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SemiBold"/>
      <p:regular r:id="rId28"/>
      <p:bold r:id="rId29"/>
      <p:italic r:id="rId30"/>
      <p:boldItalic r:id="rId31"/>
    </p:embeddedFont>
    <p:embeddedFont>
      <p:font typeface="Roboto"/>
      <p:regular r:id="rId32"/>
      <p:bold r:id="rId33"/>
      <p:italic r:id="rId34"/>
      <p:boldItalic r:id="rId35"/>
    </p:embeddedFont>
    <p:embeddedFont>
      <p:font typeface="Montserrat"/>
      <p:regular r:id="rId36"/>
      <p:bold r:id="rId37"/>
      <p:italic r:id="rId38"/>
      <p:boldItalic r:id="rId39"/>
    </p:embeddedFont>
    <p:embeddedFont>
      <p:font typeface="Inter"/>
      <p:regular r:id="rId40"/>
      <p:bold r:id="rId41"/>
    </p:embeddedFont>
    <p:embeddedFont>
      <p:font typeface="Poppins"/>
      <p:regular r:id="rId42"/>
      <p:bold r:id="rId43"/>
      <p:italic r:id="rId44"/>
      <p:boldItalic r:id="rId45"/>
    </p:embeddedFont>
    <p:embeddedFont>
      <p:font typeface="Fira Sans Extra Condensed Medium"/>
      <p:regular r:id="rId46"/>
      <p:bold r:id="rId47"/>
      <p:italic r:id="rId48"/>
      <p:boldItalic r:id="rId49"/>
    </p:embeddedFont>
    <p:embeddedFont>
      <p:font typeface="Fira Sans"/>
      <p:regular r:id="rId50"/>
      <p:bold r:id="rId51"/>
      <p:italic r:id="rId52"/>
      <p:boldItalic r:id="rId53"/>
    </p:embeddedFont>
    <p:embeddedFont>
      <p:font typeface="Fira Sans Extra Condense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Poppins-regular.fntdata"/><Relationship Id="rId41" Type="http://schemas.openxmlformats.org/officeDocument/2006/relationships/font" Target="fonts/Inter-bold.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FiraSansExtraCondensedMedium-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SemiBold-regular.fntdata"/><Relationship Id="rId27" Type="http://schemas.openxmlformats.org/officeDocument/2006/relationships/slide" Target="slides/slide23.xml"/><Relationship Id="rId29" Type="http://schemas.openxmlformats.org/officeDocument/2006/relationships/font" Target="fonts/MontserratSemiBold-bold.fntdata"/><Relationship Id="rId51" Type="http://schemas.openxmlformats.org/officeDocument/2006/relationships/font" Target="fonts/FiraSans-bold.fntdata"/><Relationship Id="rId50" Type="http://schemas.openxmlformats.org/officeDocument/2006/relationships/font" Target="fonts/FiraSans-regular.fntdata"/><Relationship Id="rId53" Type="http://schemas.openxmlformats.org/officeDocument/2006/relationships/font" Target="fonts/FiraSans-boldItalic.fntdata"/><Relationship Id="rId52" Type="http://schemas.openxmlformats.org/officeDocument/2006/relationships/font" Target="fonts/FiraSans-italic.fntdata"/><Relationship Id="rId11" Type="http://schemas.openxmlformats.org/officeDocument/2006/relationships/slide" Target="slides/slide7.xml"/><Relationship Id="rId55" Type="http://schemas.openxmlformats.org/officeDocument/2006/relationships/font" Target="fonts/FiraSansExtraCondensed-bold.fntdata"/><Relationship Id="rId10" Type="http://schemas.openxmlformats.org/officeDocument/2006/relationships/slide" Target="slides/slide6.xml"/><Relationship Id="rId54" Type="http://schemas.openxmlformats.org/officeDocument/2006/relationships/font" Target="fonts/FiraSansExtraCondensed-regular.fntdata"/><Relationship Id="rId13" Type="http://schemas.openxmlformats.org/officeDocument/2006/relationships/slide" Target="slides/slide9.xml"/><Relationship Id="rId57" Type="http://schemas.openxmlformats.org/officeDocument/2006/relationships/font" Target="fonts/FiraSansExtraCondensed-boldItalic.fntdata"/><Relationship Id="rId12" Type="http://schemas.openxmlformats.org/officeDocument/2006/relationships/slide" Target="slides/slide8.xml"/><Relationship Id="rId56" Type="http://schemas.openxmlformats.org/officeDocument/2006/relationships/font" Target="fonts/FiraSansExtraCondense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23b9976cf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23b9976cf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23b9976cf9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23b9976cf9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3b9976cf9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3b9976cf9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23b9976cf9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23b9976cf9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23b9976cf9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123b9976cf9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23e181861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23e181861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a9fa9409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a9fa9409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23b74c41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23b74c41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b74c41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b74c41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23b74c41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23b74c412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23b9976cf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23b9976cf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23b74c412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23b74c412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b5a0e7fd_5_2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b5a0e7fd_5_2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23b5a0e7fd_5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123b5a0e7fd_5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23b5a0e7fd_5_2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23b5a0e7fd_5_2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23b9976cf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23b9976cf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a9469d1f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a9469d1f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23b5a0e7fd_5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23b5a0e7fd_5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23e18186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23e18186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23b5a0e7fd_5_2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23b5a0e7fd_5_2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9469d1f4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9469d1f4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23b9976cf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23b9976cf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1275175" y="310750"/>
            <a:ext cx="7715400" cy="198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900">
                <a:solidFill>
                  <a:schemeClr val="accent1"/>
                </a:solidFill>
              </a:rPr>
              <a:t>DESIS ASCEND </a:t>
            </a:r>
            <a:endParaRPr sz="5900">
              <a:solidFill>
                <a:schemeClr val="accent1"/>
              </a:solidFill>
            </a:endParaRPr>
          </a:p>
          <a:p>
            <a:pPr indent="0" lvl="0" marL="0" rtl="0" algn="r">
              <a:spcBef>
                <a:spcPts val="0"/>
              </a:spcBef>
              <a:spcAft>
                <a:spcPts val="0"/>
              </a:spcAft>
              <a:buNone/>
            </a:pPr>
            <a:r>
              <a:rPr lang="en" sz="5900">
                <a:solidFill>
                  <a:schemeClr val="accent1"/>
                </a:solidFill>
              </a:rPr>
              <a:t>EDUCARE</a:t>
            </a:r>
            <a:r>
              <a:rPr lang="en" sz="5900">
                <a:solidFill>
                  <a:schemeClr val="accent1"/>
                </a:solidFill>
              </a:rPr>
              <a:t> </a:t>
            </a:r>
            <a:endParaRPr sz="5900">
              <a:solidFill>
                <a:srgbClr val="4A8CFF"/>
              </a:solidFill>
            </a:endParaRPr>
          </a:p>
        </p:txBody>
      </p:sp>
      <p:sp>
        <p:nvSpPr>
          <p:cNvPr id="182" name="Google Shape;182;p28"/>
          <p:cNvSpPr txBox="1"/>
          <p:nvPr>
            <p:ph idx="1" type="subTitle"/>
          </p:nvPr>
        </p:nvSpPr>
        <p:spPr>
          <a:xfrm>
            <a:off x="2775475" y="2898325"/>
            <a:ext cx="6215100" cy="19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Under the guidance of :</a:t>
            </a:r>
            <a:r>
              <a:rPr lang="en"/>
              <a:t> </a:t>
            </a:r>
            <a:endParaRPr/>
          </a:p>
          <a:p>
            <a:pPr indent="0" lvl="0" marL="0" rtl="0" algn="r">
              <a:spcBef>
                <a:spcPts val="0"/>
              </a:spcBef>
              <a:spcAft>
                <a:spcPts val="0"/>
              </a:spcAft>
              <a:buNone/>
            </a:pPr>
            <a:r>
              <a:rPr lang="en"/>
              <a:t>Mr. Aniket Rajendra Thakur Sir</a:t>
            </a:r>
            <a:endParaRPr/>
          </a:p>
          <a:p>
            <a:pPr indent="0" lvl="0" marL="0" rtl="0" algn="r">
              <a:spcBef>
                <a:spcPts val="0"/>
              </a:spcBef>
              <a:spcAft>
                <a:spcPts val="0"/>
              </a:spcAft>
              <a:buNone/>
            </a:pPr>
            <a:r>
              <a:t/>
            </a:r>
            <a:endParaRPr/>
          </a:p>
          <a:p>
            <a:pPr indent="0" lvl="0" marL="0" rtl="0" algn="r">
              <a:spcBef>
                <a:spcPts val="0"/>
              </a:spcBef>
              <a:spcAft>
                <a:spcPts val="0"/>
              </a:spcAft>
              <a:buNone/>
            </a:pPr>
            <a:r>
              <a:rPr b="1" lang="en">
                <a:solidFill>
                  <a:schemeClr val="dk1"/>
                </a:solidFill>
              </a:rPr>
              <a:t>Junihers Group Number - 1</a:t>
            </a:r>
            <a:endParaRPr b="1">
              <a:solidFill>
                <a:schemeClr val="dk1"/>
              </a:solidFill>
            </a:endParaRPr>
          </a:p>
          <a:p>
            <a:pPr indent="0" lvl="0" marL="0" rtl="0" algn="r">
              <a:spcBef>
                <a:spcPts val="0"/>
              </a:spcBef>
              <a:spcAft>
                <a:spcPts val="0"/>
              </a:spcAft>
              <a:buNone/>
            </a:pPr>
            <a:r>
              <a:rPr lang="en">
                <a:solidFill>
                  <a:schemeClr val="dk1"/>
                </a:solidFill>
              </a:rPr>
              <a:t>Arya BipinKumar Shahi</a:t>
            </a:r>
            <a:endParaRPr/>
          </a:p>
          <a:p>
            <a:pPr indent="0" lvl="0" marL="0" rtl="0" algn="r">
              <a:spcBef>
                <a:spcPts val="0"/>
              </a:spcBef>
              <a:spcAft>
                <a:spcPts val="0"/>
              </a:spcAft>
              <a:buNone/>
            </a:pPr>
            <a:r>
              <a:rPr lang="en">
                <a:solidFill>
                  <a:schemeClr val="dk1"/>
                </a:solidFill>
              </a:rPr>
              <a:t>Nandini Agrawal</a:t>
            </a:r>
            <a:endParaRPr/>
          </a:p>
          <a:p>
            <a:pPr indent="0" lvl="0" marL="0" rtl="0" algn="r">
              <a:spcBef>
                <a:spcPts val="0"/>
              </a:spcBef>
              <a:spcAft>
                <a:spcPts val="0"/>
              </a:spcAft>
              <a:buNone/>
            </a:pPr>
            <a:r>
              <a:rPr lang="en"/>
              <a:t>Sejal Maheshwari</a:t>
            </a:r>
            <a:endParaRPr/>
          </a:p>
          <a:p>
            <a:pPr indent="0" lvl="0" marL="0" rtl="0" algn="r">
              <a:spcBef>
                <a:spcPts val="0"/>
              </a:spcBef>
              <a:spcAft>
                <a:spcPts val="0"/>
              </a:spcAft>
              <a:buNone/>
            </a:pPr>
            <a:r>
              <a:rPr lang="en"/>
              <a:t>Shruti Sharma</a:t>
            </a:r>
            <a:endParaRPr/>
          </a:p>
        </p:txBody>
      </p:sp>
      <p:sp>
        <p:nvSpPr>
          <p:cNvPr id="183" name="Google Shape;183;p28"/>
          <p:cNvSpPr txBox="1"/>
          <p:nvPr>
            <p:ph type="ctrTitle"/>
          </p:nvPr>
        </p:nvSpPr>
        <p:spPr>
          <a:xfrm>
            <a:off x="5368525" y="2293150"/>
            <a:ext cx="3622200" cy="61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400">
                <a:solidFill>
                  <a:schemeClr val="dk2"/>
                </a:solidFill>
              </a:rPr>
              <a:t>BUY IT RIGHT!</a:t>
            </a:r>
            <a:endParaRPr sz="6200">
              <a:solidFill>
                <a:schemeClr val="dk2"/>
              </a:solidFill>
            </a:endParaRPr>
          </a:p>
        </p:txBody>
      </p:sp>
      <p:grpSp>
        <p:nvGrpSpPr>
          <p:cNvPr id="184" name="Google Shape;184;p28"/>
          <p:cNvGrpSpPr/>
          <p:nvPr/>
        </p:nvGrpSpPr>
        <p:grpSpPr>
          <a:xfrm>
            <a:off x="740717" y="1614445"/>
            <a:ext cx="3437527" cy="3266361"/>
            <a:chOff x="1053350" y="238125"/>
            <a:chExt cx="5513275" cy="5238750"/>
          </a:xfrm>
        </p:grpSpPr>
        <p:sp>
          <p:nvSpPr>
            <p:cNvPr id="185" name="Google Shape;185;p28"/>
            <p:cNvSpPr/>
            <p:nvPr/>
          </p:nvSpPr>
          <p:spPr>
            <a:xfrm>
              <a:off x="1175125" y="2120600"/>
              <a:ext cx="589325" cy="519675"/>
            </a:xfrm>
            <a:custGeom>
              <a:rect b="b" l="l" r="r" t="t"/>
              <a:pathLst>
                <a:path extrusionOk="0" h="20787" w="23573">
                  <a:moveTo>
                    <a:pt x="5904" y="0"/>
                  </a:moveTo>
                  <a:lnTo>
                    <a:pt x="5635" y="21"/>
                  </a:lnTo>
                  <a:lnTo>
                    <a:pt x="5367" y="83"/>
                  </a:lnTo>
                  <a:lnTo>
                    <a:pt x="5099" y="186"/>
                  </a:lnTo>
                  <a:lnTo>
                    <a:pt x="0" y="6936"/>
                  </a:lnTo>
                  <a:lnTo>
                    <a:pt x="186" y="7060"/>
                  </a:lnTo>
                  <a:lnTo>
                    <a:pt x="723" y="7411"/>
                  </a:lnTo>
                  <a:lnTo>
                    <a:pt x="1548" y="7988"/>
                  </a:lnTo>
                  <a:lnTo>
                    <a:pt x="2023" y="8360"/>
                  </a:lnTo>
                  <a:lnTo>
                    <a:pt x="2539" y="8773"/>
                  </a:lnTo>
                  <a:lnTo>
                    <a:pt x="3097" y="9248"/>
                  </a:lnTo>
                  <a:lnTo>
                    <a:pt x="3695" y="9764"/>
                  </a:lnTo>
                  <a:lnTo>
                    <a:pt x="4273" y="10342"/>
                  </a:lnTo>
                  <a:lnTo>
                    <a:pt x="4872" y="10961"/>
                  </a:lnTo>
                  <a:lnTo>
                    <a:pt x="5470" y="11642"/>
                  </a:lnTo>
                  <a:lnTo>
                    <a:pt x="6069" y="12344"/>
                  </a:lnTo>
                  <a:lnTo>
                    <a:pt x="6626" y="13107"/>
                  </a:lnTo>
                  <a:lnTo>
                    <a:pt x="6895" y="13500"/>
                  </a:lnTo>
                  <a:lnTo>
                    <a:pt x="7163" y="13912"/>
                  </a:lnTo>
                  <a:lnTo>
                    <a:pt x="7411" y="14305"/>
                  </a:lnTo>
                  <a:lnTo>
                    <a:pt x="7720" y="14697"/>
                  </a:lnTo>
                  <a:lnTo>
                    <a:pt x="8030" y="15089"/>
                  </a:lnTo>
                  <a:lnTo>
                    <a:pt x="8360" y="15461"/>
                  </a:lnTo>
                  <a:lnTo>
                    <a:pt x="8732" y="15811"/>
                  </a:lnTo>
                  <a:lnTo>
                    <a:pt x="9103" y="16162"/>
                  </a:lnTo>
                  <a:lnTo>
                    <a:pt x="9495" y="16493"/>
                  </a:lnTo>
                  <a:lnTo>
                    <a:pt x="9887" y="16823"/>
                  </a:lnTo>
                  <a:lnTo>
                    <a:pt x="10300" y="17133"/>
                  </a:lnTo>
                  <a:lnTo>
                    <a:pt x="10713" y="17422"/>
                  </a:lnTo>
                  <a:lnTo>
                    <a:pt x="11580" y="17999"/>
                  </a:lnTo>
                  <a:lnTo>
                    <a:pt x="12447" y="18495"/>
                  </a:lnTo>
                  <a:lnTo>
                    <a:pt x="13293" y="18970"/>
                  </a:lnTo>
                  <a:lnTo>
                    <a:pt x="14098" y="19382"/>
                  </a:lnTo>
                  <a:lnTo>
                    <a:pt x="14862" y="19754"/>
                  </a:lnTo>
                  <a:lnTo>
                    <a:pt x="15564" y="20064"/>
                  </a:lnTo>
                  <a:lnTo>
                    <a:pt x="16183" y="20311"/>
                  </a:lnTo>
                  <a:lnTo>
                    <a:pt x="17071" y="20662"/>
                  </a:lnTo>
                  <a:lnTo>
                    <a:pt x="17401" y="20786"/>
                  </a:lnTo>
                  <a:lnTo>
                    <a:pt x="23573" y="11952"/>
                  </a:lnTo>
                  <a:lnTo>
                    <a:pt x="23346" y="11972"/>
                  </a:lnTo>
                  <a:lnTo>
                    <a:pt x="23077" y="11993"/>
                  </a:lnTo>
                  <a:lnTo>
                    <a:pt x="22726" y="11993"/>
                  </a:lnTo>
                  <a:lnTo>
                    <a:pt x="22293" y="11972"/>
                  </a:lnTo>
                  <a:lnTo>
                    <a:pt x="21777" y="11910"/>
                  </a:lnTo>
                  <a:lnTo>
                    <a:pt x="21199" y="11828"/>
                  </a:lnTo>
                  <a:lnTo>
                    <a:pt x="20580" y="11683"/>
                  </a:lnTo>
                  <a:lnTo>
                    <a:pt x="20249" y="11580"/>
                  </a:lnTo>
                  <a:lnTo>
                    <a:pt x="19919" y="11477"/>
                  </a:lnTo>
                  <a:lnTo>
                    <a:pt x="19589" y="11332"/>
                  </a:lnTo>
                  <a:lnTo>
                    <a:pt x="19238" y="11188"/>
                  </a:lnTo>
                  <a:lnTo>
                    <a:pt x="18887" y="11023"/>
                  </a:lnTo>
                  <a:lnTo>
                    <a:pt x="18516" y="10837"/>
                  </a:lnTo>
                  <a:lnTo>
                    <a:pt x="18165" y="10631"/>
                  </a:lnTo>
                  <a:lnTo>
                    <a:pt x="17793" y="10403"/>
                  </a:lnTo>
                  <a:lnTo>
                    <a:pt x="17422" y="10135"/>
                  </a:lnTo>
                  <a:lnTo>
                    <a:pt x="17071" y="9867"/>
                  </a:lnTo>
                  <a:lnTo>
                    <a:pt x="16699" y="9557"/>
                  </a:lnTo>
                  <a:lnTo>
                    <a:pt x="16348" y="9206"/>
                  </a:lnTo>
                  <a:lnTo>
                    <a:pt x="15997" y="8855"/>
                  </a:lnTo>
                  <a:lnTo>
                    <a:pt x="15646" y="8443"/>
                  </a:lnTo>
                  <a:lnTo>
                    <a:pt x="15295" y="8030"/>
                  </a:lnTo>
                  <a:lnTo>
                    <a:pt x="14965" y="7555"/>
                  </a:lnTo>
                  <a:lnTo>
                    <a:pt x="14532" y="6936"/>
                  </a:lnTo>
                  <a:lnTo>
                    <a:pt x="14036" y="6275"/>
                  </a:lnTo>
                  <a:lnTo>
                    <a:pt x="13479" y="5594"/>
                  </a:lnTo>
                  <a:lnTo>
                    <a:pt x="12880" y="4892"/>
                  </a:lnTo>
                  <a:lnTo>
                    <a:pt x="12241" y="4190"/>
                  </a:lnTo>
                  <a:lnTo>
                    <a:pt x="11580" y="3489"/>
                  </a:lnTo>
                  <a:lnTo>
                    <a:pt x="10899" y="2828"/>
                  </a:lnTo>
                  <a:lnTo>
                    <a:pt x="10218" y="2209"/>
                  </a:lnTo>
                  <a:lnTo>
                    <a:pt x="9516" y="1631"/>
                  </a:lnTo>
                  <a:lnTo>
                    <a:pt x="9165" y="1363"/>
                  </a:lnTo>
                  <a:lnTo>
                    <a:pt x="8814" y="1115"/>
                  </a:lnTo>
                  <a:lnTo>
                    <a:pt x="8463" y="888"/>
                  </a:lnTo>
                  <a:lnTo>
                    <a:pt x="8112" y="681"/>
                  </a:lnTo>
                  <a:lnTo>
                    <a:pt x="7782" y="496"/>
                  </a:lnTo>
                  <a:lnTo>
                    <a:pt x="7452" y="351"/>
                  </a:lnTo>
                  <a:lnTo>
                    <a:pt x="7122" y="227"/>
                  </a:lnTo>
                  <a:lnTo>
                    <a:pt x="6812" y="124"/>
                  </a:lnTo>
                  <a:lnTo>
                    <a:pt x="6502" y="42"/>
                  </a:lnTo>
                  <a:lnTo>
                    <a:pt x="6193"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1175125" y="2120600"/>
              <a:ext cx="589325" cy="519675"/>
            </a:xfrm>
            <a:custGeom>
              <a:rect b="b" l="l" r="r" t="t"/>
              <a:pathLst>
                <a:path extrusionOk="0" fill="none" h="20787" w="23573">
                  <a:moveTo>
                    <a:pt x="23573" y="11952"/>
                  </a:moveTo>
                  <a:lnTo>
                    <a:pt x="23573" y="11952"/>
                  </a:lnTo>
                  <a:lnTo>
                    <a:pt x="23346" y="11972"/>
                  </a:lnTo>
                  <a:lnTo>
                    <a:pt x="23077" y="11993"/>
                  </a:lnTo>
                  <a:lnTo>
                    <a:pt x="22726" y="11993"/>
                  </a:lnTo>
                  <a:lnTo>
                    <a:pt x="22293" y="11972"/>
                  </a:lnTo>
                  <a:lnTo>
                    <a:pt x="21777" y="11910"/>
                  </a:lnTo>
                  <a:lnTo>
                    <a:pt x="21199" y="11828"/>
                  </a:lnTo>
                  <a:lnTo>
                    <a:pt x="20580" y="11683"/>
                  </a:lnTo>
                  <a:lnTo>
                    <a:pt x="20249" y="11580"/>
                  </a:lnTo>
                  <a:lnTo>
                    <a:pt x="19919" y="11477"/>
                  </a:lnTo>
                  <a:lnTo>
                    <a:pt x="19589" y="11332"/>
                  </a:lnTo>
                  <a:lnTo>
                    <a:pt x="19238" y="11188"/>
                  </a:lnTo>
                  <a:lnTo>
                    <a:pt x="18887" y="11023"/>
                  </a:lnTo>
                  <a:lnTo>
                    <a:pt x="18516" y="10837"/>
                  </a:lnTo>
                  <a:lnTo>
                    <a:pt x="18165" y="10631"/>
                  </a:lnTo>
                  <a:lnTo>
                    <a:pt x="17793" y="10403"/>
                  </a:lnTo>
                  <a:lnTo>
                    <a:pt x="17422" y="10135"/>
                  </a:lnTo>
                  <a:lnTo>
                    <a:pt x="17071" y="9867"/>
                  </a:lnTo>
                  <a:lnTo>
                    <a:pt x="16699" y="9557"/>
                  </a:lnTo>
                  <a:lnTo>
                    <a:pt x="16348" y="9206"/>
                  </a:lnTo>
                  <a:lnTo>
                    <a:pt x="15997" y="8855"/>
                  </a:lnTo>
                  <a:lnTo>
                    <a:pt x="15646" y="8443"/>
                  </a:lnTo>
                  <a:lnTo>
                    <a:pt x="15295" y="8030"/>
                  </a:lnTo>
                  <a:lnTo>
                    <a:pt x="14965" y="7555"/>
                  </a:lnTo>
                  <a:lnTo>
                    <a:pt x="14965" y="7555"/>
                  </a:lnTo>
                  <a:lnTo>
                    <a:pt x="14532" y="6936"/>
                  </a:lnTo>
                  <a:lnTo>
                    <a:pt x="14036" y="6275"/>
                  </a:lnTo>
                  <a:lnTo>
                    <a:pt x="13479" y="5594"/>
                  </a:lnTo>
                  <a:lnTo>
                    <a:pt x="12880" y="4892"/>
                  </a:lnTo>
                  <a:lnTo>
                    <a:pt x="12241" y="4190"/>
                  </a:lnTo>
                  <a:lnTo>
                    <a:pt x="11580" y="3489"/>
                  </a:lnTo>
                  <a:lnTo>
                    <a:pt x="10899" y="2828"/>
                  </a:lnTo>
                  <a:lnTo>
                    <a:pt x="10218" y="2209"/>
                  </a:lnTo>
                  <a:lnTo>
                    <a:pt x="9516" y="1631"/>
                  </a:lnTo>
                  <a:lnTo>
                    <a:pt x="9165" y="1363"/>
                  </a:lnTo>
                  <a:lnTo>
                    <a:pt x="8814" y="1115"/>
                  </a:lnTo>
                  <a:lnTo>
                    <a:pt x="8463" y="888"/>
                  </a:lnTo>
                  <a:lnTo>
                    <a:pt x="8112" y="681"/>
                  </a:lnTo>
                  <a:lnTo>
                    <a:pt x="7782" y="496"/>
                  </a:lnTo>
                  <a:lnTo>
                    <a:pt x="7452" y="351"/>
                  </a:lnTo>
                  <a:lnTo>
                    <a:pt x="7122" y="227"/>
                  </a:lnTo>
                  <a:lnTo>
                    <a:pt x="6812" y="124"/>
                  </a:lnTo>
                  <a:lnTo>
                    <a:pt x="6502" y="42"/>
                  </a:lnTo>
                  <a:lnTo>
                    <a:pt x="6193" y="0"/>
                  </a:lnTo>
                  <a:lnTo>
                    <a:pt x="5904" y="0"/>
                  </a:lnTo>
                  <a:lnTo>
                    <a:pt x="5635" y="21"/>
                  </a:lnTo>
                  <a:lnTo>
                    <a:pt x="5367" y="83"/>
                  </a:lnTo>
                  <a:lnTo>
                    <a:pt x="5099" y="186"/>
                  </a:lnTo>
                  <a:lnTo>
                    <a:pt x="0" y="6936"/>
                  </a:lnTo>
                  <a:lnTo>
                    <a:pt x="0" y="6936"/>
                  </a:lnTo>
                  <a:lnTo>
                    <a:pt x="186" y="7060"/>
                  </a:lnTo>
                  <a:lnTo>
                    <a:pt x="723" y="7411"/>
                  </a:lnTo>
                  <a:lnTo>
                    <a:pt x="1548" y="7988"/>
                  </a:lnTo>
                  <a:lnTo>
                    <a:pt x="2023" y="8360"/>
                  </a:lnTo>
                  <a:lnTo>
                    <a:pt x="2539" y="8773"/>
                  </a:lnTo>
                  <a:lnTo>
                    <a:pt x="3097" y="9248"/>
                  </a:lnTo>
                  <a:lnTo>
                    <a:pt x="3695" y="9764"/>
                  </a:lnTo>
                  <a:lnTo>
                    <a:pt x="4273" y="10342"/>
                  </a:lnTo>
                  <a:lnTo>
                    <a:pt x="4872" y="10961"/>
                  </a:lnTo>
                  <a:lnTo>
                    <a:pt x="5470" y="11642"/>
                  </a:lnTo>
                  <a:lnTo>
                    <a:pt x="6069" y="12344"/>
                  </a:lnTo>
                  <a:lnTo>
                    <a:pt x="6626" y="13107"/>
                  </a:lnTo>
                  <a:lnTo>
                    <a:pt x="6895" y="13500"/>
                  </a:lnTo>
                  <a:lnTo>
                    <a:pt x="7163" y="13912"/>
                  </a:lnTo>
                  <a:lnTo>
                    <a:pt x="7163" y="13912"/>
                  </a:lnTo>
                  <a:lnTo>
                    <a:pt x="7411" y="14305"/>
                  </a:lnTo>
                  <a:lnTo>
                    <a:pt x="7720" y="14697"/>
                  </a:lnTo>
                  <a:lnTo>
                    <a:pt x="8030" y="15089"/>
                  </a:lnTo>
                  <a:lnTo>
                    <a:pt x="8360" y="15461"/>
                  </a:lnTo>
                  <a:lnTo>
                    <a:pt x="8732" y="15811"/>
                  </a:lnTo>
                  <a:lnTo>
                    <a:pt x="9103" y="16162"/>
                  </a:lnTo>
                  <a:lnTo>
                    <a:pt x="9495" y="16493"/>
                  </a:lnTo>
                  <a:lnTo>
                    <a:pt x="9887" y="16823"/>
                  </a:lnTo>
                  <a:lnTo>
                    <a:pt x="10300" y="17133"/>
                  </a:lnTo>
                  <a:lnTo>
                    <a:pt x="10713" y="17422"/>
                  </a:lnTo>
                  <a:lnTo>
                    <a:pt x="11580" y="17999"/>
                  </a:lnTo>
                  <a:lnTo>
                    <a:pt x="12447" y="18495"/>
                  </a:lnTo>
                  <a:lnTo>
                    <a:pt x="13293" y="18970"/>
                  </a:lnTo>
                  <a:lnTo>
                    <a:pt x="14098" y="19382"/>
                  </a:lnTo>
                  <a:lnTo>
                    <a:pt x="14862" y="19754"/>
                  </a:lnTo>
                  <a:lnTo>
                    <a:pt x="15564" y="20064"/>
                  </a:lnTo>
                  <a:lnTo>
                    <a:pt x="16183" y="20311"/>
                  </a:lnTo>
                  <a:lnTo>
                    <a:pt x="17071" y="20662"/>
                  </a:lnTo>
                  <a:lnTo>
                    <a:pt x="17401" y="20786"/>
                  </a:lnTo>
                  <a:lnTo>
                    <a:pt x="23573" y="1195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1359850" y="2292950"/>
              <a:ext cx="202325" cy="206950"/>
            </a:xfrm>
            <a:custGeom>
              <a:rect b="b" l="l" r="r" t="t"/>
              <a:pathLst>
                <a:path extrusionOk="0" h="8278" w="8093">
                  <a:moveTo>
                    <a:pt x="3283" y="0"/>
                  </a:moveTo>
                  <a:lnTo>
                    <a:pt x="2911" y="21"/>
                  </a:lnTo>
                  <a:lnTo>
                    <a:pt x="2560" y="83"/>
                  </a:lnTo>
                  <a:lnTo>
                    <a:pt x="2395" y="124"/>
                  </a:lnTo>
                  <a:lnTo>
                    <a:pt x="2210" y="186"/>
                  </a:lnTo>
                  <a:lnTo>
                    <a:pt x="2044" y="269"/>
                  </a:lnTo>
                  <a:lnTo>
                    <a:pt x="1879" y="351"/>
                  </a:lnTo>
                  <a:lnTo>
                    <a:pt x="1549" y="578"/>
                  </a:lnTo>
                  <a:lnTo>
                    <a:pt x="1260" y="826"/>
                  </a:lnTo>
                  <a:lnTo>
                    <a:pt x="971" y="1115"/>
                  </a:lnTo>
                  <a:lnTo>
                    <a:pt x="723" y="1445"/>
                  </a:lnTo>
                  <a:lnTo>
                    <a:pt x="496" y="1796"/>
                  </a:lnTo>
                  <a:lnTo>
                    <a:pt x="331" y="2168"/>
                  </a:lnTo>
                  <a:lnTo>
                    <a:pt x="187" y="2560"/>
                  </a:lnTo>
                  <a:lnTo>
                    <a:pt x="83" y="2973"/>
                  </a:lnTo>
                  <a:lnTo>
                    <a:pt x="1" y="3406"/>
                  </a:lnTo>
                  <a:lnTo>
                    <a:pt x="1" y="3840"/>
                  </a:lnTo>
                  <a:lnTo>
                    <a:pt x="22" y="4273"/>
                  </a:lnTo>
                  <a:lnTo>
                    <a:pt x="63" y="4500"/>
                  </a:lnTo>
                  <a:lnTo>
                    <a:pt x="104" y="4707"/>
                  </a:lnTo>
                  <a:lnTo>
                    <a:pt x="166" y="4934"/>
                  </a:lnTo>
                  <a:lnTo>
                    <a:pt x="228" y="5140"/>
                  </a:lnTo>
                  <a:lnTo>
                    <a:pt x="311" y="5367"/>
                  </a:lnTo>
                  <a:lnTo>
                    <a:pt x="414" y="5574"/>
                  </a:lnTo>
                  <a:lnTo>
                    <a:pt x="538" y="5801"/>
                  </a:lnTo>
                  <a:lnTo>
                    <a:pt x="661" y="6007"/>
                  </a:lnTo>
                  <a:lnTo>
                    <a:pt x="806" y="6213"/>
                  </a:lnTo>
                  <a:lnTo>
                    <a:pt x="971" y="6399"/>
                  </a:lnTo>
                  <a:lnTo>
                    <a:pt x="1322" y="6812"/>
                  </a:lnTo>
                  <a:lnTo>
                    <a:pt x="1714" y="7163"/>
                  </a:lnTo>
                  <a:lnTo>
                    <a:pt x="1921" y="7328"/>
                  </a:lnTo>
                  <a:lnTo>
                    <a:pt x="2148" y="7493"/>
                  </a:lnTo>
                  <a:lnTo>
                    <a:pt x="2354" y="7638"/>
                  </a:lnTo>
                  <a:lnTo>
                    <a:pt x="2581" y="7762"/>
                  </a:lnTo>
                  <a:lnTo>
                    <a:pt x="2808" y="7885"/>
                  </a:lnTo>
                  <a:lnTo>
                    <a:pt x="3035" y="7989"/>
                  </a:lnTo>
                  <a:lnTo>
                    <a:pt x="3262" y="8071"/>
                  </a:lnTo>
                  <a:lnTo>
                    <a:pt x="3510" y="8154"/>
                  </a:lnTo>
                  <a:lnTo>
                    <a:pt x="3737" y="8195"/>
                  </a:lnTo>
                  <a:lnTo>
                    <a:pt x="3985" y="8236"/>
                  </a:lnTo>
                  <a:lnTo>
                    <a:pt x="4232" y="8278"/>
                  </a:lnTo>
                  <a:lnTo>
                    <a:pt x="4686" y="8278"/>
                  </a:lnTo>
                  <a:lnTo>
                    <a:pt x="4893" y="8257"/>
                  </a:lnTo>
                  <a:lnTo>
                    <a:pt x="5120" y="8216"/>
                  </a:lnTo>
                  <a:lnTo>
                    <a:pt x="5326" y="8174"/>
                  </a:lnTo>
                  <a:lnTo>
                    <a:pt x="5553" y="8092"/>
                  </a:lnTo>
                  <a:lnTo>
                    <a:pt x="5760" y="8030"/>
                  </a:lnTo>
                  <a:lnTo>
                    <a:pt x="5966" y="7927"/>
                  </a:lnTo>
                  <a:lnTo>
                    <a:pt x="6173" y="7803"/>
                  </a:lnTo>
                  <a:lnTo>
                    <a:pt x="6503" y="7596"/>
                  </a:lnTo>
                  <a:lnTo>
                    <a:pt x="6813" y="7369"/>
                  </a:lnTo>
                  <a:lnTo>
                    <a:pt x="7081" y="7101"/>
                  </a:lnTo>
                  <a:lnTo>
                    <a:pt x="7329" y="6812"/>
                  </a:lnTo>
                  <a:lnTo>
                    <a:pt x="7535" y="6502"/>
                  </a:lnTo>
                  <a:lnTo>
                    <a:pt x="7700" y="6172"/>
                  </a:lnTo>
                  <a:lnTo>
                    <a:pt x="7845" y="5842"/>
                  </a:lnTo>
                  <a:lnTo>
                    <a:pt x="7968" y="5491"/>
                  </a:lnTo>
                  <a:lnTo>
                    <a:pt x="8051" y="5140"/>
                  </a:lnTo>
                  <a:lnTo>
                    <a:pt x="8092" y="4769"/>
                  </a:lnTo>
                  <a:lnTo>
                    <a:pt x="8092" y="4397"/>
                  </a:lnTo>
                  <a:lnTo>
                    <a:pt x="8072" y="4026"/>
                  </a:lnTo>
                  <a:lnTo>
                    <a:pt x="8010" y="3675"/>
                  </a:lnTo>
                  <a:lnTo>
                    <a:pt x="7906" y="3303"/>
                  </a:lnTo>
                  <a:lnTo>
                    <a:pt x="7762" y="2952"/>
                  </a:lnTo>
                  <a:lnTo>
                    <a:pt x="7597" y="2601"/>
                  </a:lnTo>
                  <a:lnTo>
                    <a:pt x="7432" y="2333"/>
                  </a:lnTo>
                  <a:lnTo>
                    <a:pt x="7246" y="2085"/>
                  </a:lnTo>
                  <a:lnTo>
                    <a:pt x="7040" y="1838"/>
                  </a:lnTo>
                  <a:lnTo>
                    <a:pt x="6813" y="1590"/>
                  </a:lnTo>
                  <a:lnTo>
                    <a:pt x="6565" y="1363"/>
                  </a:lnTo>
                  <a:lnTo>
                    <a:pt x="6296" y="1156"/>
                  </a:lnTo>
                  <a:lnTo>
                    <a:pt x="6028" y="950"/>
                  </a:lnTo>
                  <a:lnTo>
                    <a:pt x="5760" y="764"/>
                  </a:lnTo>
                  <a:lnTo>
                    <a:pt x="5450" y="599"/>
                  </a:lnTo>
                  <a:lnTo>
                    <a:pt x="5161" y="455"/>
                  </a:lnTo>
                  <a:lnTo>
                    <a:pt x="4852" y="310"/>
                  </a:lnTo>
                  <a:lnTo>
                    <a:pt x="4542" y="207"/>
                  </a:lnTo>
                  <a:lnTo>
                    <a:pt x="4232" y="124"/>
                  </a:lnTo>
                  <a:lnTo>
                    <a:pt x="3902" y="42"/>
                  </a:lnTo>
                  <a:lnTo>
                    <a:pt x="3592" y="21"/>
                  </a:lnTo>
                  <a:lnTo>
                    <a:pt x="3283"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1359850" y="2292950"/>
              <a:ext cx="202325" cy="206950"/>
            </a:xfrm>
            <a:custGeom>
              <a:rect b="b" l="l" r="r" t="t"/>
              <a:pathLst>
                <a:path extrusionOk="0" fill="none" h="8278" w="8093">
                  <a:moveTo>
                    <a:pt x="3283" y="0"/>
                  </a:moveTo>
                  <a:lnTo>
                    <a:pt x="3283" y="0"/>
                  </a:lnTo>
                  <a:lnTo>
                    <a:pt x="2911" y="21"/>
                  </a:lnTo>
                  <a:lnTo>
                    <a:pt x="2560" y="83"/>
                  </a:lnTo>
                  <a:lnTo>
                    <a:pt x="2395" y="124"/>
                  </a:lnTo>
                  <a:lnTo>
                    <a:pt x="2210" y="186"/>
                  </a:lnTo>
                  <a:lnTo>
                    <a:pt x="2044" y="269"/>
                  </a:lnTo>
                  <a:lnTo>
                    <a:pt x="1879" y="351"/>
                  </a:lnTo>
                  <a:lnTo>
                    <a:pt x="1879" y="351"/>
                  </a:lnTo>
                  <a:lnTo>
                    <a:pt x="1549" y="578"/>
                  </a:lnTo>
                  <a:lnTo>
                    <a:pt x="1260" y="826"/>
                  </a:lnTo>
                  <a:lnTo>
                    <a:pt x="971" y="1115"/>
                  </a:lnTo>
                  <a:lnTo>
                    <a:pt x="723" y="1445"/>
                  </a:lnTo>
                  <a:lnTo>
                    <a:pt x="496" y="1796"/>
                  </a:lnTo>
                  <a:lnTo>
                    <a:pt x="331" y="2168"/>
                  </a:lnTo>
                  <a:lnTo>
                    <a:pt x="187" y="2560"/>
                  </a:lnTo>
                  <a:lnTo>
                    <a:pt x="83" y="2973"/>
                  </a:lnTo>
                  <a:lnTo>
                    <a:pt x="1" y="3406"/>
                  </a:lnTo>
                  <a:lnTo>
                    <a:pt x="1" y="3840"/>
                  </a:lnTo>
                  <a:lnTo>
                    <a:pt x="22" y="4273"/>
                  </a:lnTo>
                  <a:lnTo>
                    <a:pt x="63" y="4500"/>
                  </a:lnTo>
                  <a:lnTo>
                    <a:pt x="104" y="4707"/>
                  </a:lnTo>
                  <a:lnTo>
                    <a:pt x="166" y="4934"/>
                  </a:lnTo>
                  <a:lnTo>
                    <a:pt x="228" y="5140"/>
                  </a:lnTo>
                  <a:lnTo>
                    <a:pt x="311" y="5367"/>
                  </a:lnTo>
                  <a:lnTo>
                    <a:pt x="414" y="5574"/>
                  </a:lnTo>
                  <a:lnTo>
                    <a:pt x="538" y="5801"/>
                  </a:lnTo>
                  <a:lnTo>
                    <a:pt x="661" y="6007"/>
                  </a:lnTo>
                  <a:lnTo>
                    <a:pt x="806" y="6213"/>
                  </a:lnTo>
                  <a:lnTo>
                    <a:pt x="971" y="6399"/>
                  </a:lnTo>
                  <a:lnTo>
                    <a:pt x="971" y="6399"/>
                  </a:lnTo>
                  <a:lnTo>
                    <a:pt x="1322" y="6812"/>
                  </a:lnTo>
                  <a:lnTo>
                    <a:pt x="1714" y="7163"/>
                  </a:lnTo>
                  <a:lnTo>
                    <a:pt x="1921" y="7328"/>
                  </a:lnTo>
                  <a:lnTo>
                    <a:pt x="2148" y="7493"/>
                  </a:lnTo>
                  <a:lnTo>
                    <a:pt x="2354" y="7638"/>
                  </a:lnTo>
                  <a:lnTo>
                    <a:pt x="2581" y="7762"/>
                  </a:lnTo>
                  <a:lnTo>
                    <a:pt x="2808" y="7885"/>
                  </a:lnTo>
                  <a:lnTo>
                    <a:pt x="3035" y="7989"/>
                  </a:lnTo>
                  <a:lnTo>
                    <a:pt x="3262" y="8071"/>
                  </a:lnTo>
                  <a:lnTo>
                    <a:pt x="3510" y="8154"/>
                  </a:lnTo>
                  <a:lnTo>
                    <a:pt x="3737" y="8195"/>
                  </a:lnTo>
                  <a:lnTo>
                    <a:pt x="3985" y="8236"/>
                  </a:lnTo>
                  <a:lnTo>
                    <a:pt x="4232" y="8278"/>
                  </a:lnTo>
                  <a:lnTo>
                    <a:pt x="4480" y="8278"/>
                  </a:lnTo>
                  <a:lnTo>
                    <a:pt x="4480" y="8278"/>
                  </a:lnTo>
                  <a:lnTo>
                    <a:pt x="4686" y="8278"/>
                  </a:lnTo>
                  <a:lnTo>
                    <a:pt x="4893" y="8257"/>
                  </a:lnTo>
                  <a:lnTo>
                    <a:pt x="5120" y="8216"/>
                  </a:lnTo>
                  <a:lnTo>
                    <a:pt x="5326" y="8174"/>
                  </a:lnTo>
                  <a:lnTo>
                    <a:pt x="5553" y="8092"/>
                  </a:lnTo>
                  <a:lnTo>
                    <a:pt x="5760" y="8030"/>
                  </a:lnTo>
                  <a:lnTo>
                    <a:pt x="5966" y="7927"/>
                  </a:lnTo>
                  <a:lnTo>
                    <a:pt x="6173" y="7803"/>
                  </a:lnTo>
                  <a:lnTo>
                    <a:pt x="6173" y="7803"/>
                  </a:lnTo>
                  <a:lnTo>
                    <a:pt x="6503" y="7596"/>
                  </a:lnTo>
                  <a:lnTo>
                    <a:pt x="6813" y="7369"/>
                  </a:lnTo>
                  <a:lnTo>
                    <a:pt x="7081" y="7101"/>
                  </a:lnTo>
                  <a:lnTo>
                    <a:pt x="7329" y="6812"/>
                  </a:lnTo>
                  <a:lnTo>
                    <a:pt x="7535" y="6502"/>
                  </a:lnTo>
                  <a:lnTo>
                    <a:pt x="7700" y="6172"/>
                  </a:lnTo>
                  <a:lnTo>
                    <a:pt x="7845" y="5842"/>
                  </a:lnTo>
                  <a:lnTo>
                    <a:pt x="7968" y="5491"/>
                  </a:lnTo>
                  <a:lnTo>
                    <a:pt x="8051" y="5140"/>
                  </a:lnTo>
                  <a:lnTo>
                    <a:pt x="8092" y="4769"/>
                  </a:lnTo>
                  <a:lnTo>
                    <a:pt x="8092" y="4397"/>
                  </a:lnTo>
                  <a:lnTo>
                    <a:pt x="8072" y="4026"/>
                  </a:lnTo>
                  <a:lnTo>
                    <a:pt x="8010" y="3675"/>
                  </a:lnTo>
                  <a:lnTo>
                    <a:pt x="7906" y="3303"/>
                  </a:lnTo>
                  <a:lnTo>
                    <a:pt x="7762" y="2952"/>
                  </a:lnTo>
                  <a:lnTo>
                    <a:pt x="7597" y="2601"/>
                  </a:lnTo>
                  <a:lnTo>
                    <a:pt x="7597" y="2601"/>
                  </a:lnTo>
                  <a:lnTo>
                    <a:pt x="7432" y="2333"/>
                  </a:lnTo>
                  <a:lnTo>
                    <a:pt x="7246" y="2085"/>
                  </a:lnTo>
                  <a:lnTo>
                    <a:pt x="7040" y="1838"/>
                  </a:lnTo>
                  <a:lnTo>
                    <a:pt x="6813" y="1590"/>
                  </a:lnTo>
                  <a:lnTo>
                    <a:pt x="6565" y="1363"/>
                  </a:lnTo>
                  <a:lnTo>
                    <a:pt x="6296" y="1156"/>
                  </a:lnTo>
                  <a:lnTo>
                    <a:pt x="6028" y="950"/>
                  </a:lnTo>
                  <a:lnTo>
                    <a:pt x="5760" y="764"/>
                  </a:lnTo>
                  <a:lnTo>
                    <a:pt x="5450" y="599"/>
                  </a:lnTo>
                  <a:lnTo>
                    <a:pt x="5161" y="455"/>
                  </a:lnTo>
                  <a:lnTo>
                    <a:pt x="4852" y="310"/>
                  </a:lnTo>
                  <a:lnTo>
                    <a:pt x="4542" y="207"/>
                  </a:lnTo>
                  <a:lnTo>
                    <a:pt x="4232" y="124"/>
                  </a:lnTo>
                  <a:lnTo>
                    <a:pt x="3902" y="42"/>
                  </a:lnTo>
                  <a:lnTo>
                    <a:pt x="3592" y="21"/>
                  </a:lnTo>
                  <a:lnTo>
                    <a:pt x="32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1395975" y="2342500"/>
              <a:ext cx="120275" cy="107875"/>
            </a:xfrm>
            <a:custGeom>
              <a:rect b="b" l="l" r="r" t="t"/>
              <a:pathLst>
                <a:path extrusionOk="0" h="4315" w="4811">
                  <a:moveTo>
                    <a:pt x="2870" y="867"/>
                  </a:moveTo>
                  <a:lnTo>
                    <a:pt x="2952" y="888"/>
                  </a:lnTo>
                  <a:lnTo>
                    <a:pt x="3056" y="908"/>
                  </a:lnTo>
                  <a:lnTo>
                    <a:pt x="3138" y="950"/>
                  </a:lnTo>
                  <a:lnTo>
                    <a:pt x="3241" y="1011"/>
                  </a:lnTo>
                  <a:lnTo>
                    <a:pt x="2622" y="1589"/>
                  </a:lnTo>
                  <a:lnTo>
                    <a:pt x="2540" y="1404"/>
                  </a:lnTo>
                  <a:lnTo>
                    <a:pt x="2519" y="1239"/>
                  </a:lnTo>
                  <a:lnTo>
                    <a:pt x="2519" y="1177"/>
                  </a:lnTo>
                  <a:lnTo>
                    <a:pt x="2540" y="1115"/>
                  </a:lnTo>
                  <a:lnTo>
                    <a:pt x="2560" y="1053"/>
                  </a:lnTo>
                  <a:lnTo>
                    <a:pt x="2602" y="991"/>
                  </a:lnTo>
                  <a:lnTo>
                    <a:pt x="2664" y="950"/>
                  </a:lnTo>
                  <a:lnTo>
                    <a:pt x="2725" y="908"/>
                  </a:lnTo>
                  <a:lnTo>
                    <a:pt x="2808" y="888"/>
                  </a:lnTo>
                  <a:lnTo>
                    <a:pt x="2870" y="867"/>
                  </a:lnTo>
                  <a:close/>
                  <a:moveTo>
                    <a:pt x="2271" y="2725"/>
                  </a:moveTo>
                  <a:lnTo>
                    <a:pt x="2354" y="2910"/>
                  </a:lnTo>
                  <a:lnTo>
                    <a:pt x="2375" y="3076"/>
                  </a:lnTo>
                  <a:lnTo>
                    <a:pt x="2375" y="3138"/>
                  </a:lnTo>
                  <a:lnTo>
                    <a:pt x="2354" y="3220"/>
                  </a:lnTo>
                  <a:lnTo>
                    <a:pt x="2313" y="3282"/>
                  </a:lnTo>
                  <a:lnTo>
                    <a:pt x="2271" y="3323"/>
                  </a:lnTo>
                  <a:lnTo>
                    <a:pt x="2209" y="3385"/>
                  </a:lnTo>
                  <a:lnTo>
                    <a:pt x="2147" y="3406"/>
                  </a:lnTo>
                  <a:lnTo>
                    <a:pt x="2086" y="3426"/>
                  </a:lnTo>
                  <a:lnTo>
                    <a:pt x="1941" y="3426"/>
                  </a:lnTo>
                  <a:lnTo>
                    <a:pt x="1858" y="3406"/>
                  </a:lnTo>
                  <a:lnTo>
                    <a:pt x="1776" y="3365"/>
                  </a:lnTo>
                  <a:lnTo>
                    <a:pt x="1673" y="3303"/>
                  </a:lnTo>
                  <a:lnTo>
                    <a:pt x="2271" y="2725"/>
                  </a:lnTo>
                  <a:close/>
                  <a:moveTo>
                    <a:pt x="2519" y="0"/>
                  </a:moveTo>
                  <a:lnTo>
                    <a:pt x="2313" y="62"/>
                  </a:lnTo>
                  <a:lnTo>
                    <a:pt x="2106" y="165"/>
                  </a:lnTo>
                  <a:lnTo>
                    <a:pt x="1920" y="310"/>
                  </a:lnTo>
                  <a:lnTo>
                    <a:pt x="1817" y="433"/>
                  </a:lnTo>
                  <a:lnTo>
                    <a:pt x="1714" y="537"/>
                  </a:lnTo>
                  <a:lnTo>
                    <a:pt x="1652" y="661"/>
                  </a:lnTo>
                  <a:lnTo>
                    <a:pt x="1611" y="764"/>
                  </a:lnTo>
                  <a:lnTo>
                    <a:pt x="1590" y="888"/>
                  </a:lnTo>
                  <a:lnTo>
                    <a:pt x="1570" y="1011"/>
                  </a:lnTo>
                  <a:lnTo>
                    <a:pt x="1570" y="1135"/>
                  </a:lnTo>
                  <a:lnTo>
                    <a:pt x="1590" y="1259"/>
                  </a:lnTo>
                  <a:lnTo>
                    <a:pt x="1652" y="1486"/>
                  </a:lnTo>
                  <a:lnTo>
                    <a:pt x="1735" y="1734"/>
                  </a:lnTo>
                  <a:lnTo>
                    <a:pt x="1858" y="1961"/>
                  </a:lnTo>
                  <a:lnTo>
                    <a:pt x="1982" y="2188"/>
                  </a:lnTo>
                  <a:lnTo>
                    <a:pt x="1239" y="2890"/>
                  </a:lnTo>
                  <a:lnTo>
                    <a:pt x="1053" y="2601"/>
                  </a:lnTo>
                  <a:lnTo>
                    <a:pt x="909" y="2312"/>
                  </a:lnTo>
                  <a:lnTo>
                    <a:pt x="806" y="2023"/>
                  </a:lnTo>
                  <a:lnTo>
                    <a:pt x="765" y="1734"/>
                  </a:lnTo>
                  <a:lnTo>
                    <a:pt x="1" y="2002"/>
                  </a:lnTo>
                  <a:lnTo>
                    <a:pt x="21" y="2167"/>
                  </a:lnTo>
                  <a:lnTo>
                    <a:pt x="63" y="2332"/>
                  </a:lnTo>
                  <a:lnTo>
                    <a:pt x="125" y="2518"/>
                  </a:lnTo>
                  <a:lnTo>
                    <a:pt x="207" y="2704"/>
                  </a:lnTo>
                  <a:lnTo>
                    <a:pt x="310" y="2890"/>
                  </a:lnTo>
                  <a:lnTo>
                    <a:pt x="414" y="3055"/>
                  </a:lnTo>
                  <a:lnTo>
                    <a:pt x="537" y="3241"/>
                  </a:lnTo>
                  <a:lnTo>
                    <a:pt x="682" y="3426"/>
                  </a:lnTo>
                  <a:lnTo>
                    <a:pt x="187" y="3860"/>
                  </a:lnTo>
                  <a:lnTo>
                    <a:pt x="599" y="4314"/>
                  </a:lnTo>
                  <a:lnTo>
                    <a:pt x="1095" y="3839"/>
                  </a:lnTo>
                  <a:lnTo>
                    <a:pt x="1363" y="4046"/>
                  </a:lnTo>
                  <a:lnTo>
                    <a:pt x="1631" y="4190"/>
                  </a:lnTo>
                  <a:lnTo>
                    <a:pt x="1900" y="4273"/>
                  </a:lnTo>
                  <a:lnTo>
                    <a:pt x="2147" y="4314"/>
                  </a:lnTo>
                  <a:lnTo>
                    <a:pt x="2375" y="4293"/>
                  </a:lnTo>
                  <a:lnTo>
                    <a:pt x="2602" y="4231"/>
                  </a:lnTo>
                  <a:lnTo>
                    <a:pt x="2808" y="4128"/>
                  </a:lnTo>
                  <a:lnTo>
                    <a:pt x="2994" y="3984"/>
                  </a:lnTo>
                  <a:lnTo>
                    <a:pt x="3097" y="3881"/>
                  </a:lnTo>
                  <a:lnTo>
                    <a:pt x="3180" y="3757"/>
                  </a:lnTo>
                  <a:lnTo>
                    <a:pt x="3241" y="3654"/>
                  </a:lnTo>
                  <a:lnTo>
                    <a:pt x="3283" y="3530"/>
                  </a:lnTo>
                  <a:lnTo>
                    <a:pt x="3324" y="3426"/>
                  </a:lnTo>
                  <a:lnTo>
                    <a:pt x="3324" y="3303"/>
                  </a:lnTo>
                  <a:lnTo>
                    <a:pt x="3324" y="3179"/>
                  </a:lnTo>
                  <a:lnTo>
                    <a:pt x="3324" y="3055"/>
                  </a:lnTo>
                  <a:lnTo>
                    <a:pt x="3262" y="2828"/>
                  </a:lnTo>
                  <a:lnTo>
                    <a:pt x="3159" y="2580"/>
                  </a:lnTo>
                  <a:lnTo>
                    <a:pt x="3056" y="2353"/>
                  </a:lnTo>
                  <a:lnTo>
                    <a:pt x="2911" y="2126"/>
                  </a:lnTo>
                  <a:lnTo>
                    <a:pt x="3654" y="1424"/>
                  </a:lnTo>
                  <a:lnTo>
                    <a:pt x="3799" y="1631"/>
                  </a:lnTo>
                  <a:lnTo>
                    <a:pt x="3902" y="1837"/>
                  </a:lnTo>
                  <a:lnTo>
                    <a:pt x="3985" y="2064"/>
                  </a:lnTo>
                  <a:lnTo>
                    <a:pt x="4067" y="2312"/>
                  </a:lnTo>
                  <a:lnTo>
                    <a:pt x="4810" y="2023"/>
                  </a:lnTo>
                  <a:lnTo>
                    <a:pt x="4728" y="1734"/>
                  </a:lnTo>
                  <a:lnTo>
                    <a:pt x="4604" y="1445"/>
                  </a:lnTo>
                  <a:lnTo>
                    <a:pt x="4439" y="1156"/>
                  </a:lnTo>
                  <a:lnTo>
                    <a:pt x="4232" y="888"/>
                  </a:lnTo>
                  <a:lnTo>
                    <a:pt x="4728" y="433"/>
                  </a:lnTo>
                  <a:lnTo>
                    <a:pt x="4315" y="0"/>
                  </a:lnTo>
                  <a:lnTo>
                    <a:pt x="3819" y="454"/>
                  </a:lnTo>
                  <a:lnTo>
                    <a:pt x="3551" y="248"/>
                  </a:lnTo>
                  <a:lnTo>
                    <a:pt x="3283" y="103"/>
                  </a:lnTo>
                  <a:lnTo>
                    <a:pt x="3014" y="21"/>
                  </a:lnTo>
                  <a:lnTo>
                    <a:pt x="2767"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1203500" y="2137625"/>
              <a:ext cx="460850" cy="469600"/>
            </a:xfrm>
            <a:custGeom>
              <a:rect b="b" l="l" r="r" t="t"/>
              <a:pathLst>
                <a:path extrusionOk="0" h="18784" w="18434">
                  <a:moveTo>
                    <a:pt x="4666" y="0"/>
                  </a:moveTo>
                  <a:lnTo>
                    <a:pt x="1" y="6131"/>
                  </a:lnTo>
                  <a:lnTo>
                    <a:pt x="124" y="6213"/>
                  </a:lnTo>
                  <a:lnTo>
                    <a:pt x="310" y="6317"/>
                  </a:lnTo>
                  <a:lnTo>
                    <a:pt x="826" y="6647"/>
                  </a:lnTo>
                  <a:lnTo>
                    <a:pt x="1549" y="7122"/>
                  </a:lnTo>
                  <a:lnTo>
                    <a:pt x="1962" y="7431"/>
                  </a:lnTo>
                  <a:lnTo>
                    <a:pt x="2416" y="7762"/>
                  </a:lnTo>
                  <a:lnTo>
                    <a:pt x="2870" y="8133"/>
                  </a:lnTo>
                  <a:lnTo>
                    <a:pt x="3344" y="8525"/>
                  </a:lnTo>
                  <a:lnTo>
                    <a:pt x="3819" y="8959"/>
                  </a:lnTo>
                  <a:lnTo>
                    <a:pt x="4273" y="9392"/>
                  </a:lnTo>
                  <a:lnTo>
                    <a:pt x="4686" y="9846"/>
                  </a:lnTo>
                  <a:lnTo>
                    <a:pt x="5099" y="10321"/>
                  </a:lnTo>
                  <a:lnTo>
                    <a:pt x="5450" y="10796"/>
                  </a:lnTo>
                  <a:lnTo>
                    <a:pt x="5615" y="11044"/>
                  </a:lnTo>
                  <a:lnTo>
                    <a:pt x="5760" y="11291"/>
                  </a:lnTo>
                  <a:lnTo>
                    <a:pt x="6069" y="11828"/>
                  </a:lnTo>
                  <a:lnTo>
                    <a:pt x="6441" y="12385"/>
                  </a:lnTo>
                  <a:lnTo>
                    <a:pt x="6853" y="12943"/>
                  </a:lnTo>
                  <a:lnTo>
                    <a:pt x="7308" y="13500"/>
                  </a:lnTo>
                  <a:lnTo>
                    <a:pt x="7824" y="14078"/>
                  </a:lnTo>
                  <a:lnTo>
                    <a:pt x="8360" y="14635"/>
                  </a:lnTo>
                  <a:lnTo>
                    <a:pt x="8959" y="15172"/>
                  </a:lnTo>
                  <a:lnTo>
                    <a:pt x="9599" y="15708"/>
                  </a:lnTo>
                  <a:lnTo>
                    <a:pt x="10259" y="16224"/>
                  </a:lnTo>
                  <a:lnTo>
                    <a:pt x="10982" y="16699"/>
                  </a:lnTo>
                  <a:lnTo>
                    <a:pt x="11353" y="16926"/>
                  </a:lnTo>
                  <a:lnTo>
                    <a:pt x="11745" y="17153"/>
                  </a:lnTo>
                  <a:lnTo>
                    <a:pt x="12138" y="17360"/>
                  </a:lnTo>
                  <a:lnTo>
                    <a:pt x="12530" y="17566"/>
                  </a:lnTo>
                  <a:lnTo>
                    <a:pt x="12943" y="17773"/>
                  </a:lnTo>
                  <a:lnTo>
                    <a:pt x="13355" y="17938"/>
                  </a:lnTo>
                  <a:lnTo>
                    <a:pt x="13789" y="18123"/>
                  </a:lnTo>
                  <a:lnTo>
                    <a:pt x="14222" y="18268"/>
                  </a:lnTo>
                  <a:lnTo>
                    <a:pt x="14677" y="18412"/>
                  </a:lnTo>
                  <a:lnTo>
                    <a:pt x="15131" y="18536"/>
                  </a:lnTo>
                  <a:lnTo>
                    <a:pt x="15605" y="18660"/>
                  </a:lnTo>
                  <a:lnTo>
                    <a:pt x="16080" y="18763"/>
                  </a:lnTo>
                  <a:lnTo>
                    <a:pt x="16163" y="18784"/>
                  </a:lnTo>
                  <a:lnTo>
                    <a:pt x="18433" y="15688"/>
                  </a:lnTo>
                  <a:lnTo>
                    <a:pt x="18351" y="15358"/>
                  </a:lnTo>
                  <a:lnTo>
                    <a:pt x="16039" y="18474"/>
                  </a:lnTo>
                  <a:lnTo>
                    <a:pt x="15585" y="18371"/>
                  </a:lnTo>
                  <a:lnTo>
                    <a:pt x="15131" y="18268"/>
                  </a:lnTo>
                  <a:lnTo>
                    <a:pt x="14677" y="18144"/>
                  </a:lnTo>
                  <a:lnTo>
                    <a:pt x="14243" y="18000"/>
                  </a:lnTo>
                  <a:lnTo>
                    <a:pt x="13830" y="17834"/>
                  </a:lnTo>
                  <a:lnTo>
                    <a:pt x="13397" y="17669"/>
                  </a:lnTo>
                  <a:lnTo>
                    <a:pt x="12984" y="17484"/>
                  </a:lnTo>
                  <a:lnTo>
                    <a:pt x="12592" y="17298"/>
                  </a:lnTo>
                  <a:lnTo>
                    <a:pt x="12200" y="17091"/>
                  </a:lnTo>
                  <a:lnTo>
                    <a:pt x="11828" y="16885"/>
                  </a:lnTo>
                  <a:lnTo>
                    <a:pt x="11085" y="16452"/>
                  </a:lnTo>
                  <a:lnTo>
                    <a:pt x="10383" y="15977"/>
                  </a:lnTo>
                  <a:lnTo>
                    <a:pt x="9723" y="15481"/>
                  </a:lnTo>
                  <a:lnTo>
                    <a:pt x="9103" y="14965"/>
                  </a:lnTo>
                  <a:lnTo>
                    <a:pt x="8546" y="14429"/>
                  </a:lnTo>
                  <a:lnTo>
                    <a:pt x="8009" y="13871"/>
                  </a:lnTo>
                  <a:lnTo>
                    <a:pt x="7514" y="13314"/>
                  </a:lnTo>
                  <a:lnTo>
                    <a:pt x="7060" y="12777"/>
                  </a:lnTo>
                  <a:lnTo>
                    <a:pt x="6668" y="12220"/>
                  </a:lnTo>
                  <a:lnTo>
                    <a:pt x="6296" y="11683"/>
                  </a:lnTo>
                  <a:lnTo>
                    <a:pt x="5987" y="11167"/>
                  </a:lnTo>
                  <a:lnTo>
                    <a:pt x="5718" y="10693"/>
                  </a:lnTo>
                  <a:lnTo>
                    <a:pt x="5388" y="10259"/>
                  </a:lnTo>
                  <a:lnTo>
                    <a:pt x="5037" y="9805"/>
                  </a:lnTo>
                  <a:lnTo>
                    <a:pt x="4645" y="9392"/>
                  </a:lnTo>
                  <a:lnTo>
                    <a:pt x="4232" y="8979"/>
                  </a:lnTo>
                  <a:lnTo>
                    <a:pt x="3819" y="8587"/>
                  </a:lnTo>
                  <a:lnTo>
                    <a:pt x="3386" y="8195"/>
                  </a:lnTo>
                  <a:lnTo>
                    <a:pt x="2952" y="7844"/>
                  </a:lnTo>
                  <a:lnTo>
                    <a:pt x="2539" y="7514"/>
                  </a:lnTo>
                  <a:lnTo>
                    <a:pt x="2127" y="7204"/>
                  </a:lnTo>
                  <a:lnTo>
                    <a:pt x="1384" y="6688"/>
                  </a:lnTo>
                  <a:lnTo>
                    <a:pt x="785" y="6296"/>
                  </a:lnTo>
                  <a:lnTo>
                    <a:pt x="393" y="6048"/>
                  </a:lnTo>
                  <a:lnTo>
                    <a:pt x="4789" y="289"/>
                  </a:lnTo>
                  <a:lnTo>
                    <a:pt x="5120" y="351"/>
                  </a:lnTo>
                  <a:lnTo>
                    <a:pt x="5429" y="434"/>
                  </a:lnTo>
                  <a:lnTo>
                    <a:pt x="5760" y="537"/>
                  </a:lnTo>
                  <a:lnTo>
                    <a:pt x="6090" y="661"/>
                  </a:lnTo>
                  <a:lnTo>
                    <a:pt x="6399" y="805"/>
                  </a:lnTo>
                  <a:lnTo>
                    <a:pt x="6709" y="971"/>
                  </a:lnTo>
                  <a:lnTo>
                    <a:pt x="7039" y="1156"/>
                  </a:lnTo>
                  <a:lnTo>
                    <a:pt x="7349" y="1342"/>
                  </a:lnTo>
                  <a:lnTo>
                    <a:pt x="7659" y="1569"/>
                  </a:lnTo>
                  <a:lnTo>
                    <a:pt x="7947" y="1776"/>
                  </a:lnTo>
                  <a:lnTo>
                    <a:pt x="8546" y="2271"/>
                  </a:lnTo>
                  <a:lnTo>
                    <a:pt x="9145" y="2787"/>
                  </a:lnTo>
                  <a:lnTo>
                    <a:pt x="9702" y="3365"/>
                  </a:lnTo>
                  <a:lnTo>
                    <a:pt x="10259" y="3943"/>
                  </a:lnTo>
                  <a:lnTo>
                    <a:pt x="10796" y="4562"/>
                  </a:lnTo>
                  <a:lnTo>
                    <a:pt x="11312" y="5181"/>
                  </a:lnTo>
                  <a:lnTo>
                    <a:pt x="11807" y="5801"/>
                  </a:lnTo>
                  <a:lnTo>
                    <a:pt x="12757" y="7039"/>
                  </a:lnTo>
                  <a:lnTo>
                    <a:pt x="13583" y="8195"/>
                  </a:lnTo>
                  <a:lnTo>
                    <a:pt x="14140" y="8959"/>
                  </a:lnTo>
                  <a:lnTo>
                    <a:pt x="14635" y="9619"/>
                  </a:lnTo>
                  <a:lnTo>
                    <a:pt x="14945" y="9991"/>
                  </a:lnTo>
                  <a:lnTo>
                    <a:pt x="15275" y="10342"/>
                  </a:lnTo>
                  <a:lnTo>
                    <a:pt x="15626" y="10651"/>
                  </a:lnTo>
                  <a:lnTo>
                    <a:pt x="15977" y="10920"/>
                  </a:lnTo>
                  <a:lnTo>
                    <a:pt x="16328" y="11147"/>
                  </a:lnTo>
                  <a:lnTo>
                    <a:pt x="16699" y="11353"/>
                  </a:lnTo>
                  <a:lnTo>
                    <a:pt x="17071" y="11539"/>
                  </a:lnTo>
                  <a:lnTo>
                    <a:pt x="17422" y="11683"/>
                  </a:lnTo>
                  <a:lnTo>
                    <a:pt x="17422" y="11683"/>
                  </a:lnTo>
                  <a:lnTo>
                    <a:pt x="17360" y="11374"/>
                  </a:lnTo>
                  <a:lnTo>
                    <a:pt x="17009" y="11229"/>
                  </a:lnTo>
                  <a:lnTo>
                    <a:pt x="16679" y="11044"/>
                  </a:lnTo>
                  <a:lnTo>
                    <a:pt x="16348" y="10858"/>
                  </a:lnTo>
                  <a:lnTo>
                    <a:pt x="16039" y="10631"/>
                  </a:lnTo>
                  <a:lnTo>
                    <a:pt x="15709" y="10383"/>
                  </a:lnTo>
                  <a:lnTo>
                    <a:pt x="15420" y="10094"/>
                  </a:lnTo>
                  <a:lnTo>
                    <a:pt x="15110" y="9784"/>
                  </a:lnTo>
                  <a:lnTo>
                    <a:pt x="14842" y="9454"/>
                  </a:lnTo>
                  <a:lnTo>
                    <a:pt x="14346" y="8794"/>
                  </a:lnTo>
                  <a:lnTo>
                    <a:pt x="13810" y="8051"/>
                  </a:lnTo>
                  <a:lnTo>
                    <a:pt x="12943" y="6874"/>
                  </a:lnTo>
                  <a:lnTo>
                    <a:pt x="12489" y="6234"/>
                  </a:lnTo>
                  <a:lnTo>
                    <a:pt x="11993" y="5594"/>
                  </a:lnTo>
                  <a:lnTo>
                    <a:pt x="11498" y="4954"/>
                  </a:lnTo>
                  <a:lnTo>
                    <a:pt x="10961" y="4335"/>
                  </a:lnTo>
                  <a:lnTo>
                    <a:pt x="10404" y="3716"/>
                  </a:lnTo>
                  <a:lnTo>
                    <a:pt x="9846" y="3097"/>
                  </a:lnTo>
                  <a:lnTo>
                    <a:pt x="9248" y="2539"/>
                  </a:lnTo>
                  <a:lnTo>
                    <a:pt x="8649" y="2003"/>
                  </a:lnTo>
                  <a:lnTo>
                    <a:pt x="8030" y="1507"/>
                  </a:lnTo>
                  <a:lnTo>
                    <a:pt x="7720" y="1280"/>
                  </a:lnTo>
                  <a:lnTo>
                    <a:pt x="7390" y="1074"/>
                  </a:lnTo>
                  <a:lnTo>
                    <a:pt x="7081" y="867"/>
                  </a:lnTo>
                  <a:lnTo>
                    <a:pt x="6750" y="682"/>
                  </a:lnTo>
                  <a:lnTo>
                    <a:pt x="6420" y="516"/>
                  </a:lnTo>
                  <a:lnTo>
                    <a:pt x="6090" y="372"/>
                  </a:lnTo>
                  <a:lnTo>
                    <a:pt x="5760" y="248"/>
                  </a:lnTo>
                  <a:lnTo>
                    <a:pt x="5429" y="145"/>
                  </a:lnTo>
                  <a:lnTo>
                    <a:pt x="5078" y="62"/>
                  </a:lnTo>
                  <a:lnTo>
                    <a:pt x="4748"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5285825" y="1365650"/>
              <a:ext cx="1094000" cy="1091425"/>
            </a:xfrm>
            <a:custGeom>
              <a:rect b="b" l="l" r="r" t="t"/>
              <a:pathLst>
                <a:path extrusionOk="0" h="43657" w="43760">
                  <a:moveTo>
                    <a:pt x="21529" y="0"/>
                  </a:moveTo>
                  <a:lnTo>
                    <a:pt x="20972" y="21"/>
                  </a:lnTo>
                  <a:lnTo>
                    <a:pt x="20415" y="41"/>
                  </a:lnTo>
                  <a:lnTo>
                    <a:pt x="19857" y="83"/>
                  </a:lnTo>
                  <a:lnTo>
                    <a:pt x="19300" y="145"/>
                  </a:lnTo>
                  <a:lnTo>
                    <a:pt x="18743" y="227"/>
                  </a:lnTo>
                  <a:lnTo>
                    <a:pt x="18185" y="310"/>
                  </a:lnTo>
                  <a:lnTo>
                    <a:pt x="17628" y="413"/>
                  </a:lnTo>
                  <a:lnTo>
                    <a:pt x="17071" y="516"/>
                  </a:lnTo>
                  <a:lnTo>
                    <a:pt x="16534" y="661"/>
                  </a:lnTo>
                  <a:lnTo>
                    <a:pt x="15997" y="805"/>
                  </a:lnTo>
                  <a:lnTo>
                    <a:pt x="15481" y="950"/>
                  </a:lnTo>
                  <a:lnTo>
                    <a:pt x="14945" y="1115"/>
                  </a:lnTo>
                  <a:lnTo>
                    <a:pt x="14429" y="1301"/>
                  </a:lnTo>
                  <a:lnTo>
                    <a:pt x="13933" y="1486"/>
                  </a:lnTo>
                  <a:lnTo>
                    <a:pt x="13417" y="1693"/>
                  </a:lnTo>
                  <a:lnTo>
                    <a:pt x="12922" y="1899"/>
                  </a:lnTo>
                  <a:lnTo>
                    <a:pt x="12447" y="2126"/>
                  </a:lnTo>
                  <a:lnTo>
                    <a:pt x="11952" y="2374"/>
                  </a:lnTo>
                  <a:lnTo>
                    <a:pt x="11477" y="2622"/>
                  </a:lnTo>
                  <a:lnTo>
                    <a:pt x="11023" y="2869"/>
                  </a:lnTo>
                  <a:lnTo>
                    <a:pt x="10548" y="3138"/>
                  </a:lnTo>
                  <a:lnTo>
                    <a:pt x="10094" y="3427"/>
                  </a:lnTo>
                  <a:lnTo>
                    <a:pt x="9661" y="3716"/>
                  </a:lnTo>
                  <a:lnTo>
                    <a:pt x="9227" y="4025"/>
                  </a:lnTo>
                  <a:lnTo>
                    <a:pt x="8794" y="4335"/>
                  </a:lnTo>
                  <a:lnTo>
                    <a:pt x="8381" y="4644"/>
                  </a:lnTo>
                  <a:lnTo>
                    <a:pt x="7968" y="4975"/>
                  </a:lnTo>
                  <a:lnTo>
                    <a:pt x="7555" y="5326"/>
                  </a:lnTo>
                  <a:lnTo>
                    <a:pt x="7163" y="5676"/>
                  </a:lnTo>
                  <a:lnTo>
                    <a:pt x="6771" y="6027"/>
                  </a:lnTo>
                  <a:lnTo>
                    <a:pt x="6399" y="6399"/>
                  </a:lnTo>
                  <a:lnTo>
                    <a:pt x="6028" y="6770"/>
                  </a:lnTo>
                  <a:lnTo>
                    <a:pt x="5677" y="7163"/>
                  </a:lnTo>
                  <a:lnTo>
                    <a:pt x="5326" y="7555"/>
                  </a:lnTo>
                  <a:lnTo>
                    <a:pt x="4996" y="7947"/>
                  </a:lnTo>
                  <a:lnTo>
                    <a:pt x="4665" y="8360"/>
                  </a:lnTo>
                  <a:lnTo>
                    <a:pt x="4335" y="8773"/>
                  </a:lnTo>
                  <a:lnTo>
                    <a:pt x="4025" y="9206"/>
                  </a:lnTo>
                  <a:lnTo>
                    <a:pt x="3737" y="9640"/>
                  </a:lnTo>
                  <a:lnTo>
                    <a:pt x="3448" y="10073"/>
                  </a:lnTo>
                  <a:lnTo>
                    <a:pt x="3159" y="10507"/>
                  </a:lnTo>
                  <a:lnTo>
                    <a:pt x="2890" y="10961"/>
                  </a:lnTo>
                  <a:lnTo>
                    <a:pt x="2643" y="11415"/>
                  </a:lnTo>
                  <a:lnTo>
                    <a:pt x="2395" y="11890"/>
                  </a:lnTo>
                  <a:lnTo>
                    <a:pt x="2168" y="12364"/>
                  </a:lnTo>
                  <a:lnTo>
                    <a:pt x="1941" y="12839"/>
                  </a:lnTo>
                  <a:lnTo>
                    <a:pt x="1734" y="13314"/>
                  </a:lnTo>
                  <a:lnTo>
                    <a:pt x="1528" y="13809"/>
                  </a:lnTo>
                  <a:lnTo>
                    <a:pt x="1342" y="14305"/>
                  </a:lnTo>
                  <a:lnTo>
                    <a:pt x="1156" y="14800"/>
                  </a:lnTo>
                  <a:lnTo>
                    <a:pt x="991" y="15295"/>
                  </a:lnTo>
                  <a:lnTo>
                    <a:pt x="847" y="15811"/>
                  </a:lnTo>
                  <a:lnTo>
                    <a:pt x="702" y="16327"/>
                  </a:lnTo>
                  <a:lnTo>
                    <a:pt x="578" y="16843"/>
                  </a:lnTo>
                  <a:lnTo>
                    <a:pt x="455" y="17359"/>
                  </a:lnTo>
                  <a:lnTo>
                    <a:pt x="351" y="17875"/>
                  </a:lnTo>
                  <a:lnTo>
                    <a:pt x="269" y="18412"/>
                  </a:lnTo>
                  <a:lnTo>
                    <a:pt x="186" y="18949"/>
                  </a:lnTo>
                  <a:lnTo>
                    <a:pt x="124" y="19485"/>
                  </a:lnTo>
                  <a:lnTo>
                    <a:pt x="62" y="20022"/>
                  </a:lnTo>
                  <a:lnTo>
                    <a:pt x="21" y="20559"/>
                  </a:lnTo>
                  <a:lnTo>
                    <a:pt x="0" y="21096"/>
                  </a:lnTo>
                  <a:lnTo>
                    <a:pt x="0" y="21653"/>
                  </a:lnTo>
                  <a:lnTo>
                    <a:pt x="0" y="22189"/>
                  </a:lnTo>
                  <a:lnTo>
                    <a:pt x="0" y="22747"/>
                  </a:lnTo>
                  <a:lnTo>
                    <a:pt x="42" y="23304"/>
                  </a:lnTo>
                  <a:lnTo>
                    <a:pt x="83" y="23861"/>
                  </a:lnTo>
                  <a:lnTo>
                    <a:pt x="145" y="24419"/>
                  </a:lnTo>
                  <a:lnTo>
                    <a:pt x="228" y="24976"/>
                  </a:lnTo>
                  <a:lnTo>
                    <a:pt x="310" y="25533"/>
                  </a:lnTo>
                  <a:lnTo>
                    <a:pt x="413" y="26091"/>
                  </a:lnTo>
                  <a:lnTo>
                    <a:pt x="516" y="26627"/>
                  </a:lnTo>
                  <a:lnTo>
                    <a:pt x="661" y="27164"/>
                  </a:lnTo>
                  <a:lnTo>
                    <a:pt x="785" y="27701"/>
                  </a:lnTo>
                  <a:lnTo>
                    <a:pt x="950" y="28237"/>
                  </a:lnTo>
                  <a:lnTo>
                    <a:pt x="1115" y="28753"/>
                  </a:lnTo>
                  <a:lnTo>
                    <a:pt x="1301" y="29269"/>
                  </a:lnTo>
                  <a:lnTo>
                    <a:pt x="1487" y="29765"/>
                  </a:lnTo>
                  <a:lnTo>
                    <a:pt x="1693" y="30281"/>
                  </a:lnTo>
                  <a:lnTo>
                    <a:pt x="1899" y="30776"/>
                  </a:lnTo>
                  <a:lnTo>
                    <a:pt x="2126" y="31251"/>
                  </a:lnTo>
                  <a:lnTo>
                    <a:pt x="2374" y="31746"/>
                  </a:lnTo>
                  <a:lnTo>
                    <a:pt x="2622" y="32221"/>
                  </a:lnTo>
                  <a:lnTo>
                    <a:pt x="2870" y="32675"/>
                  </a:lnTo>
                  <a:lnTo>
                    <a:pt x="3138" y="33129"/>
                  </a:lnTo>
                  <a:lnTo>
                    <a:pt x="3427" y="33583"/>
                  </a:lnTo>
                  <a:lnTo>
                    <a:pt x="3716" y="34038"/>
                  </a:lnTo>
                  <a:lnTo>
                    <a:pt x="4025" y="34471"/>
                  </a:lnTo>
                  <a:lnTo>
                    <a:pt x="4335" y="34905"/>
                  </a:lnTo>
                  <a:lnTo>
                    <a:pt x="4645" y="35317"/>
                  </a:lnTo>
                  <a:lnTo>
                    <a:pt x="4975" y="35730"/>
                  </a:lnTo>
                  <a:lnTo>
                    <a:pt x="5326" y="36122"/>
                  </a:lnTo>
                  <a:lnTo>
                    <a:pt x="5677" y="36515"/>
                  </a:lnTo>
                  <a:lnTo>
                    <a:pt x="6028" y="36907"/>
                  </a:lnTo>
                  <a:lnTo>
                    <a:pt x="6399" y="37278"/>
                  </a:lnTo>
                  <a:lnTo>
                    <a:pt x="6771" y="37650"/>
                  </a:lnTo>
                  <a:lnTo>
                    <a:pt x="7163" y="38001"/>
                  </a:lnTo>
                  <a:lnTo>
                    <a:pt x="7555" y="38352"/>
                  </a:lnTo>
                  <a:lnTo>
                    <a:pt x="7947" y="38682"/>
                  </a:lnTo>
                  <a:lnTo>
                    <a:pt x="8360" y="39012"/>
                  </a:lnTo>
                  <a:lnTo>
                    <a:pt x="8773" y="39322"/>
                  </a:lnTo>
                  <a:lnTo>
                    <a:pt x="9206" y="39631"/>
                  </a:lnTo>
                  <a:lnTo>
                    <a:pt x="9640" y="39941"/>
                  </a:lnTo>
                  <a:lnTo>
                    <a:pt x="10073" y="40230"/>
                  </a:lnTo>
                  <a:lnTo>
                    <a:pt x="10527" y="40498"/>
                  </a:lnTo>
                  <a:lnTo>
                    <a:pt x="10982" y="40767"/>
                  </a:lnTo>
                  <a:lnTo>
                    <a:pt x="11436" y="41035"/>
                  </a:lnTo>
                  <a:lnTo>
                    <a:pt x="11890" y="41262"/>
                  </a:lnTo>
                  <a:lnTo>
                    <a:pt x="12365" y="41510"/>
                  </a:lnTo>
                  <a:lnTo>
                    <a:pt x="12839" y="41737"/>
                  </a:lnTo>
                  <a:lnTo>
                    <a:pt x="13335" y="41943"/>
                  </a:lnTo>
                  <a:lnTo>
                    <a:pt x="13830" y="42129"/>
                  </a:lnTo>
                  <a:lnTo>
                    <a:pt x="14305" y="42335"/>
                  </a:lnTo>
                  <a:lnTo>
                    <a:pt x="14821" y="42500"/>
                  </a:lnTo>
                  <a:lnTo>
                    <a:pt x="15316" y="42666"/>
                  </a:lnTo>
                  <a:lnTo>
                    <a:pt x="15832" y="42831"/>
                  </a:lnTo>
                  <a:lnTo>
                    <a:pt x="16348" y="42955"/>
                  </a:lnTo>
                  <a:lnTo>
                    <a:pt x="16864" y="43099"/>
                  </a:lnTo>
                  <a:lnTo>
                    <a:pt x="17380" y="43202"/>
                  </a:lnTo>
                  <a:lnTo>
                    <a:pt x="17896" y="43305"/>
                  </a:lnTo>
                  <a:lnTo>
                    <a:pt x="18433" y="43409"/>
                  </a:lnTo>
                  <a:lnTo>
                    <a:pt x="18970" y="43471"/>
                  </a:lnTo>
                  <a:lnTo>
                    <a:pt x="19506" y="43533"/>
                  </a:lnTo>
                  <a:lnTo>
                    <a:pt x="20043" y="43594"/>
                  </a:lnTo>
                  <a:lnTo>
                    <a:pt x="20580" y="43636"/>
                  </a:lnTo>
                  <a:lnTo>
                    <a:pt x="21137" y="43656"/>
                  </a:lnTo>
                  <a:lnTo>
                    <a:pt x="22231" y="43656"/>
                  </a:lnTo>
                  <a:lnTo>
                    <a:pt x="22788" y="43636"/>
                  </a:lnTo>
                  <a:lnTo>
                    <a:pt x="23346" y="43615"/>
                  </a:lnTo>
                  <a:lnTo>
                    <a:pt x="23903" y="43574"/>
                  </a:lnTo>
                  <a:lnTo>
                    <a:pt x="24460" y="43512"/>
                  </a:lnTo>
                  <a:lnTo>
                    <a:pt x="25018" y="43429"/>
                  </a:lnTo>
                  <a:lnTo>
                    <a:pt x="25575" y="43347"/>
                  </a:lnTo>
                  <a:lnTo>
                    <a:pt x="26132" y="43244"/>
                  </a:lnTo>
                  <a:lnTo>
                    <a:pt x="26669" y="43120"/>
                  </a:lnTo>
                  <a:lnTo>
                    <a:pt x="27206" y="42996"/>
                  </a:lnTo>
                  <a:lnTo>
                    <a:pt x="27742" y="42851"/>
                  </a:lnTo>
                  <a:lnTo>
                    <a:pt x="28279" y="42707"/>
                  </a:lnTo>
                  <a:lnTo>
                    <a:pt x="28795" y="42542"/>
                  </a:lnTo>
                  <a:lnTo>
                    <a:pt x="29311" y="42356"/>
                  </a:lnTo>
                  <a:lnTo>
                    <a:pt x="29827" y="42170"/>
                  </a:lnTo>
                  <a:lnTo>
                    <a:pt x="30322" y="41964"/>
                  </a:lnTo>
                  <a:lnTo>
                    <a:pt x="30818" y="41757"/>
                  </a:lnTo>
                  <a:lnTo>
                    <a:pt x="31313" y="41530"/>
                  </a:lnTo>
                  <a:lnTo>
                    <a:pt x="31788" y="41283"/>
                  </a:lnTo>
                  <a:lnTo>
                    <a:pt x="32263" y="41035"/>
                  </a:lnTo>
                  <a:lnTo>
                    <a:pt x="32737" y="40787"/>
                  </a:lnTo>
                  <a:lnTo>
                    <a:pt x="33192" y="40519"/>
                  </a:lnTo>
                  <a:lnTo>
                    <a:pt x="33646" y="40230"/>
                  </a:lnTo>
                  <a:lnTo>
                    <a:pt x="34100" y="39941"/>
                  </a:lnTo>
                  <a:lnTo>
                    <a:pt x="34533" y="39631"/>
                  </a:lnTo>
                  <a:lnTo>
                    <a:pt x="34967" y="39322"/>
                  </a:lnTo>
                  <a:lnTo>
                    <a:pt x="35380" y="39012"/>
                  </a:lnTo>
                  <a:lnTo>
                    <a:pt x="35792" y="38682"/>
                  </a:lnTo>
                  <a:lnTo>
                    <a:pt x="36185" y="38331"/>
                  </a:lnTo>
                  <a:lnTo>
                    <a:pt x="36597" y="37980"/>
                  </a:lnTo>
                  <a:lnTo>
                    <a:pt x="36969" y="37629"/>
                  </a:lnTo>
                  <a:lnTo>
                    <a:pt x="37340" y="37258"/>
                  </a:lnTo>
                  <a:lnTo>
                    <a:pt x="37712" y="36886"/>
                  </a:lnTo>
                  <a:lnTo>
                    <a:pt x="38084" y="36494"/>
                  </a:lnTo>
                  <a:lnTo>
                    <a:pt x="38414" y="36102"/>
                  </a:lnTo>
                  <a:lnTo>
                    <a:pt x="38765" y="35710"/>
                  </a:lnTo>
                  <a:lnTo>
                    <a:pt x="39095" y="35297"/>
                  </a:lnTo>
                  <a:lnTo>
                    <a:pt x="39405" y="34884"/>
                  </a:lnTo>
                  <a:lnTo>
                    <a:pt x="39714" y="34450"/>
                  </a:lnTo>
                  <a:lnTo>
                    <a:pt x="40024" y="34017"/>
                  </a:lnTo>
                  <a:lnTo>
                    <a:pt x="40313" y="33583"/>
                  </a:lnTo>
                  <a:lnTo>
                    <a:pt x="40581" y="33150"/>
                  </a:lnTo>
                  <a:lnTo>
                    <a:pt x="40849" y="32696"/>
                  </a:lnTo>
                  <a:lnTo>
                    <a:pt x="41118" y="32242"/>
                  </a:lnTo>
                  <a:lnTo>
                    <a:pt x="41345" y="31767"/>
                  </a:lnTo>
                  <a:lnTo>
                    <a:pt x="41593" y="31292"/>
                  </a:lnTo>
                  <a:lnTo>
                    <a:pt x="41820" y="30818"/>
                  </a:lnTo>
                  <a:lnTo>
                    <a:pt x="42026" y="30343"/>
                  </a:lnTo>
                  <a:lnTo>
                    <a:pt x="42232" y="29847"/>
                  </a:lnTo>
                  <a:lnTo>
                    <a:pt x="42418" y="29352"/>
                  </a:lnTo>
                  <a:lnTo>
                    <a:pt x="42583" y="28857"/>
                  </a:lnTo>
                  <a:lnTo>
                    <a:pt x="42748" y="28361"/>
                  </a:lnTo>
                  <a:lnTo>
                    <a:pt x="42914" y="27845"/>
                  </a:lnTo>
                  <a:lnTo>
                    <a:pt x="43058" y="27329"/>
                  </a:lnTo>
                  <a:lnTo>
                    <a:pt x="43182" y="26813"/>
                  </a:lnTo>
                  <a:lnTo>
                    <a:pt x="43306" y="26297"/>
                  </a:lnTo>
                  <a:lnTo>
                    <a:pt x="43409" y="25781"/>
                  </a:lnTo>
                  <a:lnTo>
                    <a:pt x="43492" y="25244"/>
                  </a:lnTo>
                  <a:lnTo>
                    <a:pt x="43574" y="24708"/>
                  </a:lnTo>
                  <a:lnTo>
                    <a:pt x="43636" y="24171"/>
                  </a:lnTo>
                  <a:lnTo>
                    <a:pt x="43677" y="23634"/>
                  </a:lnTo>
                  <a:lnTo>
                    <a:pt x="43719" y="23098"/>
                  </a:lnTo>
                  <a:lnTo>
                    <a:pt x="43760" y="22561"/>
                  </a:lnTo>
                  <a:lnTo>
                    <a:pt x="43760" y="22004"/>
                  </a:lnTo>
                  <a:lnTo>
                    <a:pt x="43760" y="21467"/>
                  </a:lnTo>
                  <a:lnTo>
                    <a:pt x="43739" y="20910"/>
                  </a:lnTo>
                  <a:lnTo>
                    <a:pt x="43719" y="20352"/>
                  </a:lnTo>
                  <a:lnTo>
                    <a:pt x="43657" y="19795"/>
                  </a:lnTo>
                  <a:lnTo>
                    <a:pt x="43615" y="19238"/>
                  </a:lnTo>
                  <a:lnTo>
                    <a:pt x="43533" y="18680"/>
                  </a:lnTo>
                  <a:lnTo>
                    <a:pt x="43450" y="18123"/>
                  </a:lnTo>
                  <a:lnTo>
                    <a:pt x="43347" y="17566"/>
                  </a:lnTo>
                  <a:lnTo>
                    <a:pt x="43223" y="17029"/>
                  </a:lnTo>
                  <a:lnTo>
                    <a:pt x="43099" y="16493"/>
                  </a:lnTo>
                  <a:lnTo>
                    <a:pt x="42955" y="15956"/>
                  </a:lnTo>
                  <a:lnTo>
                    <a:pt x="42810" y="15419"/>
                  </a:lnTo>
                  <a:lnTo>
                    <a:pt x="42645" y="14903"/>
                  </a:lnTo>
                  <a:lnTo>
                    <a:pt x="42459" y="14387"/>
                  </a:lnTo>
                  <a:lnTo>
                    <a:pt x="42274" y="13871"/>
                  </a:lnTo>
                  <a:lnTo>
                    <a:pt x="42067" y="13376"/>
                  </a:lnTo>
                  <a:lnTo>
                    <a:pt x="41861" y="12880"/>
                  </a:lnTo>
                  <a:lnTo>
                    <a:pt x="41634" y="12406"/>
                  </a:lnTo>
                  <a:lnTo>
                    <a:pt x="41386" y="11910"/>
                  </a:lnTo>
                  <a:lnTo>
                    <a:pt x="41138" y="11435"/>
                  </a:lnTo>
                  <a:lnTo>
                    <a:pt x="40870" y="10981"/>
                  </a:lnTo>
                  <a:lnTo>
                    <a:pt x="40602" y="10527"/>
                  </a:lnTo>
                  <a:lnTo>
                    <a:pt x="40333" y="10073"/>
                  </a:lnTo>
                  <a:lnTo>
                    <a:pt x="40044" y="9619"/>
                  </a:lnTo>
                  <a:lnTo>
                    <a:pt x="39735" y="9185"/>
                  </a:lnTo>
                  <a:lnTo>
                    <a:pt x="39425" y="8752"/>
                  </a:lnTo>
                  <a:lnTo>
                    <a:pt x="39095" y="8339"/>
                  </a:lnTo>
                  <a:lnTo>
                    <a:pt x="38765" y="7926"/>
                  </a:lnTo>
                  <a:lnTo>
                    <a:pt x="38434" y="7534"/>
                  </a:lnTo>
                  <a:lnTo>
                    <a:pt x="38084" y="7142"/>
                  </a:lnTo>
                  <a:lnTo>
                    <a:pt x="37712" y="6750"/>
                  </a:lnTo>
                  <a:lnTo>
                    <a:pt x="37361" y="6378"/>
                  </a:lnTo>
                  <a:lnTo>
                    <a:pt x="36969" y="6007"/>
                  </a:lnTo>
                  <a:lnTo>
                    <a:pt x="36597" y="5656"/>
                  </a:lnTo>
                  <a:lnTo>
                    <a:pt x="36205" y="5305"/>
                  </a:lnTo>
                  <a:lnTo>
                    <a:pt x="35792" y="4975"/>
                  </a:lnTo>
                  <a:lnTo>
                    <a:pt x="35380" y="4644"/>
                  </a:lnTo>
                  <a:lnTo>
                    <a:pt x="34967" y="4314"/>
                  </a:lnTo>
                  <a:lnTo>
                    <a:pt x="34554" y="4025"/>
                  </a:lnTo>
                  <a:lnTo>
                    <a:pt x="34120" y="3716"/>
                  </a:lnTo>
                  <a:lnTo>
                    <a:pt x="33666" y="3427"/>
                  </a:lnTo>
                  <a:lnTo>
                    <a:pt x="33233" y="3158"/>
                  </a:lnTo>
                  <a:lnTo>
                    <a:pt x="32779" y="2890"/>
                  </a:lnTo>
                  <a:lnTo>
                    <a:pt x="32325" y="2622"/>
                  </a:lnTo>
                  <a:lnTo>
                    <a:pt x="31850" y="2395"/>
                  </a:lnTo>
                  <a:lnTo>
                    <a:pt x="31375" y="2147"/>
                  </a:lnTo>
                  <a:lnTo>
                    <a:pt x="30900" y="1920"/>
                  </a:lnTo>
                  <a:lnTo>
                    <a:pt x="30426" y="1713"/>
                  </a:lnTo>
                  <a:lnTo>
                    <a:pt x="29930" y="1507"/>
                  </a:lnTo>
                  <a:lnTo>
                    <a:pt x="29435" y="1321"/>
                  </a:lnTo>
                  <a:lnTo>
                    <a:pt x="28939" y="1156"/>
                  </a:lnTo>
                  <a:lnTo>
                    <a:pt x="28444" y="991"/>
                  </a:lnTo>
                  <a:lnTo>
                    <a:pt x="27928" y="826"/>
                  </a:lnTo>
                  <a:lnTo>
                    <a:pt x="27412" y="702"/>
                  </a:lnTo>
                  <a:lnTo>
                    <a:pt x="26896" y="557"/>
                  </a:lnTo>
                  <a:lnTo>
                    <a:pt x="26380" y="454"/>
                  </a:lnTo>
                  <a:lnTo>
                    <a:pt x="25843" y="351"/>
                  </a:lnTo>
                  <a:lnTo>
                    <a:pt x="25327" y="248"/>
                  </a:lnTo>
                  <a:lnTo>
                    <a:pt x="24791" y="186"/>
                  </a:lnTo>
                  <a:lnTo>
                    <a:pt x="24254" y="124"/>
                  </a:lnTo>
                  <a:lnTo>
                    <a:pt x="23717" y="62"/>
                  </a:lnTo>
                  <a:lnTo>
                    <a:pt x="23160" y="21"/>
                  </a:lnTo>
                  <a:lnTo>
                    <a:pt x="22623"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5415875" y="1495175"/>
              <a:ext cx="833925" cy="832375"/>
            </a:xfrm>
            <a:custGeom>
              <a:rect b="b" l="l" r="r" t="t"/>
              <a:pathLst>
                <a:path extrusionOk="0" h="33295" w="33357">
                  <a:moveTo>
                    <a:pt x="16823" y="0"/>
                  </a:moveTo>
                  <a:lnTo>
                    <a:pt x="15976" y="21"/>
                  </a:lnTo>
                  <a:lnTo>
                    <a:pt x="15130" y="83"/>
                  </a:lnTo>
                  <a:lnTo>
                    <a:pt x="14284" y="186"/>
                  </a:lnTo>
                  <a:lnTo>
                    <a:pt x="13437" y="330"/>
                  </a:lnTo>
                  <a:lnTo>
                    <a:pt x="12612" y="516"/>
                  </a:lnTo>
                  <a:lnTo>
                    <a:pt x="11786" y="743"/>
                  </a:lnTo>
                  <a:lnTo>
                    <a:pt x="11002" y="991"/>
                  </a:lnTo>
                  <a:lnTo>
                    <a:pt x="10238" y="1300"/>
                  </a:lnTo>
                  <a:lnTo>
                    <a:pt x="9474" y="1631"/>
                  </a:lnTo>
                  <a:lnTo>
                    <a:pt x="8752" y="2002"/>
                  </a:lnTo>
                  <a:lnTo>
                    <a:pt x="8050" y="2415"/>
                  </a:lnTo>
                  <a:lnTo>
                    <a:pt x="7369" y="2849"/>
                  </a:lnTo>
                  <a:lnTo>
                    <a:pt x="6708" y="3303"/>
                  </a:lnTo>
                  <a:lnTo>
                    <a:pt x="6069" y="3798"/>
                  </a:lnTo>
                  <a:lnTo>
                    <a:pt x="5470" y="4335"/>
                  </a:lnTo>
                  <a:lnTo>
                    <a:pt x="4892" y="4892"/>
                  </a:lnTo>
                  <a:lnTo>
                    <a:pt x="4335" y="5470"/>
                  </a:lnTo>
                  <a:lnTo>
                    <a:pt x="3798" y="6069"/>
                  </a:lnTo>
                  <a:lnTo>
                    <a:pt x="3303" y="6709"/>
                  </a:lnTo>
                  <a:lnTo>
                    <a:pt x="2849" y="7348"/>
                  </a:lnTo>
                  <a:lnTo>
                    <a:pt x="2415" y="8030"/>
                  </a:lnTo>
                  <a:lnTo>
                    <a:pt x="2023" y="8711"/>
                  </a:lnTo>
                  <a:lnTo>
                    <a:pt x="1651" y="9433"/>
                  </a:lnTo>
                  <a:lnTo>
                    <a:pt x="1321" y="10156"/>
                  </a:lnTo>
                  <a:lnTo>
                    <a:pt x="1011" y="10899"/>
                  </a:lnTo>
                  <a:lnTo>
                    <a:pt x="764" y="11662"/>
                  </a:lnTo>
                  <a:lnTo>
                    <a:pt x="537" y="12447"/>
                  </a:lnTo>
                  <a:lnTo>
                    <a:pt x="351" y="13231"/>
                  </a:lnTo>
                  <a:lnTo>
                    <a:pt x="206" y="14036"/>
                  </a:lnTo>
                  <a:lnTo>
                    <a:pt x="83" y="14862"/>
                  </a:lnTo>
                  <a:lnTo>
                    <a:pt x="21" y="15687"/>
                  </a:lnTo>
                  <a:lnTo>
                    <a:pt x="0" y="16513"/>
                  </a:lnTo>
                  <a:lnTo>
                    <a:pt x="21" y="17359"/>
                  </a:lnTo>
                  <a:lnTo>
                    <a:pt x="62" y="18185"/>
                  </a:lnTo>
                  <a:lnTo>
                    <a:pt x="165" y="19052"/>
                  </a:lnTo>
                  <a:lnTo>
                    <a:pt x="310" y="19898"/>
                  </a:lnTo>
                  <a:lnTo>
                    <a:pt x="495" y="20724"/>
                  </a:lnTo>
                  <a:lnTo>
                    <a:pt x="722" y="21529"/>
                  </a:lnTo>
                  <a:lnTo>
                    <a:pt x="991" y="22313"/>
                  </a:lnTo>
                  <a:lnTo>
                    <a:pt x="1280" y="23077"/>
                  </a:lnTo>
                  <a:lnTo>
                    <a:pt x="1631" y="23841"/>
                  </a:lnTo>
                  <a:lnTo>
                    <a:pt x="2002" y="24563"/>
                  </a:lnTo>
                  <a:lnTo>
                    <a:pt x="2394" y="25265"/>
                  </a:lnTo>
                  <a:lnTo>
                    <a:pt x="2828" y="25946"/>
                  </a:lnTo>
                  <a:lnTo>
                    <a:pt x="3303" y="26607"/>
                  </a:lnTo>
                  <a:lnTo>
                    <a:pt x="3798" y="27226"/>
                  </a:lnTo>
                  <a:lnTo>
                    <a:pt x="4335" y="27845"/>
                  </a:lnTo>
                  <a:lnTo>
                    <a:pt x="4871" y="28423"/>
                  </a:lnTo>
                  <a:lnTo>
                    <a:pt x="5470" y="28980"/>
                  </a:lnTo>
                  <a:lnTo>
                    <a:pt x="6069" y="29496"/>
                  </a:lnTo>
                  <a:lnTo>
                    <a:pt x="6688" y="29992"/>
                  </a:lnTo>
                  <a:lnTo>
                    <a:pt x="7348" y="30446"/>
                  </a:lnTo>
                  <a:lnTo>
                    <a:pt x="8029" y="30879"/>
                  </a:lnTo>
                  <a:lnTo>
                    <a:pt x="8711" y="31272"/>
                  </a:lnTo>
                  <a:lnTo>
                    <a:pt x="9433" y="31643"/>
                  </a:lnTo>
                  <a:lnTo>
                    <a:pt x="10156" y="31973"/>
                  </a:lnTo>
                  <a:lnTo>
                    <a:pt x="10919" y="32262"/>
                  </a:lnTo>
                  <a:lnTo>
                    <a:pt x="11683" y="32531"/>
                  </a:lnTo>
                  <a:lnTo>
                    <a:pt x="12447" y="32758"/>
                  </a:lnTo>
                  <a:lnTo>
                    <a:pt x="13252" y="32944"/>
                  </a:lnTo>
                  <a:lnTo>
                    <a:pt x="14057" y="33088"/>
                  </a:lnTo>
                  <a:lnTo>
                    <a:pt x="14862" y="33191"/>
                  </a:lnTo>
                  <a:lnTo>
                    <a:pt x="15687" y="33253"/>
                  </a:lnTo>
                  <a:lnTo>
                    <a:pt x="16534" y="33294"/>
                  </a:lnTo>
                  <a:lnTo>
                    <a:pt x="17359" y="33274"/>
                  </a:lnTo>
                  <a:lnTo>
                    <a:pt x="18206" y="33212"/>
                  </a:lnTo>
                  <a:lnTo>
                    <a:pt x="19073" y="33109"/>
                  </a:lnTo>
                  <a:lnTo>
                    <a:pt x="19919" y="32964"/>
                  </a:lnTo>
                  <a:lnTo>
                    <a:pt x="20744" y="32778"/>
                  </a:lnTo>
                  <a:lnTo>
                    <a:pt x="21549" y="32551"/>
                  </a:lnTo>
                  <a:lnTo>
                    <a:pt x="22355" y="32304"/>
                  </a:lnTo>
                  <a:lnTo>
                    <a:pt x="23118" y="31994"/>
                  </a:lnTo>
                  <a:lnTo>
                    <a:pt x="23861" y="31664"/>
                  </a:lnTo>
                  <a:lnTo>
                    <a:pt x="24604" y="31292"/>
                  </a:lnTo>
                  <a:lnTo>
                    <a:pt x="25306" y="30879"/>
                  </a:lnTo>
                  <a:lnTo>
                    <a:pt x="25987" y="30446"/>
                  </a:lnTo>
                  <a:lnTo>
                    <a:pt x="26648" y="29992"/>
                  </a:lnTo>
                  <a:lnTo>
                    <a:pt x="27288" y="29476"/>
                  </a:lnTo>
                  <a:lnTo>
                    <a:pt x="27886" y="28960"/>
                  </a:lnTo>
                  <a:lnTo>
                    <a:pt x="28464" y="28402"/>
                  </a:lnTo>
                  <a:lnTo>
                    <a:pt x="29022" y="27825"/>
                  </a:lnTo>
                  <a:lnTo>
                    <a:pt x="29538" y="27226"/>
                  </a:lnTo>
                  <a:lnTo>
                    <a:pt x="30033" y="26586"/>
                  </a:lnTo>
                  <a:lnTo>
                    <a:pt x="30508" y="25946"/>
                  </a:lnTo>
                  <a:lnTo>
                    <a:pt x="30941" y="25265"/>
                  </a:lnTo>
                  <a:lnTo>
                    <a:pt x="31333" y="24584"/>
                  </a:lnTo>
                  <a:lnTo>
                    <a:pt x="31705" y="23861"/>
                  </a:lnTo>
                  <a:lnTo>
                    <a:pt x="32035" y="23139"/>
                  </a:lnTo>
                  <a:lnTo>
                    <a:pt x="32324" y="22396"/>
                  </a:lnTo>
                  <a:lnTo>
                    <a:pt x="32593" y="21632"/>
                  </a:lnTo>
                  <a:lnTo>
                    <a:pt x="32820" y="20848"/>
                  </a:lnTo>
                  <a:lnTo>
                    <a:pt x="33005" y="20063"/>
                  </a:lnTo>
                  <a:lnTo>
                    <a:pt x="33150" y="19258"/>
                  </a:lnTo>
                  <a:lnTo>
                    <a:pt x="33253" y="18433"/>
                  </a:lnTo>
                  <a:lnTo>
                    <a:pt x="33315" y="17607"/>
                  </a:lnTo>
                  <a:lnTo>
                    <a:pt x="33356" y="16781"/>
                  </a:lnTo>
                  <a:lnTo>
                    <a:pt x="33336" y="15935"/>
                  </a:lnTo>
                  <a:lnTo>
                    <a:pt x="33274" y="15089"/>
                  </a:lnTo>
                  <a:lnTo>
                    <a:pt x="33171" y="14243"/>
                  </a:lnTo>
                  <a:lnTo>
                    <a:pt x="33026" y="13396"/>
                  </a:lnTo>
                  <a:lnTo>
                    <a:pt x="32840" y="12571"/>
                  </a:lnTo>
                  <a:lnTo>
                    <a:pt x="32613" y="11766"/>
                  </a:lnTo>
                  <a:lnTo>
                    <a:pt x="32366" y="10981"/>
                  </a:lnTo>
                  <a:lnTo>
                    <a:pt x="32056" y="10218"/>
                  </a:lnTo>
                  <a:lnTo>
                    <a:pt x="31726" y="9454"/>
                  </a:lnTo>
                  <a:lnTo>
                    <a:pt x="31354" y="8731"/>
                  </a:lnTo>
                  <a:lnTo>
                    <a:pt x="30941" y="8030"/>
                  </a:lnTo>
                  <a:lnTo>
                    <a:pt x="30508" y="7348"/>
                  </a:lnTo>
                  <a:lnTo>
                    <a:pt x="30054" y="6688"/>
                  </a:lnTo>
                  <a:lnTo>
                    <a:pt x="29538" y="6048"/>
                  </a:lnTo>
                  <a:lnTo>
                    <a:pt x="29022" y="5449"/>
                  </a:lnTo>
                  <a:lnTo>
                    <a:pt x="28464" y="4871"/>
                  </a:lnTo>
                  <a:lnTo>
                    <a:pt x="27886" y="4314"/>
                  </a:lnTo>
                  <a:lnTo>
                    <a:pt x="27288" y="3798"/>
                  </a:lnTo>
                  <a:lnTo>
                    <a:pt x="26648" y="3303"/>
                  </a:lnTo>
                  <a:lnTo>
                    <a:pt x="26008" y="2849"/>
                  </a:lnTo>
                  <a:lnTo>
                    <a:pt x="25327" y="2415"/>
                  </a:lnTo>
                  <a:lnTo>
                    <a:pt x="24625" y="2023"/>
                  </a:lnTo>
                  <a:lnTo>
                    <a:pt x="23923" y="1651"/>
                  </a:lnTo>
                  <a:lnTo>
                    <a:pt x="23180" y="1321"/>
                  </a:lnTo>
                  <a:lnTo>
                    <a:pt x="22437" y="1032"/>
                  </a:lnTo>
                  <a:lnTo>
                    <a:pt x="21673" y="764"/>
                  </a:lnTo>
                  <a:lnTo>
                    <a:pt x="20889" y="537"/>
                  </a:lnTo>
                  <a:lnTo>
                    <a:pt x="20105" y="351"/>
                  </a:lnTo>
                  <a:lnTo>
                    <a:pt x="19300" y="207"/>
                  </a:lnTo>
                  <a:lnTo>
                    <a:pt x="18474" y="103"/>
                  </a:lnTo>
                  <a:lnTo>
                    <a:pt x="17648" y="41"/>
                  </a:lnTo>
                  <a:lnTo>
                    <a:pt x="16823"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5408125" y="1479675"/>
              <a:ext cx="836000" cy="504700"/>
            </a:xfrm>
            <a:custGeom>
              <a:rect b="b" l="l" r="r" t="t"/>
              <a:pathLst>
                <a:path extrusionOk="0" h="20188" w="33440">
                  <a:moveTo>
                    <a:pt x="16740" y="1"/>
                  </a:moveTo>
                  <a:lnTo>
                    <a:pt x="16039" y="21"/>
                  </a:lnTo>
                  <a:lnTo>
                    <a:pt x="15358" y="63"/>
                  </a:lnTo>
                  <a:lnTo>
                    <a:pt x="14656" y="145"/>
                  </a:lnTo>
                  <a:lnTo>
                    <a:pt x="13975" y="249"/>
                  </a:lnTo>
                  <a:lnTo>
                    <a:pt x="13273" y="393"/>
                  </a:lnTo>
                  <a:lnTo>
                    <a:pt x="12612" y="558"/>
                  </a:lnTo>
                  <a:lnTo>
                    <a:pt x="11931" y="744"/>
                  </a:lnTo>
                  <a:lnTo>
                    <a:pt x="11291" y="971"/>
                  </a:lnTo>
                  <a:lnTo>
                    <a:pt x="10631" y="1198"/>
                  </a:lnTo>
                  <a:lnTo>
                    <a:pt x="10011" y="1466"/>
                  </a:lnTo>
                  <a:lnTo>
                    <a:pt x="9413" y="1755"/>
                  </a:lnTo>
                  <a:lnTo>
                    <a:pt x="8814" y="2044"/>
                  </a:lnTo>
                  <a:lnTo>
                    <a:pt x="8236" y="2375"/>
                  </a:lnTo>
                  <a:lnTo>
                    <a:pt x="7679" y="2726"/>
                  </a:lnTo>
                  <a:lnTo>
                    <a:pt x="7142" y="3097"/>
                  </a:lnTo>
                  <a:lnTo>
                    <a:pt x="6626" y="3469"/>
                  </a:lnTo>
                  <a:lnTo>
                    <a:pt x="6131" y="3861"/>
                  </a:lnTo>
                  <a:lnTo>
                    <a:pt x="5656" y="4253"/>
                  </a:lnTo>
                  <a:lnTo>
                    <a:pt x="5202" y="4686"/>
                  </a:lnTo>
                  <a:lnTo>
                    <a:pt x="4769" y="5120"/>
                  </a:lnTo>
                  <a:lnTo>
                    <a:pt x="4356" y="5553"/>
                  </a:lnTo>
                  <a:lnTo>
                    <a:pt x="3964" y="6007"/>
                  </a:lnTo>
                  <a:lnTo>
                    <a:pt x="3592" y="6462"/>
                  </a:lnTo>
                  <a:lnTo>
                    <a:pt x="3241" y="6916"/>
                  </a:lnTo>
                  <a:lnTo>
                    <a:pt x="2911" y="7370"/>
                  </a:lnTo>
                  <a:lnTo>
                    <a:pt x="2601" y="7845"/>
                  </a:lnTo>
                  <a:lnTo>
                    <a:pt x="2312" y="8319"/>
                  </a:lnTo>
                  <a:lnTo>
                    <a:pt x="2023" y="8794"/>
                  </a:lnTo>
                  <a:lnTo>
                    <a:pt x="1776" y="9269"/>
                  </a:lnTo>
                  <a:lnTo>
                    <a:pt x="1549" y="9723"/>
                  </a:lnTo>
                  <a:lnTo>
                    <a:pt x="1342" y="10198"/>
                  </a:lnTo>
                  <a:lnTo>
                    <a:pt x="1156" y="10672"/>
                  </a:lnTo>
                  <a:lnTo>
                    <a:pt x="971" y="11126"/>
                  </a:lnTo>
                  <a:lnTo>
                    <a:pt x="826" y="11581"/>
                  </a:lnTo>
                  <a:lnTo>
                    <a:pt x="682" y="12035"/>
                  </a:lnTo>
                  <a:lnTo>
                    <a:pt x="558" y="12468"/>
                  </a:lnTo>
                  <a:lnTo>
                    <a:pt x="434" y="12922"/>
                  </a:lnTo>
                  <a:lnTo>
                    <a:pt x="351" y="13335"/>
                  </a:lnTo>
                  <a:lnTo>
                    <a:pt x="186" y="14181"/>
                  </a:lnTo>
                  <a:lnTo>
                    <a:pt x="83" y="14966"/>
                  </a:lnTo>
                  <a:lnTo>
                    <a:pt x="21" y="15709"/>
                  </a:lnTo>
                  <a:lnTo>
                    <a:pt x="0" y="16390"/>
                  </a:lnTo>
                  <a:lnTo>
                    <a:pt x="0" y="17030"/>
                  </a:lnTo>
                  <a:lnTo>
                    <a:pt x="42" y="17628"/>
                  </a:lnTo>
                  <a:lnTo>
                    <a:pt x="83" y="18145"/>
                  </a:lnTo>
                  <a:lnTo>
                    <a:pt x="145" y="18619"/>
                  </a:lnTo>
                  <a:lnTo>
                    <a:pt x="227" y="19032"/>
                  </a:lnTo>
                  <a:lnTo>
                    <a:pt x="289" y="19383"/>
                  </a:lnTo>
                  <a:lnTo>
                    <a:pt x="351" y="19672"/>
                  </a:lnTo>
                  <a:lnTo>
                    <a:pt x="434" y="19899"/>
                  </a:lnTo>
                  <a:lnTo>
                    <a:pt x="475" y="20064"/>
                  </a:lnTo>
                  <a:lnTo>
                    <a:pt x="537" y="20147"/>
                  </a:lnTo>
                  <a:lnTo>
                    <a:pt x="558" y="20188"/>
                  </a:lnTo>
                  <a:lnTo>
                    <a:pt x="578" y="20167"/>
                  </a:lnTo>
                  <a:lnTo>
                    <a:pt x="599" y="20147"/>
                  </a:lnTo>
                  <a:lnTo>
                    <a:pt x="620" y="20044"/>
                  </a:lnTo>
                  <a:lnTo>
                    <a:pt x="620" y="19631"/>
                  </a:lnTo>
                  <a:lnTo>
                    <a:pt x="599" y="18991"/>
                  </a:lnTo>
                  <a:lnTo>
                    <a:pt x="578" y="18124"/>
                  </a:lnTo>
                  <a:lnTo>
                    <a:pt x="599" y="17608"/>
                  </a:lnTo>
                  <a:lnTo>
                    <a:pt x="620" y="17051"/>
                  </a:lnTo>
                  <a:lnTo>
                    <a:pt x="661" y="16431"/>
                  </a:lnTo>
                  <a:lnTo>
                    <a:pt x="744" y="15771"/>
                  </a:lnTo>
                  <a:lnTo>
                    <a:pt x="847" y="15069"/>
                  </a:lnTo>
                  <a:lnTo>
                    <a:pt x="991" y="14326"/>
                  </a:lnTo>
                  <a:lnTo>
                    <a:pt x="1177" y="13542"/>
                  </a:lnTo>
                  <a:lnTo>
                    <a:pt x="1425" y="12737"/>
                  </a:lnTo>
                  <a:lnTo>
                    <a:pt x="1714" y="11890"/>
                  </a:lnTo>
                  <a:lnTo>
                    <a:pt x="1879" y="11477"/>
                  </a:lnTo>
                  <a:lnTo>
                    <a:pt x="2065" y="11044"/>
                  </a:lnTo>
                  <a:lnTo>
                    <a:pt x="2250" y="10610"/>
                  </a:lnTo>
                  <a:lnTo>
                    <a:pt x="2477" y="10177"/>
                  </a:lnTo>
                  <a:lnTo>
                    <a:pt x="2704" y="9744"/>
                  </a:lnTo>
                  <a:lnTo>
                    <a:pt x="2952" y="9310"/>
                  </a:lnTo>
                  <a:lnTo>
                    <a:pt x="3220" y="8877"/>
                  </a:lnTo>
                  <a:lnTo>
                    <a:pt x="3509" y="8443"/>
                  </a:lnTo>
                  <a:lnTo>
                    <a:pt x="3819" y="8010"/>
                  </a:lnTo>
                  <a:lnTo>
                    <a:pt x="4129" y="7597"/>
                  </a:lnTo>
                  <a:lnTo>
                    <a:pt x="4459" y="7163"/>
                  </a:lnTo>
                  <a:lnTo>
                    <a:pt x="4830" y="6751"/>
                  </a:lnTo>
                  <a:lnTo>
                    <a:pt x="5202" y="6338"/>
                  </a:lnTo>
                  <a:lnTo>
                    <a:pt x="5594" y="5946"/>
                  </a:lnTo>
                  <a:lnTo>
                    <a:pt x="6007" y="5553"/>
                  </a:lnTo>
                  <a:lnTo>
                    <a:pt x="6440" y="5161"/>
                  </a:lnTo>
                  <a:lnTo>
                    <a:pt x="6895" y="4790"/>
                  </a:lnTo>
                  <a:lnTo>
                    <a:pt x="7369" y="4439"/>
                  </a:lnTo>
                  <a:lnTo>
                    <a:pt x="7844" y="4088"/>
                  </a:lnTo>
                  <a:lnTo>
                    <a:pt x="8339" y="3758"/>
                  </a:lnTo>
                  <a:lnTo>
                    <a:pt x="8876" y="3448"/>
                  </a:lnTo>
                  <a:lnTo>
                    <a:pt x="9413" y="3159"/>
                  </a:lnTo>
                  <a:lnTo>
                    <a:pt x="9950" y="2870"/>
                  </a:lnTo>
                  <a:lnTo>
                    <a:pt x="10527" y="2622"/>
                  </a:lnTo>
                  <a:lnTo>
                    <a:pt x="11105" y="2375"/>
                  </a:lnTo>
                  <a:lnTo>
                    <a:pt x="11704" y="2168"/>
                  </a:lnTo>
                  <a:lnTo>
                    <a:pt x="12303" y="1962"/>
                  </a:lnTo>
                  <a:lnTo>
                    <a:pt x="12922" y="1797"/>
                  </a:lnTo>
                  <a:lnTo>
                    <a:pt x="13562" y="1632"/>
                  </a:lnTo>
                  <a:lnTo>
                    <a:pt x="14181" y="1508"/>
                  </a:lnTo>
                  <a:lnTo>
                    <a:pt x="14841" y="1404"/>
                  </a:lnTo>
                  <a:lnTo>
                    <a:pt x="15481" y="1343"/>
                  </a:lnTo>
                  <a:lnTo>
                    <a:pt x="16121" y="1281"/>
                  </a:lnTo>
                  <a:lnTo>
                    <a:pt x="16761" y="1260"/>
                  </a:lnTo>
                  <a:lnTo>
                    <a:pt x="17380" y="1260"/>
                  </a:lnTo>
                  <a:lnTo>
                    <a:pt x="18020" y="1281"/>
                  </a:lnTo>
                  <a:lnTo>
                    <a:pt x="18639" y="1343"/>
                  </a:lnTo>
                  <a:lnTo>
                    <a:pt x="19238" y="1404"/>
                  </a:lnTo>
                  <a:lnTo>
                    <a:pt x="19857" y="1508"/>
                  </a:lnTo>
                  <a:lnTo>
                    <a:pt x="20456" y="1611"/>
                  </a:lnTo>
                  <a:lnTo>
                    <a:pt x="21034" y="1755"/>
                  </a:lnTo>
                  <a:lnTo>
                    <a:pt x="21612" y="1920"/>
                  </a:lnTo>
                  <a:lnTo>
                    <a:pt x="22169" y="2086"/>
                  </a:lnTo>
                  <a:lnTo>
                    <a:pt x="22726" y="2271"/>
                  </a:lnTo>
                  <a:lnTo>
                    <a:pt x="23263" y="2478"/>
                  </a:lnTo>
                  <a:lnTo>
                    <a:pt x="23779" y="2705"/>
                  </a:lnTo>
                  <a:lnTo>
                    <a:pt x="24295" y="2953"/>
                  </a:lnTo>
                  <a:lnTo>
                    <a:pt x="24791" y="3200"/>
                  </a:lnTo>
                  <a:lnTo>
                    <a:pt x="25265" y="3469"/>
                  </a:lnTo>
                  <a:lnTo>
                    <a:pt x="25719" y="3758"/>
                  </a:lnTo>
                  <a:lnTo>
                    <a:pt x="26174" y="4047"/>
                  </a:lnTo>
                  <a:lnTo>
                    <a:pt x="26607" y="4336"/>
                  </a:lnTo>
                  <a:lnTo>
                    <a:pt x="27020" y="4645"/>
                  </a:lnTo>
                  <a:lnTo>
                    <a:pt x="27433" y="4975"/>
                  </a:lnTo>
                  <a:lnTo>
                    <a:pt x="27804" y="5285"/>
                  </a:lnTo>
                  <a:lnTo>
                    <a:pt x="28176" y="5615"/>
                  </a:lnTo>
                  <a:lnTo>
                    <a:pt x="28527" y="5946"/>
                  </a:lnTo>
                  <a:lnTo>
                    <a:pt x="28857" y="6296"/>
                  </a:lnTo>
                  <a:lnTo>
                    <a:pt x="29187" y="6627"/>
                  </a:lnTo>
                  <a:lnTo>
                    <a:pt x="29476" y="6978"/>
                  </a:lnTo>
                  <a:lnTo>
                    <a:pt x="30054" y="7659"/>
                  </a:lnTo>
                  <a:lnTo>
                    <a:pt x="30549" y="8319"/>
                  </a:lnTo>
                  <a:lnTo>
                    <a:pt x="30983" y="9000"/>
                  </a:lnTo>
                  <a:lnTo>
                    <a:pt x="31375" y="9640"/>
                  </a:lnTo>
                  <a:lnTo>
                    <a:pt x="31726" y="10260"/>
                  </a:lnTo>
                  <a:lnTo>
                    <a:pt x="32015" y="10858"/>
                  </a:lnTo>
                  <a:lnTo>
                    <a:pt x="32283" y="11415"/>
                  </a:lnTo>
                  <a:lnTo>
                    <a:pt x="32490" y="11952"/>
                  </a:lnTo>
                  <a:lnTo>
                    <a:pt x="32676" y="12427"/>
                  </a:lnTo>
                  <a:lnTo>
                    <a:pt x="32964" y="13253"/>
                  </a:lnTo>
                  <a:lnTo>
                    <a:pt x="33171" y="13851"/>
                  </a:lnTo>
                  <a:lnTo>
                    <a:pt x="33315" y="14223"/>
                  </a:lnTo>
                  <a:lnTo>
                    <a:pt x="33377" y="14326"/>
                  </a:lnTo>
                  <a:lnTo>
                    <a:pt x="33398" y="14347"/>
                  </a:lnTo>
                  <a:lnTo>
                    <a:pt x="33419" y="14347"/>
                  </a:lnTo>
                  <a:lnTo>
                    <a:pt x="33439" y="14305"/>
                  </a:lnTo>
                  <a:lnTo>
                    <a:pt x="33439" y="14202"/>
                  </a:lnTo>
                  <a:lnTo>
                    <a:pt x="33439" y="14037"/>
                  </a:lnTo>
                  <a:lnTo>
                    <a:pt x="33439" y="13810"/>
                  </a:lnTo>
                  <a:lnTo>
                    <a:pt x="33398" y="13500"/>
                  </a:lnTo>
                  <a:lnTo>
                    <a:pt x="33336" y="13149"/>
                  </a:lnTo>
                  <a:lnTo>
                    <a:pt x="33274" y="12757"/>
                  </a:lnTo>
                  <a:lnTo>
                    <a:pt x="33150" y="12282"/>
                  </a:lnTo>
                  <a:lnTo>
                    <a:pt x="33026" y="11766"/>
                  </a:lnTo>
                  <a:lnTo>
                    <a:pt x="32841" y="11209"/>
                  </a:lnTo>
                  <a:lnTo>
                    <a:pt x="32634" y="10610"/>
                  </a:lnTo>
                  <a:lnTo>
                    <a:pt x="32366" y="9950"/>
                  </a:lnTo>
                  <a:lnTo>
                    <a:pt x="32056" y="9289"/>
                  </a:lnTo>
                  <a:lnTo>
                    <a:pt x="31685" y="8588"/>
                  </a:lnTo>
                  <a:lnTo>
                    <a:pt x="31272" y="7845"/>
                  </a:lnTo>
                  <a:lnTo>
                    <a:pt x="31024" y="7494"/>
                  </a:lnTo>
                  <a:lnTo>
                    <a:pt x="30777" y="7122"/>
                  </a:lnTo>
                  <a:lnTo>
                    <a:pt x="30508" y="6730"/>
                  </a:lnTo>
                  <a:lnTo>
                    <a:pt x="30219" y="6358"/>
                  </a:lnTo>
                  <a:lnTo>
                    <a:pt x="29910" y="5987"/>
                  </a:lnTo>
                  <a:lnTo>
                    <a:pt x="29579" y="5615"/>
                  </a:lnTo>
                  <a:lnTo>
                    <a:pt x="29249" y="5244"/>
                  </a:lnTo>
                  <a:lnTo>
                    <a:pt x="28878" y="4872"/>
                  </a:lnTo>
                  <a:lnTo>
                    <a:pt x="28506" y="4521"/>
                  </a:lnTo>
                  <a:lnTo>
                    <a:pt x="28114" y="4150"/>
                  </a:lnTo>
                  <a:lnTo>
                    <a:pt x="27701" y="3819"/>
                  </a:lnTo>
                  <a:lnTo>
                    <a:pt x="27268" y="3469"/>
                  </a:lnTo>
                  <a:lnTo>
                    <a:pt x="26813" y="3138"/>
                  </a:lnTo>
                  <a:lnTo>
                    <a:pt x="26339" y="2808"/>
                  </a:lnTo>
                  <a:lnTo>
                    <a:pt x="25843" y="2498"/>
                  </a:lnTo>
                  <a:lnTo>
                    <a:pt x="25348" y="2209"/>
                  </a:lnTo>
                  <a:lnTo>
                    <a:pt x="24811" y="1920"/>
                  </a:lnTo>
                  <a:lnTo>
                    <a:pt x="24275" y="1652"/>
                  </a:lnTo>
                  <a:lnTo>
                    <a:pt x="23717" y="1404"/>
                  </a:lnTo>
                  <a:lnTo>
                    <a:pt x="23160" y="1157"/>
                  </a:lnTo>
                  <a:lnTo>
                    <a:pt x="22561" y="930"/>
                  </a:lnTo>
                  <a:lnTo>
                    <a:pt x="21963" y="744"/>
                  </a:lnTo>
                  <a:lnTo>
                    <a:pt x="21343" y="558"/>
                  </a:lnTo>
                  <a:lnTo>
                    <a:pt x="20724" y="414"/>
                  </a:lnTo>
                  <a:lnTo>
                    <a:pt x="20084" y="269"/>
                  </a:lnTo>
                  <a:lnTo>
                    <a:pt x="19424" y="166"/>
                  </a:lnTo>
                  <a:lnTo>
                    <a:pt x="18763" y="83"/>
                  </a:lnTo>
                  <a:lnTo>
                    <a:pt x="18082" y="21"/>
                  </a:lnTo>
                  <a:lnTo>
                    <a:pt x="17422"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5647550" y="1620550"/>
              <a:ext cx="396875" cy="612050"/>
            </a:xfrm>
            <a:custGeom>
              <a:rect b="b" l="l" r="r" t="t"/>
              <a:pathLst>
                <a:path extrusionOk="0" h="24482" w="15875">
                  <a:moveTo>
                    <a:pt x="5739" y="6647"/>
                  </a:moveTo>
                  <a:lnTo>
                    <a:pt x="6338" y="10301"/>
                  </a:lnTo>
                  <a:lnTo>
                    <a:pt x="5904" y="10218"/>
                  </a:lnTo>
                  <a:lnTo>
                    <a:pt x="5512" y="10115"/>
                  </a:lnTo>
                  <a:lnTo>
                    <a:pt x="5161" y="9991"/>
                  </a:lnTo>
                  <a:lnTo>
                    <a:pt x="4996" y="9929"/>
                  </a:lnTo>
                  <a:lnTo>
                    <a:pt x="4852" y="9847"/>
                  </a:lnTo>
                  <a:lnTo>
                    <a:pt x="4728" y="9764"/>
                  </a:lnTo>
                  <a:lnTo>
                    <a:pt x="4604" y="9661"/>
                  </a:lnTo>
                  <a:lnTo>
                    <a:pt x="4480" y="9558"/>
                  </a:lnTo>
                  <a:lnTo>
                    <a:pt x="4398" y="9434"/>
                  </a:lnTo>
                  <a:lnTo>
                    <a:pt x="4315" y="9310"/>
                  </a:lnTo>
                  <a:lnTo>
                    <a:pt x="4253" y="9166"/>
                  </a:lnTo>
                  <a:lnTo>
                    <a:pt x="4191" y="9021"/>
                  </a:lnTo>
                  <a:lnTo>
                    <a:pt x="4150" y="8856"/>
                  </a:lnTo>
                  <a:lnTo>
                    <a:pt x="4129" y="8691"/>
                  </a:lnTo>
                  <a:lnTo>
                    <a:pt x="4129" y="8546"/>
                  </a:lnTo>
                  <a:lnTo>
                    <a:pt x="4150" y="8381"/>
                  </a:lnTo>
                  <a:lnTo>
                    <a:pt x="4170" y="8237"/>
                  </a:lnTo>
                  <a:lnTo>
                    <a:pt x="4212" y="8072"/>
                  </a:lnTo>
                  <a:lnTo>
                    <a:pt x="4253" y="7927"/>
                  </a:lnTo>
                  <a:lnTo>
                    <a:pt x="4336" y="7783"/>
                  </a:lnTo>
                  <a:lnTo>
                    <a:pt x="4418" y="7638"/>
                  </a:lnTo>
                  <a:lnTo>
                    <a:pt x="4521" y="7494"/>
                  </a:lnTo>
                  <a:lnTo>
                    <a:pt x="4625" y="7370"/>
                  </a:lnTo>
                  <a:lnTo>
                    <a:pt x="4769" y="7225"/>
                  </a:lnTo>
                  <a:lnTo>
                    <a:pt x="4934" y="7102"/>
                  </a:lnTo>
                  <a:lnTo>
                    <a:pt x="5099" y="6978"/>
                  </a:lnTo>
                  <a:lnTo>
                    <a:pt x="5306" y="6874"/>
                  </a:lnTo>
                  <a:lnTo>
                    <a:pt x="5512" y="6751"/>
                  </a:lnTo>
                  <a:lnTo>
                    <a:pt x="5739" y="6647"/>
                  </a:lnTo>
                  <a:close/>
                  <a:moveTo>
                    <a:pt x="9599" y="14285"/>
                  </a:moveTo>
                  <a:lnTo>
                    <a:pt x="10012" y="14367"/>
                  </a:lnTo>
                  <a:lnTo>
                    <a:pt x="10404" y="14470"/>
                  </a:lnTo>
                  <a:lnTo>
                    <a:pt x="10734" y="14615"/>
                  </a:lnTo>
                  <a:lnTo>
                    <a:pt x="11044" y="14759"/>
                  </a:lnTo>
                  <a:lnTo>
                    <a:pt x="11168" y="14863"/>
                  </a:lnTo>
                  <a:lnTo>
                    <a:pt x="11292" y="14966"/>
                  </a:lnTo>
                  <a:lnTo>
                    <a:pt x="11395" y="15069"/>
                  </a:lnTo>
                  <a:lnTo>
                    <a:pt x="11498" y="15172"/>
                  </a:lnTo>
                  <a:lnTo>
                    <a:pt x="11581" y="15317"/>
                  </a:lnTo>
                  <a:lnTo>
                    <a:pt x="11643" y="15441"/>
                  </a:lnTo>
                  <a:lnTo>
                    <a:pt x="11684" y="15606"/>
                  </a:lnTo>
                  <a:lnTo>
                    <a:pt x="11725" y="15771"/>
                  </a:lnTo>
                  <a:lnTo>
                    <a:pt x="11746" y="15915"/>
                  </a:lnTo>
                  <a:lnTo>
                    <a:pt x="11746" y="16060"/>
                  </a:lnTo>
                  <a:lnTo>
                    <a:pt x="11746" y="16204"/>
                  </a:lnTo>
                  <a:lnTo>
                    <a:pt x="11705" y="16369"/>
                  </a:lnTo>
                  <a:lnTo>
                    <a:pt x="11663" y="16514"/>
                  </a:lnTo>
                  <a:lnTo>
                    <a:pt x="11622" y="16638"/>
                  </a:lnTo>
                  <a:lnTo>
                    <a:pt x="11539" y="16782"/>
                  </a:lnTo>
                  <a:lnTo>
                    <a:pt x="11457" y="16927"/>
                  </a:lnTo>
                  <a:lnTo>
                    <a:pt x="11354" y="17051"/>
                  </a:lnTo>
                  <a:lnTo>
                    <a:pt x="11230" y="17174"/>
                  </a:lnTo>
                  <a:lnTo>
                    <a:pt x="11106" y="17298"/>
                  </a:lnTo>
                  <a:lnTo>
                    <a:pt x="10941" y="17401"/>
                  </a:lnTo>
                  <a:lnTo>
                    <a:pt x="10776" y="17525"/>
                  </a:lnTo>
                  <a:lnTo>
                    <a:pt x="10590" y="17629"/>
                  </a:lnTo>
                  <a:lnTo>
                    <a:pt x="10384" y="17732"/>
                  </a:lnTo>
                  <a:lnTo>
                    <a:pt x="10156" y="17814"/>
                  </a:lnTo>
                  <a:lnTo>
                    <a:pt x="9599" y="14285"/>
                  </a:lnTo>
                  <a:close/>
                  <a:moveTo>
                    <a:pt x="7308" y="1"/>
                  </a:moveTo>
                  <a:lnTo>
                    <a:pt x="4748" y="414"/>
                  </a:lnTo>
                  <a:lnTo>
                    <a:pt x="5203" y="3242"/>
                  </a:lnTo>
                  <a:lnTo>
                    <a:pt x="4831" y="3365"/>
                  </a:lnTo>
                  <a:lnTo>
                    <a:pt x="4480" y="3469"/>
                  </a:lnTo>
                  <a:lnTo>
                    <a:pt x="4150" y="3592"/>
                  </a:lnTo>
                  <a:lnTo>
                    <a:pt x="3820" y="3737"/>
                  </a:lnTo>
                  <a:lnTo>
                    <a:pt x="3510" y="3881"/>
                  </a:lnTo>
                  <a:lnTo>
                    <a:pt x="3221" y="4026"/>
                  </a:lnTo>
                  <a:lnTo>
                    <a:pt x="2932" y="4191"/>
                  </a:lnTo>
                  <a:lnTo>
                    <a:pt x="2664" y="4356"/>
                  </a:lnTo>
                  <a:lnTo>
                    <a:pt x="2416" y="4521"/>
                  </a:lnTo>
                  <a:lnTo>
                    <a:pt x="2168" y="4686"/>
                  </a:lnTo>
                  <a:lnTo>
                    <a:pt x="1941" y="4872"/>
                  </a:lnTo>
                  <a:lnTo>
                    <a:pt x="1714" y="5079"/>
                  </a:lnTo>
                  <a:lnTo>
                    <a:pt x="1508" y="5264"/>
                  </a:lnTo>
                  <a:lnTo>
                    <a:pt x="1322" y="5471"/>
                  </a:lnTo>
                  <a:lnTo>
                    <a:pt x="1157" y="5677"/>
                  </a:lnTo>
                  <a:lnTo>
                    <a:pt x="992" y="5884"/>
                  </a:lnTo>
                  <a:lnTo>
                    <a:pt x="827" y="6090"/>
                  </a:lnTo>
                  <a:lnTo>
                    <a:pt x="703" y="6317"/>
                  </a:lnTo>
                  <a:lnTo>
                    <a:pt x="558" y="6544"/>
                  </a:lnTo>
                  <a:lnTo>
                    <a:pt x="455" y="6771"/>
                  </a:lnTo>
                  <a:lnTo>
                    <a:pt x="352" y="6998"/>
                  </a:lnTo>
                  <a:lnTo>
                    <a:pt x="269" y="7246"/>
                  </a:lnTo>
                  <a:lnTo>
                    <a:pt x="187" y="7473"/>
                  </a:lnTo>
                  <a:lnTo>
                    <a:pt x="125" y="7721"/>
                  </a:lnTo>
                  <a:lnTo>
                    <a:pt x="84" y="7968"/>
                  </a:lnTo>
                  <a:lnTo>
                    <a:pt x="42" y="8216"/>
                  </a:lnTo>
                  <a:lnTo>
                    <a:pt x="1" y="8712"/>
                  </a:lnTo>
                  <a:lnTo>
                    <a:pt x="1" y="9207"/>
                  </a:lnTo>
                  <a:lnTo>
                    <a:pt x="63" y="9723"/>
                  </a:lnTo>
                  <a:lnTo>
                    <a:pt x="125" y="10053"/>
                  </a:lnTo>
                  <a:lnTo>
                    <a:pt x="207" y="10363"/>
                  </a:lnTo>
                  <a:lnTo>
                    <a:pt x="311" y="10672"/>
                  </a:lnTo>
                  <a:lnTo>
                    <a:pt x="414" y="10941"/>
                  </a:lnTo>
                  <a:lnTo>
                    <a:pt x="538" y="11209"/>
                  </a:lnTo>
                  <a:lnTo>
                    <a:pt x="661" y="11457"/>
                  </a:lnTo>
                  <a:lnTo>
                    <a:pt x="806" y="11684"/>
                  </a:lnTo>
                  <a:lnTo>
                    <a:pt x="971" y="11911"/>
                  </a:lnTo>
                  <a:lnTo>
                    <a:pt x="1136" y="12117"/>
                  </a:lnTo>
                  <a:lnTo>
                    <a:pt x="1322" y="12303"/>
                  </a:lnTo>
                  <a:lnTo>
                    <a:pt x="1508" y="12468"/>
                  </a:lnTo>
                  <a:lnTo>
                    <a:pt x="1714" y="12633"/>
                  </a:lnTo>
                  <a:lnTo>
                    <a:pt x="1921" y="12798"/>
                  </a:lnTo>
                  <a:lnTo>
                    <a:pt x="2148" y="12922"/>
                  </a:lnTo>
                  <a:lnTo>
                    <a:pt x="2375" y="13067"/>
                  </a:lnTo>
                  <a:lnTo>
                    <a:pt x="2622" y="13170"/>
                  </a:lnTo>
                  <a:lnTo>
                    <a:pt x="3097" y="13376"/>
                  </a:lnTo>
                  <a:lnTo>
                    <a:pt x="3613" y="13542"/>
                  </a:lnTo>
                  <a:lnTo>
                    <a:pt x="4150" y="13686"/>
                  </a:lnTo>
                  <a:lnTo>
                    <a:pt x="4707" y="13789"/>
                  </a:lnTo>
                  <a:lnTo>
                    <a:pt x="5244" y="13892"/>
                  </a:lnTo>
                  <a:lnTo>
                    <a:pt x="5822" y="13954"/>
                  </a:lnTo>
                  <a:lnTo>
                    <a:pt x="6936" y="14058"/>
                  </a:lnTo>
                  <a:lnTo>
                    <a:pt x="7618" y="18330"/>
                  </a:lnTo>
                  <a:lnTo>
                    <a:pt x="6916" y="18351"/>
                  </a:lnTo>
                  <a:lnTo>
                    <a:pt x="6214" y="18330"/>
                  </a:lnTo>
                  <a:lnTo>
                    <a:pt x="5512" y="18268"/>
                  </a:lnTo>
                  <a:lnTo>
                    <a:pt x="4831" y="18145"/>
                  </a:lnTo>
                  <a:lnTo>
                    <a:pt x="4150" y="18000"/>
                  </a:lnTo>
                  <a:lnTo>
                    <a:pt x="3531" y="17794"/>
                  </a:lnTo>
                  <a:lnTo>
                    <a:pt x="2911" y="17567"/>
                  </a:lnTo>
                  <a:lnTo>
                    <a:pt x="2643" y="17443"/>
                  </a:lnTo>
                  <a:lnTo>
                    <a:pt x="2354" y="17319"/>
                  </a:lnTo>
                  <a:lnTo>
                    <a:pt x="1446" y="20663"/>
                  </a:lnTo>
                  <a:lnTo>
                    <a:pt x="1755" y="20828"/>
                  </a:lnTo>
                  <a:lnTo>
                    <a:pt x="2086" y="20972"/>
                  </a:lnTo>
                  <a:lnTo>
                    <a:pt x="2437" y="21096"/>
                  </a:lnTo>
                  <a:lnTo>
                    <a:pt x="2808" y="21220"/>
                  </a:lnTo>
                  <a:lnTo>
                    <a:pt x="3200" y="21344"/>
                  </a:lnTo>
                  <a:lnTo>
                    <a:pt x="3593" y="21447"/>
                  </a:lnTo>
                  <a:lnTo>
                    <a:pt x="4005" y="21530"/>
                  </a:lnTo>
                  <a:lnTo>
                    <a:pt x="4439" y="21592"/>
                  </a:lnTo>
                  <a:lnTo>
                    <a:pt x="4872" y="21654"/>
                  </a:lnTo>
                  <a:lnTo>
                    <a:pt x="5326" y="21716"/>
                  </a:lnTo>
                  <a:lnTo>
                    <a:pt x="5781" y="21736"/>
                  </a:lnTo>
                  <a:lnTo>
                    <a:pt x="6255" y="21757"/>
                  </a:lnTo>
                  <a:lnTo>
                    <a:pt x="7205" y="21757"/>
                  </a:lnTo>
                  <a:lnTo>
                    <a:pt x="7680" y="21736"/>
                  </a:lnTo>
                  <a:lnTo>
                    <a:pt x="8154" y="21695"/>
                  </a:lnTo>
                  <a:lnTo>
                    <a:pt x="8608" y="24481"/>
                  </a:lnTo>
                  <a:lnTo>
                    <a:pt x="11168" y="24069"/>
                  </a:lnTo>
                  <a:lnTo>
                    <a:pt x="10714" y="21199"/>
                  </a:lnTo>
                  <a:lnTo>
                    <a:pt x="11416" y="20972"/>
                  </a:lnTo>
                  <a:lnTo>
                    <a:pt x="11746" y="20849"/>
                  </a:lnTo>
                  <a:lnTo>
                    <a:pt x="12076" y="20704"/>
                  </a:lnTo>
                  <a:lnTo>
                    <a:pt x="12386" y="20580"/>
                  </a:lnTo>
                  <a:lnTo>
                    <a:pt x="12675" y="20415"/>
                  </a:lnTo>
                  <a:lnTo>
                    <a:pt x="12964" y="20271"/>
                  </a:lnTo>
                  <a:lnTo>
                    <a:pt x="13232" y="20106"/>
                  </a:lnTo>
                  <a:lnTo>
                    <a:pt x="13480" y="19920"/>
                  </a:lnTo>
                  <a:lnTo>
                    <a:pt x="13727" y="19755"/>
                  </a:lnTo>
                  <a:lnTo>
                    <a:pt x="13954" y="19569"/>
                  </a:lnTo>
                  <a:lnTo>
                    <a:pt x="14161" y="19383"/>
                  </a:lnTo>
                  <a:lnTo>
                    <a:pt x="14367" y="19197"/>
                  </a:lnTo>
                  <a:lnTo>
                    <a:pt x="14553" y="18991"/>
                  </a:lnTo>
                  <a:lnTo>
                    <a:pt x="14718" y="18784"/>
                  </a:lnTo>
                  <a:lnTo>
                    <a:pt x="14883" y="18578"/>
                  </a:lnTo>
                  <a:lnTo>
                    <a:pt x="15048" y="18351"/>
                  </a:lnTo>
                  <a:lnTo>
                    <a:pt x="15172" y="18145"/>
                  </a:lnTo>
                  <a:lnTo>
                    <a:pt x="15296" y="17918"/>
                  </a:lnTo>
                  <a:lnTo>
                    <a:pt x="15420" y="17690"/>
                  </a:lnTo>
                  <a:lnTo>
                    <a:pt x="15523" y="17463"/>
                  </a:lnTo>
                  <a:lnTo>
                    <a:pt x="15606" y="17236"/>
                  </a:lnTo>
                  <a:lnTo>
                    <a:pt x="15668" y="16989"/>
                  </a:lnTo>
                  <a:lnTo>
                    <a:pt x="15730" y="16762"/>
                  </a:lnTo>
                  <a:lnTo>
                    <a:pt x="15792" y="16514"/>
                  </a:lnTo>
                  <a:lnTo>
                    <a:pt x="15833" y="16287"/>
                  </a:lnTo>
                  <a:lnTo>
                    <a:pt x="15874" y="15791"/>
                  </a:lnTo>
                  <a:lnTo>
                    <a:pt x="15853" y="15296"/>
                  </a:lnTo>
                  <a:lnTo>
                    <a:pt x="15792" y="14801"/>
                  </a:lnTo>
                  <a:lnTo>
                    <a:pt x="15730" y="14470"/>
                  </a:lnTo>
                  <a:lnTo>
                    <a:pt x="15668" y="14161"/>
                  </a:lnTo>
                  <a:lnTo>
                    <a:pt x="15564" y="13851"/>
                  </a:lnTo>
                  <a:lnTo>
                    <a:pt x="15461" y="13583"/>
                  </a:lnTo>
                  <a:lnTo>
                    <a:pt x="15337" y="13315"/>
                  </a:lnTo>
                  <a:lnTo>
                    <a:pt x="15214" y="13067"/>
                  </a:lnTo>
                  <a:lnTo>
                    <a:pt x="15069" y="12840"/>
                  </a:lnTo>
                  <a:lnTo>
                    <a:pt x="14904" y="12633"/>
                  </a:lnTo>
                  <a:lnTo>
                    <a:pt x="14739" y="12427"/>
                  </a:lnTo>
                  <a:lnTo>
                    <a:pt x="14553" y="12241"/>
                  </a:lnTo>
                  <a:lnTo>
                    <a:pt x="14367" y="12076"/>
                  </a:lnTo>
                  <a:lnTo>
                    <a:pt x="14161" y="11911"/>
                  </a:lnTo>
                  <a:lnTo>
                    <a:pt x="13954" y="11766"/>
                  </a:lnTo>
                  <a:lnTo>
                    <a:pt x="13748" y="11622"/>
                  </a:lnTo>
                  <a:lnTo>
                    <a:pt x="13521" y="11498"/>
                  </a:lnTo>
                  <a:lnTo>
                    <a:pt x="13294" y="11374"/>
                  </a:lnTo>
                  <a:lnTo>
                    <a:pt x="12799" y="11188"/>
                  </a:lnTo>
                  <a:lnTo>
                    <a:pt x="12282" y="11023"/>
                  </a:lnTo>
                  <a:lnTo>
                    <a:pt x="11766" y="10879"/>
                  </a:lnTo>
                  <a:lnTo>
                    <a:pt x="11230" y="10776"/>
                  </a:lnTo>
                  <a:lnTo>
                    <a:pt x="10672" y="10693"/>
                  </a:lnTo>
                  <a:lnTo>
                    <a:pt x="10115" y="10611"/>
                  </a:lnTo>
                  <a:lnTo>
                    <a:pt x="9001" y="10528"/>
                  </a:lnTo>
                  <a:lnTo>
                    <a:pt x="8299" y="6173"/>
                  </a:lnTo>
                  <a:lnTo>
                    <a:pt x="8794" y="6173"/>
                  </a:lnTo>
                  <a:lnTo>
                    <a:pt x="9290" y="6193"/>
                  </a:lnTo>
                  <a:lnTo>
                    <a:pt x="9806" y="6235"/>
                  </a:lnTo>
                  <a:lnTo>
                    <a:pt x="10322" y="6297"/>
                  </a:lnTo>
                  <a:lnTo>
                    <a:pt x="10838" y="6400"/>
                  </a:lnTo>
                  <a:lnTo>
                    <a:pt x="11374" y="6524"/>
                  </a:lnTo>
                  <a:lnTo>
                    <a:pt x="11890" y="6689"/>
                  </a:lnTo>
                  <a:lnTo>
                    <a:pt x="12427" y="6874"/>
                  </a:lnTo>
                  <a:lnTo>
                    <a:pt x="13211" y="3510"/>
                  </a:lnTo>
                  <a:lnTo>
                    <a:pt x="12902" y="3407"/>
                  </a:lnTo>
                  <a:lnTo>
                    <a:pt x="12613" y="3283"/>
                  </a:lnTo>
                  <a:lnTo>
                    <a:pt x="11973" y="3097"/>
                  </a:lnTo>
                  <a:lnTo>
                    <a:pt x="11312" y="2953"/>
                  </a:lnTo>
                  <a:lnTo>
                    <a:pt x="10631" y="2849"/>
                  </a:lnTo>
                  <a:lnTo>
                    <a:pt x="9929" y="2767"/>
                  </a:lnTo>
                  <a:lnTo>
                    <a:pt x="9207" y="2746"/>
                  </a:lnTo>
                  <a:lnTo>
                    <a:pt x="8485" y="2746"/>
                  </a:lnTo>
                  <a:lnTo>
                    <a:pt x="7762" y="2787"/>
                  </a:lnTo>
                  <a:lnTo>
                    <a:pt x="7308"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3990575" y="238125"/>
              <a:ext cx="637850" cy="638850"/>
            </a:xfrm>
            <a:custGeom>
              <a:rect b="b" l="l" r="r" t="t"/>
              <a:pathLst>
                <a:path extrusionOk="0" h="25554" w="25514">
                  <a:moveTo>
                    <a:pt x="12510" y="0"/>
                  </a:moveTo>
                  <a:lnTo>
                    <a:pt x="11911" y="41"/>
                  </a:lnTo>
                  <a:lnTo>
                    <a:pt x="11292" y="83"/>
                  </a:lnTo>
                  <a:lnTo>
                    <a:pt x="10672" y="165"/>
                  </a:lnTo>
                  <a:lnTo>
                    <a:pt x="10053" y="289"/>
                  </a:lnTo>
                  <a:lnTo>
                    <a:pt x="9455" y="433"/>
                  </a:lnTo>
                  <a:lnTo>
                    <a:pt x="8856" y="619"/>
                  </a:lnTo>
                  <a:lnTo>
                    <a:pt x="8257" y="826"/>
                  </a:lnTo>
                  <a:lnTo>
                    <a:pt x="7659" y="1053"/>
                  </a:lnTo>
                  <a:lnTo>
                    <a:pt x="7081" y="1321"/>
                  </a:lnTo>
                  <a:lnTo>
                    <a:pt x="6503" y="1631"/>
                  </a:lnTo>
                  <a:lnTo>
                    <a:pt x="5946" y="1961"/>
                  </a:lnTo>
                  <a:lnTo>
                    <a:pt x="5388" y="2332"/>
                  </a:lnTo>
                  <a:lnTo>
                    <a:pt x="4872" y="2725"/>
                  </a:lnTo>
                  <a:lnTo>
                    <a:pt x="4377" y="3137"/>
                  </a:lnTo>
                  <a:lnTo>
                    <a:pt x="3902" y="3550"/>
                  </a:lnTo>
                  <a:lnTo>
                    <a:pt x="3448" y="4004"/>
                  </a:lnTo>
                  <a:lnTo>
                    <a:pt x="3035" y="4479"/>
                  </a:lnTo>
                  <a:lnTo>
                    <a:pt x="2643" y="4954"/>
                  </a:lnTo>
                  <a:lnTo>
                    <a:pt x="2271" y="5470"/>
                  </a:lnTo>
                  <a:lnTo>
                    <a:pt x="1941" y="5986"/>
                  </a:lnTo>
                  <a:lnTo>
                    <a:pt x="1611" y="6523"/>
                  </a:lnTo>
                  <a:lnTo>
                    <a:pt x="1322" y="7059"/>
                  </a:lnTo>
                  <a:lnTo>
                    <a:pt x="1074" y="7617"/>
                  </a:lnTo>
                  <a:lnTo>
                    <a:pt x="847" y="8195"/>
                  </a:lnTo>
                  <a:lnTo>
                    <a:pt x="641" y="8773"/>
                  </a:lnTo>
                  <a:lnTo>
                    <a:pt x="455" y="9350"/>
                  </a:lnTo>
                  <a:lnTo>
                    <a:pt x="311" y="9949"/>
                  </a:lnTo>
                  <a:lnTo>
                    <a:pt x="187" y="10548"/>
                  </a:lnTo>
                  <a:lnTo>
                    <a:pt x="104" y="11146"/>
                  </a:lnTo>
                  <a:lnTo>
                    <a:pt x="42" y="11766"/>
                  </a:lnTo>
                  <a:lnTo>
                    <a:pt x="1" y="12385"/>
                  </a:lnTo>
                  <a:lnTo>
                    <a:pt x="1" y="12983"/>
                  </a:lnTo>
                  <a:lnTo>
                    <a:pt x="22" y="13603"/>
                  </a:lnTo>
                  <a:lnTo>
                    <a:pt x="84" y="14222"/>
                  </a:lnTo>
                  <a:lnTo>
                    <a:pt x="166" y="14841"/>
                  </a:lnTo>
                  <a:lnTo>
                    <a:pt x="269" y="15460"/>
                  </a:lnTo>
                  <a:lnTo>
                    <a:pt x="434" y="16059"/>
                  </a:lnTo>
                  <a:lnTo>
                    <a:pt x="600" y="16657"/>
                  </a:lnTo>
                  <a:lnTo>
                    <a:pt x="806" y="17256"/>
                  </a:lnTo>
                  <a:lnTo>
                    <a:pt x="1054" y="17855"/>
                  </a:lnTo>
                  <a:lnTo>
                    <a:pt x="1322" y="18433"/>
                  </a:lnTo>
                  <a:lnTo>
                    <a:pt x="1632" y="19011"/>
                  </a:lnTo>
                  <a:lnTo>
                    <a:pt x="1962" y="19589"/>
                  </a:lnTo>
                  <a:lnTo>
                    <a:pt x="2333" y="20125"/>
                  </a:lnTo>
                  <a:lnTo>
                    <a:pt x="2726" y="20662"/>
                  </a:lnTo>
                  <a:lnTo>
                    <a:pt x="3138" y="21157"/>
                  </a:lnTo>
                  <a:lnTo>
                    <a:pt x="3551" y="21632"/>
                  </a:lnTo>
                  <a:lnTo>
                    <a:pt x="4005" y="22066"/>
                  </a:lnTo>
                  <a:lnTo>
                    <a:pt x="4480" y="22499"/>
                  </a:lnTo>
                  <a:lnTo>
                    <a:pt x="4975" y="22891"/>
                  </a:lnTo>
                  <a:lnTo>
                    <a:pt x="5471" y="23263"/>
                  </a:lnTo>
                  <a:lnTo>
                    <a:pt x="5987" y="23593"/>
                  </a:lnTo>
                  <a:lnTo>
                    <a:pt x="6524" y="23923"/>
                  </a:lnTo>
                  <a:lnTo>
                    <a:pt x="7060" y="24212"/>
                  </a:lnTo>
                  <a:lnTo>
                    <a:pt x="7618" y="24460"/>
                  </a:lnTo>
                  <a:lnTo>
                    <a:pt x="8196" y="24708"/>
                  </a:lnTo>
                  <a:lnTo>
                    <a:pt x="8773" y="24914"/>
                  </a:lnTo>
                  <a:lnTo>
                    <a:pt x="9351" y="25079"/>
                  </a:lnTo>
                  <a:lnTo>
                    <a:pt x="9950" y="25244"/>
                  </a:lnTo>
                  <a:lnTo>
                    <a:pt x="10549" y="25347"/>
                  </a:lnTo>
                  <a:lnTo>
                    <a:pt x="11147" y="25451"/>
                  </a:lnTo>
                  <a:lnTo>
                    <a:pt x="11766" y="25513"/>
                  </a:lnTo>
                  <a:lnTo>
                    <a:pt x="12386" y="25554"/>
                  </a:lnTo>
                  <a:lnTo>
                    <a:pt x="12984" y="25554"/>
                  </a:lnTo>
                  <a:lnTo>
                    <a:pt x="13604" y="25533"/>
                  </a:lnTo>
                  <a:lnTo>
                    <a:pt x="14223" y="25471"/>
                  </a:lnTo>
                  <a:lnTo>
                    <a:pt x="14842" y="25389"/>
                  </a:lnTo>
                  <a:lnTo>
                    <a:pt x="15441" y="25265"/>
                  </a:lnTo>
                  <a:lnTo>
                    <a:pt x="16060" y="25120"/>
                  </a:lnTo>
                  <a:lnTo>
                    <a:pt x="16658" y="24955"/>
                  </a:lnTo>
                  <a:lnTo>
                    <a:pt x="17257" y="24749"/>
                  </a:lnTo>
                  <a:lnTo>
                    <a:pt x="17856" y="24501"/>
                  </a:lnTo>
                  <a:lnTo>
                    <a:pt x="18434" y="24233"/>
                  </a:lnTo>
                  <a:lnTo>
                    <a:pt x="19012" y="23923"/>
                  </a:lnTo>
                  <a:lnTo>
                    <a:pt x="19569" y="23593"/>
                  </a:lnTo>
                  <a:lnTo>
                    <a:pt x="20126" y="23221"/>
                  </a:lnTo>
                  <a:lnTo>
                    <a:pt x="20642" y="22850"/>
                  </a:lnTo>
                  <a:lnTo>
                    <a:pt x="21138" y="22437"/>
                  </a:lnTo>
                  <a:lnTo>
                    <a:pt x="21612" y="22004"/>
                  </a:lnTo>
                  <a:lnTo>
                    <a:pt x="22046" y="21549"/>
                  </a:lnTo>
                  <a:lnTo>
                    <a:pt x="22479" y="21075"/>
                  </a:lnTo>
                  <a:lnTo>
                    <a:pt x="22871" y="20600"/>
                  </a:lnTo>
                  <a:lnTo>
                    <a:pt x="23243" y="20105"/>
                  </a:lnTo>
                  <a:lnTo>
                    <a:pt x="23573" y="19568"/>
                  </a:lnTo>
                  <a:lnTo>
                    <a:pt x="23883" y="19052"/>
                  </a:lnTo>
                  <a:lnTo>
                    <a:pt x="24172" y="18495"/>
                  </a:lnTo>
                  <a:lnTo>
                    <a:pt x="24440" y="17937"/>
                  </a:lnTo>
                  <a:lnTo>
                    <a:pt x="24667" y="17380"/>
                  </a:lnTo>
                  <a:lnTo>
                    <a:pt x="24874" y="16802"/>
                  </a:lnTo>
                  <a:lnTo>
                    <a:pt x="25059" y="16203"/>
                  </a:lnTo>
                  <a:lnTo>
                    <a:pt x="25204" y="15625"/>
                  </a:lnTo>
                  <a:lnTo>
                    <a:pt x="25328" y="15006"/>
                  </a:lnTo>
                  <a:lnTo>
                    <a:pt x="25410" y="14408"/>
                  </a:lnTo>
                  <a:lnTo>
                    <a:pt x="25472" y="13809"/>
                  </a:lnTo>
                  <a:lnTo>
                    <a:pt x="25514" y="13190"/>
                  </a:lnTo>
                  <a:lnTo>
                    <a:pt x="25514" y="12571"/>
                  </a:lnTo>
                  <a:lnTo>
                    <a:pt x="25493" y="11951"/>
                  </a:lnTo>
                  <a:lnTo>
                    <a:pt x="25431" y="11332"/>
                  </a:lnTo>
                  <a:lnTo>
                    <a:pt x="25348" y="10713"/>
                  </a:lnTo>
                  <a:lnTo>
                    <a:pt x="25225" y="10114"/>
                  </a:lnTo>
                  <a:lnTo>
                    <a:pt x="25080" y="9495"/>
                  </a:lnTo>
                  <a:lnTo>
                    <a:pt x="24915" y="8896"/>
                  </a:lnTo>
                  <a:lnTo>
                    <a:pt x="24688" y="8298"/>
                  </a:lnTo>
                  <a:lnTo>
                    <a:pt x="24461" y="7699"/>
                  </a:lnTo>
                  <a:lnTo>
                    <a:pt x="24172" y="7121"/>
                  </a:lnTo>
                  <a:lnTo>
                    <a:pt x="23883" y="6543"/>
                  </a:lnTo>
                  <a:lnTo>
                    <a:pt x="23532" y="5986"/>
                  </a:lnTo>
                  <a:lnTo>
                    <a:pt x="23181" y="5429"/>
                  </a:lnTo>
                  <a:lnTo>
                    <a:pt x="22789" y="4913"/>
                  </a:lnTo>
                  <a:lnTo>
                    <a:pt x="22376" y="4417"/>
                  </a:lnTo>
                  <a:lnTo>
                    <a:pt x="21943" y="3942"/>
                  </a:lnTo>
                  <a:lnTo>
                    <a:pt x="21488" y="3488"/>
                  </a:lnTo>
                  <a:lnTo>
                    <a:pt x="21034" y="3076"/>
                  </a:lnTo>
                  <a:lnTo>
                    <a:pt x="20539" y="2683"/>
                  </a:lnTo>
                  <a:lnTo>
                    <a:pt x="20044" y="2312"/>
                  </a:lnTo>
                  <a:lnTo>
                    <a:pt x="19528" y="1961"/>
                  </a:lnTo>
                  <a:lnTo>
                    <a:pt x="18991" y="1651"/>
                  </a:lnTo>
                  <a:lnTo>
                    <a:pt x="18454" y="1362"/>
                  </a:lnTo>
                  <a:lnTo>
                    <a:pt x="17897" y="1094"/>
                  </a:lnTo>
                  <a:lnTo>
                    <a:pt x="17319" y="867"/>
                  </a:lnTo>
                  <a:lnTo>
                    <a:pt x="16741" y="661"/>
                  </a:lnTo>
                  <a:lnTo>
                    <a:pt x="16163" y="475"/>
                  </a:lnTo>
                  <a:lnTo>
                    <a:pt x="15564" y="330"/>
                  </a:lnTo>
                  <a:lnTo>
                    <a:pt x="14966" y="206"/>
                  </a:lnTo>
                  <a:lnTo>
                    <a:pt x="14347" y="103"/>
                  </a:lnTo>
                  <a:lnTo>
                    <a:pt x="13748" y="41"/>
                  </a:lnTo>
                  <a:lnTo>
                    <a:pt x="13129" y="21"/>
                  </a:lnTo>
                  <a:lnTo>
                    <a:pt x="12510"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4066450" y="314475"/>
              <a:ext cx="486125" cy="486650"/>
            </a:xfrm>
            <a:custGeom>
              <a:rect b="b" l="l" r="r" t="t"/>
              <a:pathLst>
                <a:path extrusionOk="0" h="19466" w="19445">
                  <a:moveTo>
                    <a:pt x="9536" y="1"/>
                  </a:moveTo>
                  <a:lnTo>
                    <a:pt x="9062" y="22"/>
                  </a:lnTo>
                  <a:lnTo>
                    <a:pt x="8608" y="63"/>
                  </a:lnTo>
                  <a:lnTo>
                    <a:pt x="8133" y="125"/>
                  </a:lnTo>
                  <a:lnTo>
                    <a:pt x="7658" y="207"/>
                  </a:lnTo>
                  <a:lnTo>
                    <a:pt x="7204" y="311"/>
                  </a:lnTo>
                  <a:lnTo>
                    <a:pt x="6750" y="455"/>
                  </a:lnTo>
                  <a:lnTo>
                    <a:pt x="6296" y="620"/>
                  </a:lnTo>
                  <a:lnTo>
                    <a:pt x="5842" y="785"/>
                  </a:lnTo>
                  <a:lnTo>
                    <a:pt x="5388" y="992"/>
                  </a:lnTo>
                  <a:lnTo>
                    <a:pt x="4954" y="1239"/>
                  </a:lnTo>
                  <a:lnTo>
                    <a:pt x="4521" y="1487"/>
                  </a:lnTo>
                  <a:lnTo>
                    <a:pt x="4108" y="1755"/>
                  </a:lnTo>
                  <a:lnTo>
                    <a:pt x="3716" y="2065"/>
                  </a:lnTo>
                  <a:lnTo>
                    <a:pt x="3323" y="2375"/>
                  </a:lnTo>
                  <a:lnTo>
                    <a:pt x="2973" y="2705"/>
                  </a:lnTo>
                  <a:lnTo>
                    <a:pt x="2642" y="3035"/>
                  </a:lnTo>
                  <a:lnTo>
                    <a:pt x="2312" y="3407"/>
                  </a:lnTo>
                  <a:lnTo>
                    <a:pt x="2023" y="3778"/>
                  </a:lnTo>
                  <a:lnTo>
                    <a:pt x="1734" y="4150"/>
                  </a:lnTo>
                  <a:lnTo>
                    <a:pt x="1466" y="4542"/>
                  </a:lnTo>
                  <a:lnTo>
                    <a:pt x="1239" y="4955"/>
                  </a:lnTo>
                  <a:lnTo>
                    <a:pt x="1012" y="5368"/>
                  </a:lnTo>
                  <a:lnTo>
                    <a:pt x="826" y="5801"/>
                  </a:lnTo>
                  <a:lnTo>
                    <a:pt x="640" y="6235"/>
                  </a:lnTo>
                  <a:lnTo>
                    <a:pt x="475" y="6668"/>
                  </a:lnTo>
                  <a:lnTo>
                    <a:pt x="351" y="7122"/>
                  </a:lnTo>
                  <a:lnTo>
                    <a:pt x="227" y="7576"/>
                  </a:lnTo>
                  <a:lnTo>
                    <a:pt x="145" y="8030"/>
                  </a:lnTo>
                  <a:lnTo>
                    <a:pt x="62" y="8484"/>
                  </a:lnTo>
                  <a:lnTo>
                    <a:pt x="21" y="8959"/>
                  </a:lnTo>
                  <a:lnTo>
                    <a:pt x="0" y="9413"/>
                  </a:lnTo>
                  <a:lnTo>
                    <a:pt x="0" y="9888"/>
                  </a:lnTo>
                  <a:lnTo>
                    <a:pt x="21" y="10363"/>
                  </a:lnTo>
                  <a:lnTo>
                    <a:pt x="62" y="10817"/>
                  </a:lnTo>
                  <a:lnTo>
                    <a:pt x="124" y="11292"/>
                  </a:lnTo>
                  <a:lnTo>
                    <a:pt x="207" y="11766"/>
                  </a:lnTo>
                  <a:lnTo>
                    <a:pt x="330" y="12221"/>
                  </a:lnTo>
                  <a:lnTo>
                    <a:pt x="454" y="12695"/>
                  </a:lnTo>
                  <a:lnTo>
                    <a:pt x="619" y="13149"/>
                  </a:lnTo>
                  <a:lnTo>
                    <a:pt x="805" y="13603"/>
                  </a:lnTo>
                  <a:lnTo>
                    <a:pt x="1012" y="14037"/>
                  </a:lnTo>
                  <a:lnTo>
                    <a:pt x="1239" y="14470"/>
                  </a:lnTo>
                  <a:lnTo>
                    <a:pt x="1507" y="14904"/>
                  </a:lnTo>
                  <a:lnTo>
                    <a:pt x="1775" y="15337"/>
                  </a:lnTo>
                  <a:lnTo>
                    <a:pt x="2064" y="15730"/>
                  </a:lnTo>
                  <a:lnTo>
                    <a:pt x="2395" y="16101"/>
                  </a:lnTo>
                  <a:lnTo>
                    <a:pt x="2704" y="16473"/>
                  </a:lnTo>
                  <a:lnTo>
                    <a:pt x="3055" y="16803"/>
                  </a:lnTo>
                  <a:lnTo>
                    <a:pt x="3406" y="17133"/>
                  </a:lnTo>
                  <a:lnTo>
                    <a:pt x="3778" y="17422"/>
                  </a:lnTo>
                  <a:lnTo>
                    <a:pt x="4170" y="17711"/>
                  </a:lnTo>
                  <a:lnTo>
                    <a:pt x="4562" y="17979"/>
                  </a:lnTo>
                  <a:lnTo>
                    <a:pt x="4975" y="18206"/>
                  </a:lnTo>
                  <a:lnTo>
                    <a:pt x="5388" y="18434"/>
                  </a:lnTo>
                  <a:lnTo>
                    <a:pt x="5800" y="18640"/>
                  </a:lnTo>
                  <a:lnTo>
                    <a:pt x="6234" y="18805"/>
                  </a:lnTo>
                  <a:lnTo>
                    <a:pt x="6688" y="18970"/>
                  </a:lnTo>
                  <a:lnTo>
                    <a:pt x="7121" y="19094"/>
                  </a:lnTo>
                  <a:lnTo>
                    <a:pt x="7576" y="19218"/>
                  </a:lnTo>
                  <a:lnTo>
                    <a:pt x="8030" y="19300"/>
                  </a:lnTo>
                  <a:lnTo>
                    <a:pt x="8504" y="19383"/>
                  </a:lnTo>
                  <a:lnTo>
                    <a:pt x="8959" y="19424"/>
                  </a:lnTo>
                  <a:lnTo>
                    <a:pt x="9433" y="19466"/>
                  </a:lnTo>
                  <a:lnTo>
                    <a:pt x="9908" y="19466"/>
                  </a:lnTo>
                  <a:lnTo>
                    <a:pt x="10362" y="19445"/>
                  </a:lnTo>
                  <a:lnTo>
                    <a:pt x="10837" y="19404"/>
                  </a:lnTo>
                  <a:lnTo>
                    <a:pt x="11312" y="19342"/>
                  </a:lnTo>
                  <a:lnTo>
                    <a:pt x="11766" y="19239"/>
                  </a:lnTo>
                  <a:lnTo>
                    <a:pt x="12240" y="19135"/>
                  </a:lnTo>
                  <a:lnTo>
                    <a:pt x="12695" y="19012"/>
                  </a:lnTo>
                  <a:lnTo>
                    <a:pt x="13149" y="18846"/>
                  </a:lnTo>
                  <a:lnTo>
                    <a:pt x="13603" y="18661"/>
                  </a:lnTo>
                  <a:lnTo>
                    <a:pt x="14057" y="18454"/>
                  </a:lnTo>
                  <a:lnTo>
                    <a:pt x="14490" y="18227"/>
                  </a:lnTo>
                  <a:lnTo>
                    <a:pt x="14924" y="17959"/>
                  </a:lnTo>
                  <a:lnTo>
                    <a:pt x="15337" y="17690"/>
                  </a:lnTo>
                  <a:lnTo>
                    <a:pt x="15729" y="17401"/>
                  </a:lnTo>
                  <a:lnTo>
                    <a:pt x="16100" y="17092"/>
                  </a:lnTo>
                  <a:lnTo>
                    <a:pt x="16472" y="16762"/>
                  </a:lnTo>
                  <a:lnTo>
                    <a:pt x="16802" y="16411"/>
                  </a:lnTo>
                  <a:lnTo>
                    <a:pt x="17132" y="16060"/>
                  </a:lnTo>
                  <a:lnTo>
                    <a:pt x="17421" y="15688"/>
                  </a:lnTo>
                  <a:lnTo>
                    <a:pt x="17710" y="15296"/>
                  </a:lnTo>
                  <a:lnTo>
                    <a:pt x="17958" y="14904"/>
                  </a:lnTo>
                  <a:lnTo>
                    <a:pt x="18206" y="14491"/>
                  </a:lnTo>
                  <a:lnTo>
                    <a:pt x="18433" y="14078"/>
                  </a:lnTo>
                  <a:lnTo>
                    <a:pt x="18619" y="13665"/>
                  </a:lnTo>
                  <a:lnTo>
                    <a:pt x="18804" y="13232"/>
                  </a:lnTo>
                  <a:lnTo>
                    <a:pt x="18949" y="12778"/>
                  </a:lnTo>
                  <a:lnTo>
                    <a:pt x="19093" y="12344"/>
                  </a:lnTo>
                  <a:lnTo>
                    <a:pt x="19197" y="11890"/>
                  </a:lnTo>
                  <a:lnTo>
                    <a:pt x="19300" y="11436"/>
                  </a:lnTo>
                  <a:lnTo>
                    <a:pt x="19362" y="10961"/>
                  </a:lnTo>
                  <a:lnTo>
                    <a:pt x="19424" y="10507"/>
                  </a:lnTo>
                  <a:lnTo>
                    <a:pt x="19444" y="10033"/>
                  </a:lnTo>
                  <a:lnTo>
                    <a:pt x="19444" y="9558"/>
                  </a:lnTo>
                  <a:lnTo>
                    <a:pt x="19424" y="9104"/>
                  </a:lnTo>
                  <a:lnTo>
                    <a:pt x="19382" y="8629"/>
                  </a:lnTo>
                  <a:lnTo>
                    <a:pt x="19320" y="8154"/>
                  </a:lnTo>
                  <a:lnTo>
                    <a:pt x="19217" y="7700"/>
                  </a:lnTo>
                  <a:lnTo>
                    <a:pt x="19114" y="7225"/>
                  </a:lnTo>
                  <a:lnTo>
                    <a:pt x="18970" y="6771"/>
                  </a:lnTo>
                  <a:lnTo>
                    <a:pt x="18825" y="6317"/>
                  </a:lnTo>
                  <a:lnTo>
                    <a:pt x="18639" y="5863"/>
                  </a:lnTo>
                  <a:lnTo>
                    <a:pt x="18433" y="5409"/>
                  </a:lnTo>
                  <a:lnTo>
                    <a:pt x="18206" y="4975"/>
                  </a:lnTo>
                  <a:lnTo>
                    <a:pt x="17937" y="4542"/>
                  </a:lnTo>
                  <a:lnTo>
                    <a:pt x="17669" y="4129"/>
                  </a:lnTo>
                  <a:lnTo>
                    <a:pt x="17359" y="3737"/>
                  </a:lnTo>
                  <a:lnTo>
                    <a:pt x="17050" y="3345"/>
                  </a:lnTo>
                  <a:lnTo>
                    <a:pt x="16720" y="2994"/>
                  </a:lnTo>
                  <a:lnTo>
                    <a:pt x="16389" y="2643"/>
                  </a:lnTo>
                  <a:lnTo>
                    <a:pt x="16018" y="2333"/>
                  </a:lnTo>
                  <a:lnTo>
                    <a:pt x="15646" y="2024"/>
                  </a:lnTo>
                  <a:lnTo>
                    <a:pt x="15275" y="1735"/>
                  </a:lnTo>
                  <a:lnTo>
                    <a:pt x="14883" y="1487"/>
                  </a:lnTo>
                  <a:lnTo>
                    <a:pt x="14470" y="1239"/>
                  </a:lnTo>
                  <a:lnTo>
                    <a:pt x="14057" y="1012"/>
                  </a:lnTo>
                  <a:lnTo>
                    <a:pt x="13623" y="827"/>
                  </a:lnTo>
                  <a:lnTo>
                    <a:pt x="13190" y="641"/>
                  </a:lnTo>
                  <a:lnTo>
                    <a:pt x="12756" y="496"/>
                  </a:lnTo>
                  <a:lnTo>
                    <a:pt x="12302" y="352"/>
                  </a:lnTo>
                  <a:lnTo>
                    <a:pt x="11848" y="228"/>
                  </a:lnTo>
                  <a:lnTo>
                    <a:pt x="11394" y="145"/>
                  </a:lnTo>
                  <a:lnTo>
                    <a:pt x="10940" y="63"/>
                  </a:lnTo>
                  <a:lnTo>
                    <a:pt x="10465" y="22"/>
                  </a:lnTo>
                  <a:lnTo>
                    <a:pt x="10011"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4173250" y="307250"/>
              <a:ext cx="388100" cy="452600"/>
            </a:xfrm>
            <a:custGeom>
              <a:rect b="b" l="l" r="r" t="t"/>
              <a:pathLst>
                <a:path extrusionOk="0" h="18104" w="15524">
                  <a:moveTo>
                    <a:pt x="5223" y="1"/>
                  </a:moveTo>
                  <a:lnTo>
                    <a:pt x="4645" y="42"/>
                  </a:lnTo>
                  <a:lnTo>
                    <a:pt x="4109" y="104"/>
                  </a:lnTo>
                  <a:lnTo>
                    <a:pt x="3593" y="207"/>
                  </a:lnTo>
                  <a:lnTo>
                    <a:pt x="3118" y="311"/>
                  </a:lnTo>
                  <a:lnTo>
                    <a:pt x="2664" y="455"/>
                  </a:lnTo>
                  <a:lnTo>
                    <a:pt x="2251" y="600"/>
                  </a:lnTo>
                  <a:lnTo>
                    <a:pt x="1879" y="744"/>
                  </a:lnTo>
                  <a:lnTo>
                    <a:pt x="1549" y="909"/>
                  </a:lnTo>
                  <a:lnTo>
                    <a:pt x="1239" y="1054"/>
                  </a:lnTo>
                  <a:lnTo>
                    <a:pt x="971" y="1219"/>
                  </a:lnTo>
                  <a:lnTo>
                    <a:pt x="517" y="1487"/>
                  </a:lnTo>
                  <a:lnTo>
                    <a:pt x="228" y="1714"/>
                  </a:lnTo>
                  <a:lnTo>
                    <a:pt x="42" y="1879"/>
                  </a:lnTo>
                  <a:lnTo>
                    <a:pt x="1" y="1921"/>
                  </a:lnTo>
                  <a:lnTo>
                    <a:pt x="1" y="1941"/>
                  </a:lnTo>
                  <a:lnTo>
                    <a:pt x="22" y="1962"/>
                  </a:lnTo>
                  <a:lnTo>
                    <a:pt x="84" y="1941"/>
                  </a:lnTo>
                  <a:lnTo>
                    <a:pt x="290" y="1838"/>
                  </a:lnTo>
                  <a:lnTo>
                    <a:pt x="1095" y="1466"/>
                  </a:lnTo>
                  <a:lnTo>
                    <a:pt x="1694" y="1239"/>
                  </a:lnTo>
                  <a:lnTo>
                    <a:pt x="2024" y="1116"/>
                  </a:lnTo>
                  <a:lnTo>
                    <a:pt x="2395" y="992"/>
                  </a:lnTo>
                  <a:lnTo>
                    <a:pt x="2788" y="889"/>
                  </a:lnTo>
                  <a:lnTo>
                    <a:pt x="3221" y="785"/>
                  </a:lnTo>
                  <a:lnTo>
                    <a:pt x="3696" y="703"/>
                  </a:lnTo>
                  <a:lnTo>
                    <a:pt x="4170" y="641"/>
                  </a:lnTo>
                  <a:lnTo>
                    <a:pt x="4687" y="600"/>
                  </a:lnTo>
                  <a:lnTo>
                    <a:pt x="5223" y="579"/>
                  </a:lnTo>
                  <a:lnTo>
                    <a:pt x="5780" y="600"/>
                  </a:lnTo>
                  <a:lnTo>
                    <a:pt x="6358" y="641"/>
                  </a:lnTo>
                  <a:lnTo>
                    <a:pt x="6957" y="723"/>
                  </a:lnTo>
                  <a:lnTo>
                    <a:pt x="7556" y="868"/>
                  </a:lnTo>
                  <a:lnTo>
                    <a:pt x="8175" y="1033"/>
                  </a:lnTo>
                  <a:lnTo>
                    <a:pt x="8794" y="1260"/>
                  </a:lnTo>
                  <a:lnTo>
                    <a:pt x="9413" y="1528"/>
                  </a:lnTo>
                  <a:lnTo>
                    <a:pt x="9702" y="1673"/>
                  </a:lnTo>
                  <a:lnTo>
                    <a:pt x="10012" y="1838"/>
                  </a:lnTo>
                  <a:lnTo>
                    <a:pt x="10611" y="2210"/>
                  </a:lnTo>
                  <a:lnTo>
                    <a:pt x="10900" y="2416"/>
                  </a:lnTo>
                  <a:lnTo>
                    <a:pt x="11188" y="2622"/>
                  </a:lnTo>
                  <a:lnTo>
                    <a:pt x="11457" y="2849"/>
                  </a:lnTo>
                  <a:lnTo>
                    <a:pt x="11725" y="3097"/>
                  </a:lnTo>
                  <a:lnTo>
                    <a:pt x="11994" y="3345"/>
                  </a:lnTo>
                  <a:lnTo>
                    <a:pt x="12262" y="3613"/>
                  </a:lnTo>
                  <a:lnTo>
                    <a:pt x="12510" y="3881"/>
                  </a:lnTo>
                  <a:lnTo>
                    <a:pt x="12737" y="4170"/>
                  </a:lnTo>
                  <a:lnTo>
                    <a:pt x="12964" y="4480"/>
                  </a:lnTo>
                  <a:lnTo>
                    <a:pt x="13191" y="4790"/>
                  </a:lnTo>
                  <a:lnTo>
                    <a:pt x="13397" y="5099"/>
                  </a:lnTo>
                  <a:lnTo>
                    <a:pt x="13583" y="5430"/>
                  </a:lnTo>
                  <a:lnTo>
                    <a:pt x="13769" y="5760"/>
                  </a:lnTo>
                  <a:lnTo>
                    <a:pt x="13934" y="6090"/>
                  </a:lnTo>
                  <a:lnTo>
                    <a:pt x="14078" y="6441"/>
                  </a:lnTo>
                  <a:lnTo>
                    <a:pt x="14223" y="6771"/>
                  </a:lnTo>
                  <a:lnTo>
                    <a:pt x="14347" y="7122"/>
                  </a:lnTo>
                  <a:lnTo>
                    <a:pt x="14450" y="7452"/>
                  </a:lnTo>
                  <a:lnTo>
                    <a:pt x="14532" y="7803"/>
                  </a:lnTo>
                  <a:lnTo>
                    <a:pt x="14615" y="8154"/>
                  </a:lnTo>
                  <a:lnTo>
                    <a:pt x="14677" y="8505"/>
                  </a:lnTo>
                  <a:lnTo>
                    <a:pt x="14739" y="8835"/>
                  </a:lnTo>
                  <a:lnTo>
                    <a:pt x="14780" y="9186"/>
                  </a:lnTo>
                  <a:lnTo>
                    <a:pt x="14801" y="9517"/>
                  </a:lnTo>
                  <a:lnTo>
                    <a:pt x="14821" y="10198"/>
                  </a:lnTo>
                  <a:lnTo>
                    <a:pt x="14801" y="10838"/>
                  </a:lnTo>
                  <a:lnTo>
                    <a:pt x="14739" y="11477"/>
                  </a:lnTo>
                  <a:lnTo>
                    <a:pt x="14636" y="12076"/>
                  </a:lnTo>
                  <a:lnTo>
                    <a:pt x="14491" y="12675"/>
                  </a:lnTo>
                  <a:lnTo>
                    <a:pt x="14326" y="13232"/>
                  </a:lnTo>
                  <a:lnTo>
                    <a:pt x="14120" y="13748"/>
                  </a:lnTo>
                  <a:lnTo>
                    <a:pt x="13913" y="14243"/>
                  </a:lnTo>
                  <a:lnTo>
                    <a:pt x="13686" y="14698"/>
                  </a:lnTo>
                  <a:lnTo>
                    <a:pt x="13438" y="15131"/>
                  </a:lnTo>
                  <a:lnTo>
                    <a:pt x="13191" y="15523"/>
                  </a:lnTo>
                  <a:lnTo>
                    <a:pt x="12943" y="15895"/>
                  </a:lnTo>
                  <a:lnTo>
                    <a:pt x="12675" y="16225"/>
                  </a:lnTo>
                  <a:lnTo>
                    <a:pt x="12427" y="16514"/>
                  </a:lnTo>
                  <a:lnTo>
                    <a:pt x="12200" y="16803"/>
                  </a:lnTo>
                  <a:lnTo>
                    <a:pt x="11746" y="17257"/>
                  </a:lnTo>
                  <a:lnTo>
                    <a:pt x="11106" y="17856"/>
                  </a:lnTo>
                  <a:lnTo>
                    <a:pt x="10941" y="18021"/>
                  </a:lnTo>
                  <a:lnTo>
                    <a:pt x="10900" y="18062"/>
                  </a:lnTo>
                  <a:lnTo>
                    <a:pt x="10900" y="18083"/>
                  </a:lnTo>
                  <a:lnTo>
                    <a:pt x="10920" y="18103"/>
                  </a:lnTo>
                  <a:lnTo>
                    <a:pt x="10982" y="18083"/>
                  </a:lnTo>
                  <a:lnTo>
                    <a:pt x="11188" y="17979"/>
                  </a:lnTo>
                  <a:lnTo>
                    <a:pt x="11519" y="17773"/>
                  </a:lnTo>
                  <a:lnTo>
                    <a:pt x="11952" y="17463"/>
                  </a:lnTo>
                  <a:lnTo>
                    <a:pt x="12179" y="17278"/>
                  </a:lnTo>
                  <a:lnTo>
                    <a:pt x="12448" y="17051"/>
                  </a:lnTo>
                  <a:lnTo>
                    <a:pt x="12716" y="16782"/>
                  </a:lnTo>
                  <a:lnTo>
                    <a:pt x="13005" y="16493"/>
                  </a:lnTo>
                  <a:lnTo>
                    <a:pt x="13294" y="16163"/>
                  </a:lnTo>
                  <a:lnTo>
                    <a:pt x="13583" y="15812"/>
                  </a:lnTo>
                  <a:lnTo>
                    <a:pt x="13851" y="15399"/>
                  </a:lnTo>
                  <a:lnTo>
                    <a:pt x="14140" y="14966"/>
                  </a:lnTo>
                  <a:lnTo>
                    <a:pt x="14409" y="14491"/>
                  </a:lnTo>
                  <a:lnTo>
                    <a:pt x="14656" y="13975"/>
                  </a:lnTo>
                  <a:lnTo>
                    <a:pt x="14883" y="13418"/>
                  </a:lnTo>
                  <a:lnTo>
                    <a:pt x="15090" y="12840"/>
                  </a:lnTo>
                  <a:lnTo>
                    <a:pt x="15255" y="12221"/>
                  </a:lnTo>
                  <a:lnTo>
                    <a:pt x="15379" y="11581"/>
                  </a:lnTo>
                  <a:lnTo>
                    <a:pt x="15461" y="10900"/>
                  </a:lnTo>
                  <a:lnTo>
                    <a:pt x="15503" y="10549"/>
                  </a:lnTo>
                  <a:lnTo>
                    <a:pt x="15523" y="10198"/>
                  </a:lnTo>
                  <a:lnTo>
                    <a:pt x="15523" y="9847"/>
                  </a:lnTo>
                  <a:lnTo>
                    <a:pt x="15503" y="9475"/>
                  </a:lnTo>
                  <a:lnTo>
                    <a:pt x="15482" y="9124"/>
                  </a:lnTo>
                  <a:lnTo>
                    <a:pt x="15441" y="8753"/>
                  </a:lnTo>
                  <a:lnTo>
                    <a:pt x="15399" y="8381"/>
                  </a:lnTo>
                  <a:lnTo>
                    <a:pt x="15337" y="8010"/>
                  </a:lnTo>
                  <a:lnTo>
                    <a:pt x="15255" y="7638"/>
                  </a:lnTo>
                  <a:lnTo>
                    <a:pt x="15152" y="7267"/>
                  </a:lnTo>
                  <a:lnTo>
                    <a:pt x="15028" y="6895"/>
                  </a:lnTo>
                  <a:lnTo>
                    <a:pt x="14904" y="6524"/>
                  </a:lnTo>
                  <a:lnTo>
                    <a:pt x="14759" y="6152"/>
                  </a:lnTo>
                  <a:lnTo>
                    <a:pt x="14615" y="5780"/>
                  </a:lnTo>
                  <a:lnTo>
                    <a:pt x="14429" y="5430"/>
                  </a:lnTo>
                  <a:lnTo>
                    <a:pt x="14243" y="5058"/>
                  </a:lnTo>
                  <a:lnTo>
                    <a:pt x="14037" y="4707"/>
                  </a:lnTo>
                  <a:lnTo>
                    <a:pt x="13810" y="4377"/>
                  </a:lnTo>
                  <a:lnTo>
                    <a:pt x="13562" y="4047"/>
                  </a:lnTo>
                  <a:lnTo>
                    <a:pt x="13315" y="3716"/>
                  </a:lnTo>
                  <a:lnTo>
                    <a:pt x="13067" y="3407"/>
                  </a:lnTo>
                  <a:lnTo>
                    <a:pt x="12799" y="3097"/>
                  </a:lnTo>
                  <a:lnTo>
                    <a:pt x="12510" y="2829"/>
                  </a:lnTo>
                  <a:lnTo>
                    <a:pt x="12221" y="2540"/>
                  </a:lnTo>
                  <a:lnTo>
                    <a:pt x="11932" y="2292"/>
                  </a:lnTo>
                  <a:lnTo>
                    <a:pt x="11622" y="2044"/>
                  </a:lnTo>
                  <a:lnTo>
                    <a:pt x="11312" y="1817"/>
                  </a:lnTo>
                  <a:lnTo>
                    <a:pt x="11003" y="1611"/>
                  </a:lnTo>
                  <a:lnTo>
                    <a:pt x="10672" y="1405"/>
                  </a:lnTo>
                  <a:lnTo>
                    <a:pt x="10363" y="1219"/>
                  </a:lnTo>
                  <a:lnTo>
                    <a:pt x="10033" y="1033"/>
                  </a:lnTo>
                  <a:lnTo>
                    <a:pt x="9702" y="889"/>
                  </a:lnTo>
                  <a:lnTo>
                    <a:pt x="9372" y="744"/>
                  </a:lnTo>
                  <a:lnTo>
                    <a:pt x="9042" y="620"/>
                  </a:lnTo>
                  <a:lnTo>
                    <a:pt x="8712" y="496"/>
                  </a:lnTo>
                  <a:lnTo>
                    <a:pt x="8361" y="393"/>
                  </a:lnTo>
                  <a:lnTo>
                    <a:pt x="7700" y="228"/>
                  </a:lnTo>
                  <a:lnTo>
                    <a:pt x="7060" y="104"/>
                  </a:lnTo>
                  <a:lnTo>
                    <a:pt x="6420" y="22"/>
                  </a:lnTo>
                  <a:lnTo>
                    <a:pt x="5801"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4144875" y="436275"/>
              <a:ext cx="319450" cy="264225"/>
            </a:xfrm>
            <a:custGeom>
              <a:rect b="b" l="l" r="r" t="t"/>
              <a:pathLst>
                <a:path extrusionOk="0" h="10569" w="12778">
                  <a:moveTo>
                    <a:pt x="7803" y="2291"/>
                  </a:moveTo>
                  <a:lnTo>
                    <a:pt x="8009" y="2312"/>
                  </a:lnTo>
                  <a:lnTo>
                    <a:pt x="8195" y="2353"/>
                  </a:lnTo>
                  <a:lnTo>
                    <a:pt x="8402" y="2457"/>
                  </a:lnTo>
                  <a:lnTo>
                    <a:pt x="8629" y="2601"/>
                  </a:lnTo>
                  <a:lnTo>
                    <a:pt x="8835" y="2787"/>
                  </a:lnTo>
                  <a:lnTo>
                    <a:pt x="7039" y="3963"/>
                  </a:lnTo>
                  <a:lnTo>
                    <a:pt x="6977" y="3716"/>
                  </a:lnTo>
                  <a:lnTo>
                    <a:pt x="6936" y="3489"/>
                  </a:lnTo>
                  <a:lnTo>
                    <a:pt x="6915" y="3262"/>
                  </a:lnTo>
                  <a:lnTo>
                    <a:pt x="6936" y="3076"/>
                  </a:lnTo>
                  <a:lnTo>
                    <a:pt x="6977" y="2890"/>
                  </a:lnTo>
                  <a:lnTo>
                    <a:pt x="7039" y="2725"/>
                  </a:lnTo>
                  <a:lnTo>
                    <a:pt x="7143" y="2580"/>
                  </a:lnTo>
                  <a:lnTo>
                    <a:pt x="7287" y="2457"/>
                  </a:lnTo>
                  <a:lnTo>
                    <a:pt x="7452" y="2374"/>
                  </a:lnTo>
                  <a:lnTo>
                    <a:pt x="7638" y="2312"/>
                  </a:lnTo>
                  <a:lnTo>
                    <a:pt x="7803" y="2291"/>
                  </a:lnTo>
                  <a:close/>
                  <a:moveTo>
                    <a:pt x="5677" y="6647"/>
                  </a:moveTo>
                  <a:lnTo>
                    <a:pt x="5739" y="6894"/>
                  </a:lnTo>
                  <a:lnTo>
                    <a:pt x="5780" y="7121"/>
                  </a:lnTo>
                  <a:lnTo>
                    <a:pt x="5780" y="7349"/>
                  </a:lnTo>
                  <a:lnTo>
                    <a:pt x="5780" y="7534"/>
                  </a:lnTo>
                  <a:lnTo>
                    <a:pt x="5739" y="7720"/>
                  </a:lnTo>
                  <a:lnTo>
                    <a:pt x="5656" y="7885"/>
                  </a:lnTo>
                  <a:lnTo>
                    <a:pt x="5553" y="8030"/>
                  </a:lnTo>
                  <a:lnTo>
                    <a:pt x="5409" y="8133"/>
                  </a:lnTo>
                  <a:lnTo>
                    <a:pt x="5244" y="8215"/>
                  </a:lnTo>
                  <a:lnTo>
                    <a:pt x="5078" y="8277"/>
                  </a:lnTo>
                  <a:lnTo>
                    <a:pt x="4913" y="8298"/>
                  </a:lnTo>
                  <a:lnTo>
                    <a:pt x="4728" y="8277"/>
                  </a:lnTo>
                  <a:lnTo>
                    <a:pt x="4542" y="8215"/>
                  </a:lnTo>
                  <a:lnTo>
                    <a:pt x="4335" y="8112"/>
                  </a:lnTo>
                  <a:lnTo>
                    <a:pt x="4129" y="7968"/>
                  </a:lnTo>
                  <a:lnTo>
                    <a:pt x="3923" y="7803"/>
                  </a:lnTo>
                  <a:lnTo>
                    <a:pt x="5677" y="6647"/>
                  </a:lnTo>
                  <a:close/>
                  <a:moveTo>
                    <a:pt x="7225" y="0"/>
                  </a:moveTo>
                  <a:lnTo>
                    <a:pt x="6936" y="42"/>
                  </a:lnTo>
                  <a:lnTo>
                    <a:pt x="6668" y="103"/>
                  </a:lnTo>
                  <a:lnTo>
                    <a:pt x="6379" y="207"/>
                  </a:lnTo>
                  <a:lnTo>
                    <a:pt x="6110" y="331"/>
                  </a:lnTo>
                  <a:lnTo>
                    <a:pt x="5863" y="475"/>
                  </a:lnTo>
                  <a:lnTo>
                    <a:pt x="5553" y="723"/>
                  </a:lnTo>
                  <a:lnTo>
                    <a:pt x="5285" y="950"/>
                  </a:lnTo>
                  <a:lnTo>
                    <a:pt x="5078" y="1218"/>
                  </a:lnTo>
                  <a:lnTo>
                    <a:pt x="4913" y="1486"/>
                  </a:lnTo>
                  <a:lnTo>
                    <a:pt x="4789" y="1775"/>
                  </a:lnTo>
                  <a:lnTo>
                    <a:pt x="4686" y="2064"/>
                  </a:lnTo>
                  <a:lnTo>
                    <a:pt x="4645" y="2353"/>
                  </a:lnTo>
                  <a:lnTo>
                    <a:pt x="4624" y="2663"/>
                  </a:lnTo>
                  <a:lnTo>
                    <a:pt x="4624" y="2973"/>
                  </a:lnTo>
                  <a:lnTo>
                    <a:pt x="4666" y="3282"/>
                  </a:lnTo>
                  <a:lnTo>
                    <a:pt x="4707" y="3612"/>
                  </a:lnTo>
                  <a:lnTo>
                    <a:pt x="4789" y="3922"/>
                  </a:lnTo>
                  <a:lnTo>
                    <a:pt x="4975" y="4562"/>
                  </a:lnTo>
                  <a:lnTo>
                    <a:pt x="5182" y="5181"/>
                  </a:lnTo>
                  <a:lnTo>
                    <a:pt x="3056" y="6564"/>
                  </a:lnTo>
                  <a:lnTo>
                    <a:pt x="2870" y="6193"/>
                  </a:lnTo>
                  <a:lnTo>
                    <a:pt x="2725" y="5800"/>
                  </a:lnTo>
                  <a:lnTo>
                    <a:pt x="2601" y="5408"/>
                  </a:lnTo>
                  <a:lnTo>
                    <a:pt x="2498" y="5016"/>
                  </a:lnTo>
                  <a:lnTo>
                    <a:pt x="2416" y="4624"/>
                  </a:lnTo>
                  <a:lnTo>
                    <a:pt x="2374" y="4252"/>
                  </a:lnTo>
                  <a:lnTo>
                    <a:pt x="2354" y="3860"/>
                  </a:lnTo>
                  <a:lnTo>
                    <a:pt x="2354" y="3509"/>
                  </a:lnTo>
                  <a:lnTo>
                    <a:pt x="352" y="3819"/>
                  </a:lnTo>
                  <a:lnTo>
                    <a:pt x="331" y="4232"/>
                  </a:lnTo>
                  <a:lnTo>
                    <a:pt x="372" y="4686"/>
                  </a:lnTo>
                  <a:lnTo>
                    <a:pt x="434" y="5140"/>
                  </a:lnTo>
                  <a:lnTo>
                    <a:pt x="558" y="5635"/>
                  </a:lnTo>
                  <a:lnTo>
                    <a:pt x="702" y="6131"/>
                  </a:lnTo>
                  <a:lnTo>
                    <a:pt x="909" y="6647"/>
                  </a:lnTo>
                  <a:lnTo>
                    <a:pt x="1136" y="7142"/>
                  </a:lnTo>
                  <a:lnTo>
                    <a:pt x="1384" y="7638"/>
                  </a:lnTo>
                  <a:lnTo>
                    <a:pt x="1" y="8546"/>
                  </a:lnTo>
                  <a:lnTo>
                    <a:pt x="826" y="9805"/>
                  </a:lnTo>
                  <a:lnTo>
                    <a:pt x="2251" y="8876"/>
                  </a:lnTo>
                  <a:lnTo>
                    <a:pt x="2540" y="9206"/>
                  </a:lnTo>
                  <a:lnTo>
                    <a:pt x="2849" y="9495"/>
                  </a:lnTo>
                  <a:lnTo>
                    <a:pt x="3138" y="9743"/>
                  </a:lnTo>
                  <a:lnTo>
                    <a:pt x="3448" y="9970"/>
                  </a:lnTo>
                  <a:lnTo>
                    <a:pt x="3737" y="10156"/>
                  </a:lnTo>
                  <a:lnTo>
                    <a:pt x="4046" y="10300"/>
                  </a:lnTo>
                  <a:lnTo>
                    <a:pt x="4356" y="10403"/>
                  </a:lnTo>
                  <a:lnTo>
                    <a:pt x="4645" y="10486"/>
                  </a:lnTo>
                  <a:lnTo>
                    <a:pt x="4955" y="10548"/>
                  </a:lnTo>
                  <a:lnTo>
                    <a:pt x="5244" y="10569"/>
                  </a:lnTo>
                  <a:lnTo>
                    <a:pt x="5533" y="10548"/>
                  </a:lnTo>
                  <a:lnTo>
                    <a:pt x="5822" y="10527"/>
                  </a:lnTo>
                  <a:lnTo>
                    <a:pt x="6090" y="10445"/>
                  </a:lnTo>
                  <a:lnTo>
                    <a:pt x="6379" y="10362"/>
                  </a:lnTo>
                  <a:lnTo>
                    <a:pt x="6627" y="10238"/>
                  </a:lnTo>
                  <a:lnTo>
                    <a:pt x="6895" y="10094"/>
                  </a:lnTo>
                  <a:lnTo>
                    <a:pt x="7204" y="9867"/>
                  </a:lnTo>
                  <a:lnTo>
                    <a:pt x="7452" y="9619"/>
                  </a:lnTo>
                  <a:lnTo>
                    <a:pt x="7659" y="9371"/>
                  </a:lnTo>
                  <a:lnTo>
                    <a:pt x="7824" y="9103"/>
                  </a:lnTo>
                  <a:lnTo>
                    <a:pt x="7948" y="8814"/>
                  </a:lnTo>
                  <a:lnTo>
                    <a:pt x="8030" y="8525"/>
                  </a:lnTo>
                  <a:lnTo>
                    <a:pt x="8092" y="8236"/>
                  </a:lnTo>
                  <a:lnTo>
                    <a:pt x="8113" y="7926"/>
                  </a:lnTo>
                  <a:lnTo>
                    <a:pt x="8092" y="7617"/>
                  </a:lnTo>
                  <a:lnTo>
                    <a:pt x="8071" y="7307"/>
                  </a:lnTo>
                  <a:lnTo>
                    <a:pt x="8009" y="6998"/>
                  </a:lnTo>
                  <a:lnTo>
                    <a:pt x="7948" y="6688"/>
                  </a:lnTo>
                  <a:lnTo>
                    <a:pt x="7762" y="6048"/>
                  </a:lnTo>
                  <a:lnTo>
                    <a:pt x="7555" y="5450"/>
                  </a:lnTo>
                  <a:lnTo>
                    <a:pt x="9702" y="4025"/>
                  </a:lnTo>
                  <a:lnTo>
                    <a:pt x="9826" y="4294"/>
                  </a:lnTo>
                  <a:lnTo>
                    <a:pt x="9929" y="4562"/>
                  </a:lnTo>
                  <a:lnTo>
                    <a:pt x="10032" y="4851"/>
                  </a:lnTo>
                  <a:lnTo>
                    <a:pt x="10115" y="5140"/>
                  </a:lnTo>
                  <a:lnTo>
                    <a:pt x="10177" y="5450"/>
                  </a:lnTo>
                  <a:lnTo>
                    <a:pt x="10239" y="5759"/>
                  </a:lnTo>
                  <a:lnTo>
                    <a:pt x="10280" y="6069"/>
                  </a:lnTo>
                  <a:lnTo>
                    <a:pt x="10321" y="6399"/>
                  </a:lnTo>
                  <a:lnTo>
                    <a:pt x="12282" y="6027"/>
                  </a:lnTo>
                  <a:lnTo>
                    <a:pt x="12262" y="5656"/>
                  </a:lnTo>
                  <a:lnTo>
                    <a:pt x="12220" y="5264"/>
                  </a:lnTo>
                  <a:lnTo>
                    <a:pt x="12138" y="4872"/>
                  </a:lnTo>
                  <a:lnTo>
                    <a:pt x="12035" y="4500"/>
                  </a:lnTo>
                  <a:lnTo>
                    <a:pt x="11911" y="4108"/>
                  </a:lnTo>
                  <a:lnTo>
                    <a:pt x="11746" y="3716"/>
                  </a:lnTo>
                  <a:lnTo>
                    <a:pt x="11580" y="3323"/>
                  </a:lnTo>
                  <a:lnTo>
                    <a:pt x="11374" y="2952"/>
                  </a:lnTo>
                  <a:lnTo>
                    <a:pt x="12778" y="2044"/>
                  </a:lnTo>
                  <a:lnTo>
                    <a:pt x="11952" y="764"/>
                  </a:lnTo>
                  <a:lnTo>
                    <a:pt x="10528" y="1693"/>
                  </a:lnTo>
                  <a:lnTo>
                    <a:pt x="10239" y="1363"/>
                  </a:lnTo>
                  <a:lnTo>
                    <a:pt x="9950" y="1074"/>
                  </a:lnTo>
                  <a:lnTo>
                    <a:pt x="9640" y="805"/>
                  </a:lnTo>
                  <a:lnTo>
                    <a:pt x="9351" y="599"/>
                  </a:lnTo>
                  <a:lnTo>
                    <a:pt x="9042" y="413"/>
                  </a:lnTo>
                  <a:lnTo>
                    <a:pt x="8732" y="269"/>
                  </a:lnTo>
                  <a:lnTo>
                    <a:pt x="8422" y="145"/>
                  </a:lnTo>
                  <a:lnTo>
                    <a:pt x="8133" y="62"/>
                  </a:lnTo>
                  <a:lnTo>
                    <a:pt x="7824" y="21"/>
                  </a:lnTo>
                  <a:lnTo>
                    <a:pt x="7535"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5570675" y="3855500"/>
              <a:ext cx="638875" cy="637825"/>
            </a:xfrm>
            <a:custGeom>
              <a:rect b="b" l="l" r="r" t="t"/>
              <a:pathLst>
                <a:path extrusionOk="0" h="25513" w="25555">
                  <a:moveTo>
                    <a:pt x="12488" y="0"/>
                  </a:moveTo>
                  <a:lnTo>
                    <a:pt x="11848" y="21"/>
                  </a:lnTo>
                  <a:lnTo>
                    <a:pt x="11229" y="83"/>
                  </a:lnTo>
                  <a:lnTo>
                    <a:pt x="10589" y="186"/>
                  </a:lnTo>
                  <a:lnTo>
                    <a:pt x="9970" y="310"/>
                  </a:lnTo>
                  <a:lnTo>
                    <a:pt x="9351" y="475"/>
                  </a:lnTo>
                  <a:lnTo>
                    <a:pt x="8732" y="661"/>
                  </a:lnTo>
                  <a:lnTo>
                    <a:pt x="8112" y="888"/>
                  </a:lnTo>
                  <a:lnTo>
                    <a:pt x="7493" y="1135"/>
                  </a:lnTo>
                  <a:lnTo>
                    <a:pt x="6915" y="1424"/>
                  </a:lnTo>
                  <a:lnTo>
                    <a:pt x="6358" y="1734"/>
                  </a:lnTo>
                  <a:lnTo>
                    <a:pt x="5801" y="2064"/>
                  </a:lnTo>
                  <a:lnTo>
                    <a:pt x="5285" y="2436"/>
                  </a:lnTo>
                  <a:lnTo>
                    <a:pt x="4789" y="2807"/>
                  </a:lnTo>
                  <a:lnTo>
                    <a:pt x="4294" y="3220"/>
                  </a:lnTo>
                  <a:lnTo>
                    <a:pt x="3840" y="3633"/>
                  </a:lnTo>
                  <a:lnTo>
                    <a:pt x="3406" y="4087"/>
                  </a:lnTo>
                  <a:lnTo>
                    <a:pt x="2993" y="4541"/>
                  </a:lnTo>
                  <a:lnTo>
                    <a:pt x="2622" y="5037"/>
                  </a:lnTo>
                  <a:lnTo>
                    <a:pt x="2250" y="5532"/>
                  </a:lnTo>
                  <a:lnTo>
                    <a:pt x="1920" y="6048"/>
                  </a:lnTo>
                  <a:lnTo>
                    <a:pt x="1610" y="6564"/>
                  </a:lnTo>
                  <a:lnTo>
                    <a:pt x="1321" y="7121"/>
                  </a:lnTo>
                  <a:lnTo>
                    <a:pt x="1074" y="7679"/>
                  </a:lnTo>
                  <a:lnTo>
                    <a:pt x="826" y="8236"/>
                  </a:lnTo>
                  <a:lnTo>
                    <a:pt x="640" y="8814"/>
                  </a:lnTo>
                  <a:lnTo>
                    <a:pt x="455" y="9413"/>
                  </a:lnTo>
                  <a:lnTo>
                    <a:pt x="310" y="9991"/>
                  </a:lnTo>
                  <a:lnTo>
                    <a:pt x="186" y="10610"/>
                  </a:lnTo>
                  <a:lnTo>
                    <a:pt x="104" y="11208"/>
                  </a:lnTo>
                  <a:lnTo>
                    <a:pt x="42" y="11828"/>
                  </a:lnTo>
                  <a:lnTo>
                    <a:pt x="0" y="12447"/>
                  </a:lnTo>
                  <a:lnTo>
                    <a:pt x="0" y="13066"/>
                  </a:lnTo>
                  <a:lnTo>
                    <a:pt x="42" y="13685"/>
                  </a:lnTo>
                  <a:lnTo>
                    <a:pt x="104" y="14325"/>
                  </a:lnTo>
                  <a:lnTo>
                    <a:pt x="186" y="14944"/>
                  </a:lnTo>
                  <a:lnTo>
                    <a:pt x="310" y="15564"/>
                  </a:lnTo>
                  <a:lnTo>
                    <a:pt x="475" y="16204"/>
                  </a:lnTo>
                  <a:lnTo>
                    <a:pt x="661" y="16823"/>
                  </a:lnTo>
                  <a:lnTo>
                    <a:pt x="888" y="17442"/>
                  </a:lnTo>
                  <a:lnTo>
                    <a:pt x="1136" y="18041"/>
                  </a:lnTo>
                  <a:lnTo>
                    <a:pt x="1425" y="18619"/>
                  </a:lnTo>
                  <a:lnTo>
                    <a:pt x="1734" y="19176"/>
                  </a:lnTo>
                  <a:lnTo>
                    <a:pt x="2065" y="19733"/>
                  </a:lnTo>
                  <a:lnTo>
                    <a:pt x="2436" y="20249"/>
                  </a:lnTo>
                  <a:lnTo>
                    <a:pt x="2808" y="20745"/>
                  </a:lnTo>
                  <a:lnTo>
                    <a:pt x="3220" y="21219"/>
                  </a:lnTo>
                  <a:lnTo>
                    <a:pt x="3633" y="21674"/>
                  </a:lnTo>
                  <a:lnTo>
                    <a:pt x="4087" y="22107"/>
                  </a:lnTo>
                  <a:lnTo>
                    <a:pt x="4562" y="22520"/>
                  </a:lnTo>
                  <a:lnTo>
                    <a:pt x="5037" y="22912"/>
                  </a:lnTo>
                  <a:lnTo>
                    <a:pt x="5532" y="23263"/>
                  </a:lnTo>
                  <a:lnTo>
                    <a:pt x="6048" y="23593"/>
                  </a:lnTo>
                  <a:lnTo>
                    <a:pt x="6585" y="23903"/>
                  </a:lnTo>
                  <a:lnTo>
                    <a:pt x="7122" y="24192"/>
                  </a:lnTo>
                  <a:lnTo>
                    <a:pt x="7679" y="24460"/>
                  </a:lnTo>
                  <a:lnTo>
                    <a:pt x="8236" y="24687"/>
                  </a:lnTo>
                  <a:lnTo>
                    <a:pt x="8814" y="24894"/>
                  </a:lnTo>
                  <a:lnTo>
                    <a:pt x="9413" y="25059"/>
                  </a:lnTo>
                  <a:lnTo>
                    <a:pt x="10011" y="25203"/>
                  </a:lnTo>
                  <a:lnTo>
                    <a:pt x="10610" y="25327"/>
                  </a:lnTo>
                  <a:lnTo>
                    <a:pt x="11229" y="25410"/>
                  </a:lnTo>
                  <a:lnTo>
                    <a:pt x="11828" y="25471"/>
                  </a:lnTo>
                  <a:lnTo>
                    <a:pt x="12468" y="25513"/>
                  </a:lnTo>
                  <a:lnTo>
                    <a:pt x="13087" y="25513"/>
                  </a:lnTo>
                  <a:lnTo>
                    <a:pt x="13706" y="25471"/>
                  </a:lnTo>
                  <a:lnTo>
                    <a:pt x="14325" y="25410"/>
                  </a:lnTo>
                  <a:lnTo>
                    <a:pt x="14965" y="25306"/>
                  </a:lnTo>
                  <a:lnTo>
                    <a:pt x="15585" y="25183"/>
                  </a:lnTo>
                  <a:lnTo>
                    <a:pt x="16224" y="25038"/>
                  </a:lnTo>
                  <a:lnTo>
                    <a:pt x="16844" y="24832"/>
                  </a:lnTo>
                  <a:lnTo>
                    <a:pt x="17463" y="24605"/>
                  </a:lnTo>
                  <a:lnTo>
                    <a:pt x="18062" y="24357"/>
                  </a:lnTo>
                  <a:lnTo>
                    <a:pt x="18639" y="24068"/>
                  </a:lnTo>
                  <a:lnTo>
                    <a:pt x="19217" y="23758"/>
                  </a:lnTo>
                  <a:lnTo>
                    <a:pt x="19754" y="23428"/>
                  </a:lnTo>
                  <a:lnTo>
                    <a:pt x="20270" y="23077"/>
                  </a:lnTo>
                  <a:lnTo>
                    <a:pt x="20786" y="22685"/>
                  </a:lnTo>
                  <a:lnTo>
                    <a:pt x="21261" y="22272"/>
                  </a:lnTo>
                  <a:lnTo>
                    <a:pt x="21715" y="21859"/>
                  </a:lnTo>
                  <a:lnTo>
                    <a:pt x="22148" y="21405"/>
                  </a:lnTo>
                  <a:lnTo>
                    <a:pt x="22561" y="20951"/>
                  </a:lnTo>
                  <a:lnTo>
                    <a:pt x="22953" y="20456"/>
                  </a:lnTo>
                  <a:lnTo>
                    <a:pt x="23304" y="19960"/>
                  </a:lnTo>
                  <a:lnTo>
                    <a:pt x="23635" y="19444"/>
                  </a:lnTo>
                  <a:lnTo>
                    <a:pt x="23944" y="18928"/>
                  </a:lnTo>
                  <a:lnTo>
                    <a:pt x="24233" y="18371"/>
                  </a:lnTo>
                  <a:lnTo>
                    <a:pt x="24502" y="17834"/>
                  </a:lnTo>
                  <a:lnTo>
                    <a:pt x="24729" y="17256"/>
                  </a:lnTo>
                  <a:lnTo>
                    <a:pt x="24935" y="16678"/>
                  </a:lnTo>
                  <a:lnTo>
                    <a:pt x="25100" y="16100"/>
                  </a:lnTo>
                  <a:lnTo>
                    <a:pt x="25245" y="15502"/>
                  </a:lnTo>
                  <a:lnTo>
                    <a:pt x="25368" y="14903"/>
                  </a:lnTo>
                  <a:lnTo>
                    <a:pt x="25472" y="14284"/>
                  </a:lnTo>
                  <a:lnTo>
                    <a:pt x="25534" y="13665"/>
                  </a:lnTo>
                  <a:lnTo>
                    <a:pt x="25554" y="13045"/>
                  </a:lnTo>
                  <a:lnTo>
                    <a:pt x="25554" y="12426"/>
                  </a:lnTo>
                  <a:lnTo>
                    <a:pt x="25534" y="11807"/>
                  </a:lnTo>
                  <a:lnTo>
                    <a:pt x="25472" y="11167"/>
                  </a:lnTo>
                  <a:lnTo>
                    <a:pt x="25368" y="10548"/>
                  </a:lnTo>
                  <a:lnTo>
                    <a:pt x="25245" y="9929"/>
                  </a:lnTo>
                  <a:lnTo>
                    <a:pt x="25080" y="9309"/>
                  </a:lnTo>
                  <a:lnTo>
                    <a:pt x="24894" y="8690"/>
                  </a:lnTo>
                  <a:lnTo>
                    <a:pt x="24667" y="8071"/>
                  </a:lnTo>
                  <a:lnTo>
                    <a:pt x="24419" y="7452"/>
                  </a:lnTo>
                  <a:lnTo>
                    <a:pt x="24130" y="6874"/>
                  </a:lnTo>
                  <a:lnTo>
                    <a:pt x="23820" y="6316"/>
                  </a:lnTo>
                  <a:lnTo>
                    <a:pt x="23490" y="5759"/>
                  </a:lnTo>
                  <a:lnTo>
                    <a:pt x="23139" y="5243"/>
                  </a:lnTo>
                  <a:lnTo>
                    <a:pt x="22747" y="4748"/>
                  </a:lnTo>
                  <a:lnTo>
                    <a:pt x="22334" y="4273"/>
                  </a:lnTo>
                  <a:lnTo>
                    <a:pt x="21921" y="3819"/>
                  </a:lnTo>
                  <a:lnTo>
                    <a:pt x="21467" y="3385"/>
                  </a:lnTo>
                  <a:lnTo>
                    <a:pt x="21013" y="2973"/>
                  </a:lnTo>
                  <a:lnTo>
                    <a:pt x="20518" y="2580"/>
                  </a:lnTo>
                  <a:lnTo>
                    <a:pt x="20022" y="2229"/>
                  </a:lnTo>
                  <a:lnTo>
                    <a:pt x="19506" y="1899"/>
                  </a:lnTo>
                  <a:lnTo>
                    <a:pt x="18990" y="1590"/>
                  </a:lnTo>
                  <a:lnTo>
                    <a:pt x="18433" y="1301"/>
                  </a:lnTo>
                  <a:lnTo>
                    <a:pt x="17876" y="1053"/>
                  </a:lnTo>
                  <a:lnTo>
                    <a:pt x="17318" y="826"/>
                  </a:lnTo>
                  <a:lnTo>
                    <a:pt x="16740" y="619"/>
                  </a:lnTo>
                  <a:lnTo>
                    <a:pt x="16142" y="434"/>
                  </a:lnTo>
                  <a:lnTo>
                    <a:pt x="15564" y="289"/>
                  </a:lnTo>
                  <a:lnTo>
                    <a:pt x="14945" y="165"/>
                  </a:lnTo>
                  <a:lnTo>
                    <a:pt x="14346" y="83"/>
                  </a:lnTo>
                  <a:lnTo>
                    <a:pt x="13727" y="21"/>
                  </a:lnTo>
                  <a:lnTo>
                    <a:pt x="13108"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5646525" y="3931350"/>
              <a:ext cx="487150" cy="486125"/>
            </a:xfrm>
            <a:custGeom>
              <a:rect b="b" l="l" r="r" t="t"/>
              <a:pathLst>
                <a:path extrusionOk="0" h="19445" w="19486">
                  <a:moveTo>
                    <a:pt x="9516" y="0"/>
                  </a:moveTo>
                  <a:lnTo>
                    <a:pt x="9042" y="21"/>
                  </a:lnTo>
                  <a:lnTo>
                    <a:pt x="8567" y="62"/>
                  </a:lnTo>
                  <a:lnTo>
                    <a:pt x="8092" y="145"/>
                  </a:lnTo>
                  <a:lnTo>
                    <a:pt x="7597" y="228"/>
                  </a:lnTo>
                  <a:lnTo>
                    <a:pt x="7122" y="351"/>
                  </a:lnTo>
                  <a:lnTo>
                    <a:pt x="6647" y="496"/>
                  </a:lnTo>
                  <a:lnTo>
                    <a:pt x="6193" y="682"/>
                  </a:lnTo>
                  <a:lnTo>
                    <a:pt x="5718" y="867"/>
                  </a:lnTo>
                  <a:lnTo>
                    <a:pt x="5285" y="1094"/>
                  </a:lnTo>
                  <a:lnTo>
                    <a:pt x="4851" y="1321"/>
                  </a:lnTo>
                  <a:lnTo>
                    <a:pt x="4439" y="1569"/>
                  </a:lnTo>
                  <a:lnTo>
                    <a:pt x="4026" y="1858"/>
                  </a:lnTo>
                  <a:lnTo>
                    <a:pt x="3654" y="2147"/>
                  </a:lnTo>
                  <a:lnTo>
                    <a:pt x="3283" y="2457"/>
                  </a:lnTo>
                  <a:lnTo>
                    <a:pt x="2932" y="2766"/>
                  </a:lnTo>
                  <a:lnTo>
                    <a:pt x="2601" y="3117"/>
                  </a:lnTo>
                  <a:lnTo>
                    <a:pt x="2292" y="3468"/>
                  </a:lnTo>
                  <a:lnTo>
                    <a:pt x="2003" y="3840"/>
                  </a:lnTo>
                  <a:lnTo>
                    <a:pt x="1735" y="4211"/>
                  </a:lnTo>
                  <a:lnTo>
                    <a:pt x="1466" y="4603"/>
                  </a:lnTo>
                  <a:lnTo>
                    <a:pt x="1239" y="5016"/>
                  </a:lnTo>
                  <a:lnTo>
                    <a:pt x="1012" y="5429"/>
                  </a:lnTo>
                  <a:lnTo>
                    <a:pt x="826" y="5842"/>
                  </a:lnTo>
                  <a:lnTo>
                    <a:pt x="641" y="6275"/>
                  </a:lnTo>
                  <a:lnTo>
                    <a:pt x="496" y="6709"/>
                  </a:lnTo>
                  <a:lnTo>
                    <a:pt x="352" y="7163"/>
                  </a:lnTo>
                  <a:lnTo>
                    <a:pt x="248" y="7617"/>
                  </a:lnTo>
                  <a:lnTo>
                    <a:pt x="145" y="8071"/>
                  </a:lnTo>
                  <a:lnTo>
                    <a:pt x="83" y="8546"/>
                  </a:lnTo>
                  <a:lnTo>
                    <a:pt x="42" y="9021"/>
                  </a:lnTo>
                  <a:lnTo>
                    <a:pt x="1" y="9475"/>
                  </a:lnTo>
                  <a:lnTo>
                    <a:pt x="1" y="9950"/>
                  </a:lnTo>
                  <a:lnTo>
                    <a:pt x="42" y="10445"/>
                  </a:lnTo>
                  <a:lnTo>
                    <a:pt x="83" y="10920"/>
                  </a:lnTo>
                  <a:lnTo>
                    <a:pt x="145" y="11394"/>
                  </a:lnTo>
                  <a:lnTo>
                    <a:pt x="248" y="11869"/>
                  </a:lnTo>
                  <a:lnTo>
                    <a:pt x="372" y="12344"/>
                  </a:lnTo>
                  <a:lnTo>
                    <a:pt x="517" y="12819"/>
                  </a:lnTo>
                  <a:lnTo>
                    <a:pt x="682" y="13293"/>
                  </a:lnTo>
                  <a:lnTo>
                    <a:pt x="888" y="13748"/>
                  </a:lnTo>
                  <a:lnTo>
                    <a:pt x="1095" y="14181"/>
                  </a:lnTo>
                  <a:lnTo>
                    <a:pt x="1322" y="14614"/>
                  </a:lnTo>
                  <a:lnTo>
                    <a:pt x="1590" y="15027"/>
                  </a:lnTo>
                  <a:lnTo>
                    <a:pt x="1858" y="15440"/>
                  </a:lnTo>
                  <a:lnTo>
                    <a:pt x="2147" y="15812"/>
                  </a:lnTo>
                  <a:lnTo>
                    <a:pt x="2457" y="16183"/>
                  </a:lnTo>
                  <a:lnTo>
                    <a:pt x="2787" y="16513"/>
                  </a:lnTo>
                  <a:lnTo>
                    <a:pt x="3118" y="16844"/>
                  </a:lnTo>
                  <a:lnTo>
                    <a:pt x="3468" y="17153"/>
                  </a:lnTo>
                  <a:lnTo>
                    <a:pt x="3840" y="17463"/>
                  </a:lnTo>
                  <a:lnTo>
                    <a:pt x="4232" y="17731"/>
                  </a:lnTo>
                  <a:lnTo>
                    <a:pt x="4624" y="17979"/>
                  </a:lnTo>
                  <a:lnTo>
                    <a:pt x="5016" y="18227"/>
                  </a:lnTo>
                  <a:lnTo>
                    <a:pt x="5429" y="18433"/>
                  </a:lnTo>
                  <a:lnTo>
                    <a:pt x="5863" y="18640"/>
                  </a:lnTo>
                  <a:lnTo>
                    <a:pt x="6296" y="18805"/>
                  </a:lnTo>
                  <a:lnTo>
                    <a:pt x="6730" y="18970"/>
                  </a:lnTo>
                  <a:lnTo>
                    <a:pt x="7184" y="19094"/>
                  </a:lnTo>
                  <a:lnTo>
                    <a:pt x="7638" y="19217"/>
                  </a:lnTo>
                  <a:lnTo>
                    <a:pt x="8092" y="19300"/>
                  </a:lnTo>
                  <a:lnTo>
                    <a:pt x="8567" y="19362"/>
                  </a:lnTo>
                  <a:lnTo>
                    <a:pt x="9021" y="19403"/>
                  </a:lnTo>
                  <a:lnTo>
                    <a:pt x="9496" y="19445"/>
                  </a:lnTo>
                  <a:lnTo>
                    <a:pt x="9970" y="19445"/>
                  </a:lnTo>
                  <a:lnTo>
                    <a:pt x="10445" y="19403"/>
                  </a:lnTo>
                  <a:lnTo>
                    <a:pt x="10941" y="19362"/>
                  </a:lnTo>
                  <a:lnTo>
                    <a:pt x="11415" y="19300"/>
                  </a:lnTo>
                  <a:lnTo>
                    <a:pt x="11890" y="19197"/>
                  </a:lnTo>
                  <a:lnTo>
                    <a:pt x="12365" y="19073"/>
                  </a:lnTo>
                  <a:lnTo>
                    <a:pt x="12840" y="18928"/>
                  </a:lnTo>
                  <a:lnTo>
                    <a:pt x="13314" y="18763"/>
                  </a:lnTo>
                  <a:lnTo>
                    <a:pt x="13768" y="18557"/>
                  </a:lnTo>
                  <a:lnTo>
                    <a:pt x="14222" y="18351"/>
                  </a:lnTo>
                  <a:lnTo>
                    <a:pt x="14656" y="18103"/>
                  </a:lnTo>
                  <a:lnTo>
                    <a:pt x="15069" y="17855"/>
                  </a:lnTo>
                  <a:lnTo>
                    <a:pt x="15461" y="17587"/>
                  </a:lnTo>
                  <a:lnTo>
                    <a:pt x="15853" y="17277"/>
                  </a:lnTo>
                  <a:lnTo>
                    <a:pt x="16204" y="16988"/>
                  </a:lnTo>
                  <a:lnTo>
                    <a:pt x="16555" y="16658"/>
                  </a:lnTo>
                  <a:lnTo>
                    <a:pt x="16885" y="16307"/>
                  </a:lnTo>
                  <a:lnTo>
                    <a:pt x="17195" y="15956"/>
                  </a:lnTo>
                  <a:lnTo>
                    <a:pt x="17484" y="15605"/>
                  </a:lnTo>
                  <a:lnTo>
                    <a:pt x="17773" y="15213"/>
                  </a:lnTo>
                  <a:lnTo>
                    <a:pt x="18020" y="14821"/>
                  </a:lnTo>
                  <a:lnTo>
                    <a:pt x="18268" y="14429"/>
                  </a:lnTo>
                  <a:lnTo>
                    <a:pt x="18475" y="14016"/>
                  </a:lnTo>
                  <a:lnTo>
                    <a:pt x="18681" y="13582"/>
                  </a:lnTo>
                  <a:lnTo>
                    <a:pt x="18846" y="13149"/>
                  </a:lnTo>
                  <a:lnTo>
                    <a:pt x="19011" y="12715"/>
                  </a:lnTo>
                  <a:lnTo>
                    <a:pt x="19135" y="12261"/>
                  </a:lnTo>
                  <a:lnTo>
                    <a:pt x="19259" y="11807"/>
                  </a:lnTo>
                  <a:lnTo>
                    <a:pt x="19342" y="11353"/>
                  </a:lnTo>
                  <a:lnTo>
                    <a:pt x="19403" y="10878"/>
                  </a:lnTo>
                  <a:lnTo>
                    <a:pt x="19465" y="10424"/>
                  </a:lnTo>
                  <a:lnTo>
                    <a:pt x="19486" y="9950"/>
                  </a:lnTo>
                  <a:lnTo>
                    <a:pt x="19486" y="9475"/>
                  </a:lnTo>
                  <a:lnTo>
                    <a:pt x="19465" y="9000"/>
                  </a:lnTo>
                  <a:lnTo>
                    <a:pt x="19424" y="8525"/>
                  </a:lnTo>
                  <a:lnTo>
                    <a:pt x="19342" y="8030"/>
                  </a:lnTo>
                  <a:lnTo>
                    <a:pt x="19238" y="7555"/>
                  </a:lnTo>
                  <a:lnTo>
                    <a:pt x="19135" y="7080"/>
                  </a:lnTo>
                  <a:lnTo>
                    <a:pt x="18991" y="6606"/>
                  </a:lnTo>
                  <a:lnTo>
                    <a:pt x="18805" y="6152"/>
                  </a:lnTo>
                  <a:lnTo>
                    <a:pt x="18619" y="5677"/>
                  </a:lnTo>
                  <a:lnTo>
                    <a:pt x="18392" y="5243"/>
                  </a:lnTo>
                  <a:lnTo>
                    <a:pt x="18165" y="4810"/>
                  </a:lnTo>
                  <a:lnTo>
                    <a:pt x="17917" y="4397"/>
                  </a:lnTo>
                  <a:lnTo>
                    <a:pt x="17628" y="4005"/>
                  </a:lnTo>
                  <a:lnTo>
                    <a:pt x="17339" y="3613"/>
                  </a:lnTo>
                  <a:lnTo>
                    <a:pt x="17030" y="3262"/>
                  </a:lnTo>
                  <a:lnTo>
                    <a:pt x="16720" y="2911"/>
                  </a:lnTo>
                  <a:lnTo>
                    <a:pt x="16369" y="2581"/>
                  </a:lnTo>
                  <a:lnTo>
                    <a:pt x="16018" y="2271"/>
                  </a:lnTo>
                  <a:lnTo>
                    <a:pt x="15647" y="1982"/>
                  </a:lnTo>
                  <a:lnTo>
                    <a:pt x="15275" y="1693"/>
                  </a:lnTo>
                  <a:lnTo>
                    <a:pt x="14883" y="1445"/>
                  </a:lnTo>
                  <a:lnTo>
                    <a:pt x="14470" y="1218"/>
                  </a:lnTo>
                  <a:lnTo>
                    <a:pt x="14057" y="991"/>
                  </a:lnTo>
                  <a:lnTo>
                    <a:pt x="13645" y="805"/>
                  </a:lnTo>
                  <a:lnTo>
                    <a:pt x="13211" y="620"/>
                  </a:lnTo>
                  <a:lnTo>
                    <a:pt x="12757" y="475"/>
                  </a:lnTo>
                  <a:lnTo>
                    <a:pt x="12323" y="331"/>
                  </a:lnTo>
                  <a:lnTo>
                    <a:pt x="11869" y="228"/>
                  </a:lnTo>
                  <a:lnTo>
                    <a:pt x="11395" y="124"/>
                  </a:lnTo>
                  <a:lnTo>
                    <a:pt x="10941" y="62"/>
                  </a:lnTo>
                  <a:lnTo>
                    <a:pt x="10466" y="21"/>
                  </a:lnTo>
                  <a:lnTo>
                    <a:pt x="9991"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5640325" y="3922050"/>
              <a:ext cx="473750" cy="348350"/>
            </a:xfrm>
            <a:custGeom>
              <a:rect b="b" l="l" r="r" t="t"/>
              <a:pathLst>
                <a:path extrusionOk="0" h="13934" w="18950">
                  <a:moveTo>
                    <a:pt x="9867" y="1"/>
                  </a:moveTo>
                  <a:lnTo>
                    <a:pt x="9475" y="22"/>
                  </a:lnTo>
                  <a:lnTo>
                    <a:pt x="9104" y="42"/>
                  </a:lnTo>
                  <a:lnTo>
                    <a:pt x="8712" y="83"/>
                  </a:lnTo>
                  <a:lnTo>
                    <a:pt x="8319" y="145"/>
                  </a:lnTo>
                  <a:lnTo>
                    <a:pt x="7927" y="207"/>
                  </a:lnTo>
                  <a:lnTo>
                    <a:pt x="7535" y="311"/>
                  </a:lnTo>
                  <a:lnTo>
                    <a:pt x="7163" y="414"/>
                  </a:lnTo>
                  <a:lnTo>
                    <a:pt x="6771" y="538"/>
                  </a:lnTo>
                  <a:lnTo>
                    <a:pt x="6379" y="661"/>
                  </a:lnTo>
                  <a:lnTo>
                    <a:pt x="6008" y="827"/>
                  </a:lnTo>
                  <a:lnTo>
                    <a:pt x="5636" y="992"/>
                  </a:lnTo>
                  <a:lnTo>
                    <a:pt x="5264" y="1177"/>
                  </a:lnTo>
                  <a:lnTo>
                    <a:pt x="4914" y="1363"/>
                  </a:lnTo>
                  <a:lnTo>
                    <a:pt x="4563" y="1570"/>
                  </a:lnTo>
                  <a:lnTo>
                    <a:pt x="4232" y="1797"/>
                  </a:lnTo>
                  <a:lnTo>
                    <a:pt x="3923" y="2024"/>
                  </a:lnTo>
                  <a:lnTo>
                    <a:pt x="3613" y="2271"/>
                  </a:lnTo>
                  <a:lnTo>
                    <a:pt x="3324" y="2540"/>
                  </a:lnTo>
                  <a:lnTo>
                    <a:pt x="3035" y="2787"/>
                  </a:lnTo>
                  <a:lnTo>
                    <a:pt x="2767" y="3056"/>
                  </a:lnTo>
                  <a:lnTo>
                    <a:pt x="2499" y="3345"/>
                  </a:lnTo>
                  <a:lnTo>
                    <a:pt x="2272" y="3634"/>
                  </a:lnTo>
                  <a:lnTo>
                    <a:pt x="2024" y="3923"/>
                  </a:lnTo>
                  <a:lnTo>
                    <a:pt x="1817" y="4212"/>
                  </a:lnTo>
                  <a:lnTo>
                    <a:pt x="1611" y="4501"/>
                  </a:lnTo>
                  <a:lnTo>
                    <a:pt x="1425" y="4810"/>
                  </a:lnTo>
                  <a:lnTo>
                    <a:pt x="1239" y="5120"/>
                  </a:lnTo>
                  <a:lnTo>
                    <a:pt x="1074" y="5430"/>
                  </a:lnTo>
                  <a:lnTo>
                    <a:pt x="785" y="6049"/>
                  </a:lnTo>
                  <a:lnTo>
                    <a:pt x="558" y="6647"/>
                  </a:lnTo>
                  <a:lnTo>
                    <a:pt x="352" y="7267"/>
                  </a:lnTo>
                  <a:lnTo>
                    <a:pt x="207" y="7865"/>
                  </a:lnTo>
                  <a:lnTo>
                    <a:pt x="104" y="8443"/>
                  </a:lnTo>
                  <a:lnTo>
                    <a:pt x="42" y="9021"/>
                  </a:lnTo>
                  <a:lnTo>
                    <a:pt x="1" y="9558"/>
                  </a:lnTo>
                  <a:lnTo>
                    <a:pt x="1" y="10074"/>
                  </a:lnTo>
                  <a:lnTo>
                    <a:pt x="42" y="10569"/>
                  </a:lnTo>
                  <a:lnTo>
                    <a:pt x="84" y="11023"/>
                  </a:lnTo>
                  <a:lnTo>
                    <a:pt x="145" y="11457"/>
                  </a:lnTo>
                  <a:lnTo>
                    <a:pt x="228" y="11870"/>
                  </a:lnTo>
                  <a:lnTo>
                    <a:pt x="311" y="12221"/>
                  </a:lnTo>
                  <a:lnTo>
                    <a:pt x="414" y="12551"/>
                  </a:lnTo>
                  <a:lnTo>
                    <a:pt x="517" y="12840"/>
                  </a:lnTo>
                  <a:lnTo>
                    <a:pt x="703" y="13335"/>
                  </a:lnTo>
                  <a:lnTo>
                    <a:pt x="868" y="13686"/>
                  </a:lnTo>
                  <a:lnTo>
                    <a:pt x="992" y="13872"/>
                  </a:lnTo>
                  <a:lnTo>
                    <a:pt x="1033" y="13934"/>
                  </a:lnTo>
                  <a:lnTo>
                    <a:pt x="1054" y="13934"/>
                  </a:lnTo>
                  <a:lnTo>
                    <a:pt x="1054" y="13913"/>
                  </a:lnTo>
                  <a:lnTo>
                    <a:pt x="1054" y="13851"/>
                  </a:lnTo>
                  <a:lnTo>
                    <a:pt x="1012" y="13624"/>
                  </a:lnTo>
                  <a:lnTo>
                    <a:pt x="785" y="12778"/>
                  </a:lnTo>
                  <a:lnTo>
                    <a:pt x="662" y="12159"/>
                  </a:lnTo>
                  <a:lnTo>
                    <a:pt x="600" y="11787"/>
                  </a:lnTo>
                  <a:lnTo>
                    <a:pt x="558" y="11416"/>
                  </a:lnTo>
                  <a:lnTo>
                    <a:pt x="517" y="10982"/>
                  </a:lnTo>
                  <a:lnTo>
                    <a:pt x="517" y="10549"/>
                  </a:lnTo>
                  <a:lnTo>
                    <a:pt x="517" y="10074"/>
                  </a:lnTo>
                  <a:lnTo>
                    <a:pt x="538" y="9599"/>
                  </a:lnTo>
                  <a:lnTo>
                    <a:pt x="600" y="9083"/>
                  </a:lnTo>
                  <a:lnTo>
                    <a:pt x="682" y="8546"/>
                  </a:lnTo>
                  <a:lnTo>
                    <a:pt x="806" y="7989"/>
                  </a:lnTo>
                  <a:lnTo>
                    <a:pt x="950" y="7432"/>
                  </a:lnTo>
                  <a:lnTo>
                    <a:pt x="1157" y="6874"/>
                  </a:lnTo>
                  <a:lnTo>
                    <a:pt x="1384" y="6296"/>
                  </a:lnTo>
                  <a:lnTo>
                    <a:pt x="1673" y="5739"/>
                  </a:lnTo>
                  <a:lnTo>
                    <a:pt x="2003" y="5161"/>
                  </a:lnTo>
                  <a:lnTo>
                    <a:pt x="2375" y="4625"/>
                  </a:lnTo>
                  <a:lnTo>
                    <a:pt x="2581" y="4336"/>
                  </a:lnTo>
                  <a:lnTo>
                    <a:pt x="2808" y="4088"/>
                  </a:lnTo>
                  <a:lnTo>
                    <a:pt x="3035" y="3820"/>
                  </a:lnTo>
                  <a:lnTo>
                    <a:pt x="3283" y="3572"/>
                  </a:lnTo>
                  <a:lnTo>
                    <a:pt x="3531" y="3324"/>
                  </a:lnTo>
                  <a:lnTo>
                    <a:pt x="3799" y="3076"/>
                  </a:lnTo>
                  <a:lnTo>
                    <a:pt x="4067" y="2849"/>
                  </a:lnTo>
                  <a:lnTo>
                    <a:pt x="4356" y="2622"/>
                  </a:lnTo>
                  <a:lnTo>
                    <a:pt x="4666" y="2416"/>
                  </a:lnTo>
                  <a:lnTo>
                    <a:pt x="4976" y="2210"/>
                  </a:lnTo>
                  <a:lnTo>
                    <a:pt x="5285" y="2003"/>
                  </a:lnTo>
                  <a:lnTo>
                    <a:pt x="5615" y="1838"/>
                  </a:lnTo>
                  <a:lnTo>
                    <a:pt x="5946" y="1652"/>
                  </a:lnTo>
                  <a:lnTo>
                    <a:pt x="6297" y="1508"/>
                  </a:lnTo>
                  <a:lnTo>
                    <a:pt x="6647" y="1363"/>
                  </a:lnTo>
                  <a:lnTo>
                    <a:pt x="6998" y="1239"/>
                  </a:lnTo>
                  <a:lnTo>
                    <a:pt x="7370" y="1116"/>
                  </a:lnTo>
                  <a:lnTo>
                    <a:pt x="7721" y="1012"/>
                  </a:lnTo>
                  <a:lnTo>
                    <a:pt x="8092" y="930"/>
                  </a:lnTo>
                  <a:lnTo>
                    <a:pt x="8443" y="868"/>
                  </a:lnTo>
                  <a:lnTo>
                    <a:pt x="8794" y="806"/>
                  </a:lnTo>
                  <a:lnTo>
                    <a:pt x="9166" y="765"/>
                  </a:lnTo>
                  <a:lnTo>
                    <a:pt x="9517" y="744"/>
                  </a:lnTo>
                  <a:lnTo>
                    <a:pt x="9867" y="723"/>
                  </a:lnTo>
                  <a:lnTo>
                    <a:pt x="10218" y="723"/>
                  </a:lnTo>
                  <a:lnTo>
                    <a:pt x="10569" y="744"/>
                  </a:lnTo>
                  <a:lnTo>
                    <a:pt x="10920" y="765"/>
                  </a:lnTo>
                  <a:lnTo>
                    <a:pt x="11250" y="806"/>
                  </a:lnTo>
                  <a:lnTo>
                    <a:pt x="11911" y="909"/>
                  </a:lnTo>
                  <a:lnTo>
                    <a:pt x="12551" y="1054"/>
                  </a:lnTo>
                  <a:lnTo>
                    <a:pt x="13149" y="1239"/>
                  </a:lnTo>
                  <a:lnTo>
                    <a:pt x="13748" y="1446"/>
                  </a:lnTo>
                  <a:lnTo>
                    <a:pt x="14285" y="1693"/>
                  </a:lnTo>
                  <a:lnTo>
                    <a:pt x="14801" y="1962"/>
                  </a:lnTo>
                  <a:lnTo>
                    <a:pt x="15276" y="2251"/>
                  </a:lnTo>
                  <a:lnTo>
                    <a:pt x="15730" y="2560"/>
                  </a:lnTo>
                  <a:lnTo>
                    <a:pt x="16142" y="2870"/>
                  </a:lnTo>
                  <a:lnTo>
                    <a:pt x="16514" y="3200"/>
                  </a:lnTo>
                  <a:lnTo>
                    <a:pt x="16844" y="3510"/>
                  </a:lnTo>
                  <a:lnTo>
                    <a:pt x="17154" y="3820"/>
                  </a:lnTo>
                  <a:lnTo>
                    <a:pt x="17443" y="4129"/>
                  </a:lnTo>
                  <a:lnTo>
                    <a:pt x="17691" y="4439"/>
                  </a:lnTo>
                  <a:lnTo>
                    <a:pt x="17918" y="4728"/>
                  </a:lnTo>
                  <a:lnTo>
                    <a:pt x="18268" y="5244"/>
                  </a:lnTo>
                  <a:lnTo>
                    <a:pt x="18743" y="5987"/>
                  </a:lnTo>
                  <a:lnTo>
                    <a:pt x="18867" y="6173"/>
                  </a:lnTo>
                  <a:lnTo>
                    <a:pt x="18908" y="6214"/>
                  </a:lnTo>
                  <a:lnTo>
                    <a:pt x="18950" y="6235"/>
                  </a:lnTo>
                  <a:lnTo>
                    <a:pt x="18950" y="6214"/>
                  </a:lnTo>
                  <a:lnTo>
                    <a:pt x="18950" y="6152"/>
                  </a:lnTo>
                  <a:lnTo>
                    <a:pt x="18888" y="5925"/>
                  </a:lnTo>
                  <a:lnTo>
                    <a:pt x="18743" y="5553"/>
                  </a:lnTo>
                  <a:lnTo>
                    <a:pt x="18516" y="5099"/>
                  </a:lnTo>
                  <a:lnTo>
                    <a:pt x="18372" y="4810"/>
                  </a:lnTo>
                  <a:lnTo>
                    <a:pt x="18207" y="4521"/>
                  </a:lnTo>
                  <a:lnTo>
                    <a:pt x="18000" y="4212"/>
                  </a:lnTo>
                  <a:lnTo>
                    <a:pt x="17773" y="3881"/>
                  </a:lnTo>
                  <a:lnTo>
                    <a:pt x="17505" y="3531"/>
                  </a:lnTo>
                  <a:lnTo>
                    <a:pt x="17195" y="3180"/>
                  </a:lnTo>
                  <a:lnTo>
                    <a:pt x="16865" y="2829"/>
                  </a:lnTo>
                  <a:lnTo>
                    <a:pt x="16473" y="2478"/>
                  </a:lnTo>
                  <a:lnTo>
                    <a:pt x="16060" y="2127"/>
                  </a:lnTo>
                  <a:lnTo>
                    <a:pt x="15606" y="1776"/>
                  </a:lnTo>
                  <a:lnTo>
                    <a:pt x="15110" y="1446"/>
                  </a:lnTo>
                  <a:lnTo>
                    <a:pt x="14574" y="1157"/>
                  </a:lnTo>
                  <a:lnTo>
                    <a:pt x="13996" y="868"/>
                  </a:lnTo>
                  <a:lnTo>
                    <a:pt x="13377" y="620"/>
                  </a:lnTo>
                  <a:lnTo>
                    <a:pt x="12737" y="414"/>
                  </a:lnTo>
                  <a:lnTo>
                    <a:pt x="12406" y="311"/>
                  </a:lnTo>
                  <a:lnTo>
                    <a:pt x="12055" y="228"/>
                  </a:lnTo>
                  <a:lnTo>
                    <a:pt x="11705" y="166"/>
                  </a:lnTo>
                  <a:lnTo>
                    <a:pt x="11354" y="104"/>
                  </a:lnTo>
                  <a:lnTo>
                    <a:pt x="10982" y="63"/>
                  </a:lnTo>
                  <a:lnTo>
                    <a:pt x="10611" y="22"/>
                  </a:lnTo>
                  <a:lnTo>
                    <a:pt x="10239"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5773475" y="4009275"/>
              <a:ext cx="252350" cy="343700"/>
            </a:xfrm>
            <a:custGeom>
              <a:rect b="b" l="l" r="r" t="t"/>
              <a:pathLst>
                <a:path extrusionOk="0" h="13748" w="10094">
                  <a:moveTo>
                    <a:pt x="3055" y="3984"/>
                  </a:moveTo>
                  <a:lnTo>
                    <a:pt x="3881" y="5986"/>
                  </a:lnTo>
                  <a:lnTo>
                    <a:pt x="3386" y="5986"/>
                  </a:lnTo>
                  <a:lnTo>
                    <a:pt x="3179" y="5966"/>
                  </a:lnTo>
                  <a:lnTo>
                    <a:pt x="2973" y="5924"/>
                  </a:lnTo>
                  <a:lnTo>
                    <a:pt x="2808" y="5842"/>
                  </a:lnTo>
                  <a:lnTo>
                    <a:pt x="2663" y="5759"/>
                  </a:lnTo>
                  <a:lnTo>
                    <a:pt x="2539" y="5615"/>
                  </a:lnTo>
                  <a:lnTo>
                    <a:pt x="2457" y="5450"/>
                  </a:lnTo>
                  <a:lnTo>
                    <a:pt x="2395" y="5284"/>
                  </a:lnTo>
                  <a:lnTo>
                    <a:pt x="2374" y="5099"/>
                  </a:lnTo>
                  <a:lnTo>
                    <a:pt x="2374" y="4913"/>
                  </a:lnTo>
                  <a:lnTo>
                    <a:pt x="2436" y="4727"/>
                  </a:lnTo>
                  <a:lnTo>
                    <a:pt x="2519" y="4541"/>
                  </a:lnTo>
                  <a:lnTo>
                    <a:pt x="2663" y="4356"/>
                  </a:lnTo>
                  <a:lnTo>
                    <a:pt x="2828" y="4170"/>
                  </a:lnTo>
                  <a:lnTo>
                    <a:pt x="3055" y="3984"/>
                  </a:lnTo>
                  <a:close/>
                  <a:moveTo>
                    <a:pt x="6523" y="7803"/>
                  </a:moveTo>
                  <a:lnTo>
                    <a:pt x="6750" y="7823"/>
                  </a:lnTo>
                  <a:lnTo>
                    <a:pt x="6957" y="7844"/>
                  </a:lnTo>
                  <a:lnTo>
                    <a:pt x="7163" y="7885"/>
                  </a:lnTo>
                  <a:lnTo>
                    <a:pt x="7328" y="7968"/>
                  </a:lnTo>
                  <a:lnTo>
                    <a:pt x="7473" y="8071"/>
                  </a:lnTo>
                  <a:lnTo>
                    <a:pt x="7576" y="8195"/>
                  </a:lnTo>
                  <a:lnTo>
                    <a:pt x="7679" y="8360"/>
                  </a:lnTo>
                  <a:lnTo>
                    <a:pt x="7720" y="8546"/>
                  </a:lnTo>
                  <a:lnTo>
                    <a:pt x="7741" y="8711"/>
                  </a:lnTo>
                  <a:lnTo>
                    <a:pt x="7741" y="8876"/>
                  </a:lnTo>
                  <a:lnTo>
                    <a:pt x="7679" y="9062"/>
                  </a:lnTo>
                  <a:lnTo>
                    <a:pt x="7576" y="9227"/>
                  </a:lnTo>
                  <a:lnTo>
                    <a:pt x="7452" y="9413"/>
                  </a:lnTo>
                  <a:lnTo>
                    <a:pt x="7287" y="9578"/>
                  </a:lnTo>
                  <a:lnTo>
                    <a:pt x="7060" y="9743"/>
                  </a:lnTo>
                  <a:lnTo>
                    <a:pt x="6275" y="7823"/>
                  </a:lnTo>
                  <a:lnTo>
                    <a:pt x="6523" y="7803"/>
                  </a:lnTo>
                  <a:close/>
                  <a:moveTo>
                    <a:pt x="3055" y="0"/>
                  </a:moveTo>
                  <a:lnTo>
                    <a:pt x="1652" y="578"/>
                  </a:lnTo>
                  <a:lnTo>
                    <a:pt x="2292" y="2126"/>
                  </a:lnTo>
                  <a:lnTo>
                    <a:pt x="1920" y="2353"/>
                  </a:lnTo>
                  <a:lnTo>
                    <a:pt x="1569" y="2580"/>
                  </a:lnTo>
                  <a:lnTo>
                    <a:pt x="1280" y="2828"/>
                  </a:lnTo>
                  <a:lnTo>
                    <a:pt x="991" y="3096"/>
                  </a:lnTo>
                  <a:lnTo>
                    <a:pt x="764" y="3365"/>
                  </a:lnTo>
                  <a:lnTo>
                    <a:pt x="558" y="3633"/>
                  </a:lnTo>
                  <a:lnTo>
                    <a:pt x="393" y="3901"/>
                  </a:lnTo>
                  <a:lnTo>
                    <a:pt x="248" y="4190"/>
                  </a:lnTo>
                  <a:lnTo>
                    <a:pt x="145" y="4479"/>
                  </a:lnTo>
                  <a:lnTo>
                    <a:pt x="62" y="4768"/>
                  </a:lnTo>
                  <a:lnTo>
                    <a:pt x="21" y="5057"/>
                  </a:lnTo>
                  <a:lnTo>
                    <a:pt x="0" y="5346"/>
                  </a:lnTo>
                  <a:lnTo>
                    <a:pt x="21" y="5635"/>
                  </a:lnTo>
                  <a:lnTo>
                    <a:pt x="62" y="5924"/>
                  </a:lnTo>
                  <a:lnTo>
                    <a:pt x="145" y="6213"/>
                  </a:lnTo>
                  <a:lnTo>
                    <a:pt x="248" y="6502"/>
                  </a:lnTo>
                  <a:lnTo>
                    <a:pt x="413" y="6833"/>
                  </a:lnTo>
                  <a:lnTo>
                    <a:pt x="599" y="7142"/>
                  </a:lnTo>
                  <a:lnTo>
                    <a:pt x="805" y="7410"/>
                  </a:lnTo>
                  <a:lnTo>
                    <a:pt x="1053" y="7617"/>
                  </a:lnTo>
                  <a:lnTo>
                    <a:pt x="1301" y="7782"/>
                  </a:lnTo>
                  <a:lnTo>
                    <a:pt x="1569" y="7927"/>
                  </a:lnTo>
                  <a:lnTo>
                    <a:pt x="1858" y="8030"/>
                  </a:lnTo>
                  <a:lnTo>
                    <a:pt x="2147" y="8112"/>
                  </a:lnTo>
                  <a:lnTo>
                    <a:pt x="2457" y="8174"/>
                  </a:lnTo>
                  <a:lnTo>
                    <a:pt x="2766" y="8195"/>
                  </a:lnTo>
                  <a:lnTo>
                    <a:pt x="3427" y="8195"/>
                  </a:lnTo>
                  <a:lnTo>
                    <a:pt x="4067" y="8133"/>
                  </a:lnTo>
                  <a:lnTo>
                    <a:pt x="4727" y="8050"/>
                  </a:lnTo>
                  <a:lnTo>
                    <a:pt x="5677" y="10383"/>
                  </a:lnTo>
                  <a:lnTo>
                    <a:pt x="5285" y="10486"/>
                  </a:lnTo>
                  <a:lnTo>
                    <a:pt x="4892" y="10569"/>
                  </a:lnTo>
                  <a:lnTo>
                    <a:pt x="4480" y="10610"/>
                  </a:lnTo>
                  <a:lnTo>
                    <a:pt x="4067" y="10651"/>
                  </a:lnTo>
                  <a:lnTo>
                    <a:pt x="3675" y="10651"/>
                  </a:lnTo>
                  <a:lnTo>
                    <a:pt x="3282" y="10631"/>
                  </a:lnTo>
                  <a:lnTo>
                    <a:pt x="2911" y="10569"/>
                  </a:lnTo>
                  <a:lnTo>
                    <a:pt x="2560" y="10507"/>
                  </a:lnTo>
                  <a:lnTo>
                    <a:pt x="2498" y="12530"/>
                  </a:lnTo>
                  <a:lnTo>
                    <a:pt x="2890" y="12612"/>
                  </a:lnTo>
                  <a:lnTo>
                    <a:pt x="3344" y="12674"/>
                  </a:lnTo>
                  <a:lnTo>
                    <a:pt x="3819" y="12674"/>
                  </a:lnTo>
                  <a:lnTo>
                    <a:pt x="4314" y="12653"/>
                  </a:lnTo>
                  <a:lnTo>
                    <a:pt x="4830" y="12612"/>
                  </a:lnTo>
                  <a:lnTo>
                    <a:pt x="5367" y="12509"/>
                  </a:lnTo>
                  <a:lnTo>
                    <a:pt x="5904" y="12385"/>
                  </a:lnTo>
                  <a:lnTo>
                    <a:pt x="6440" y="12220"/>
                  </a:lnTo>
                  <a:lnTo>
                    <a:pt x="7060" y="13747"/>
                  </a:lnTo>
                  <a:lnTo>
                    <a:pt x="8463" y="13169"/>
                  </a:lnTo>
                  <a:lnTo>
                    <a:pt x="7823" y="11601"/>
                  </a:lnTo>
                  <a:lnTo>
                    <a:pt x="8195" y="11374"/>
                  </a:lnTo>
                  <a:lnTo>
                    <a:pt x="8546" y="11147"/>
                  </a:lnTo>
                  <a:lnTo>
                    <a:pt x="8835" y="10899"/>
                  </a:lnTo>
                  <a:lnTo>
                    <a:pt x="9103" y="10631"/>
                  </a:lnTo>
                  <a:lnTo>
                    <a:pt x="9351" y="10362"/>
                  </a:lnTo>
                  <a:lnTo>
                    <a:pt x="9537" y="10094"/>
                  </a:lnTo>
                  <a:lnTo>
                    <a:pt x="9722" y="9826"/>
                  </a:lnTo>
                  <a:lnTo>
                    <a:pt x="9846" y="9537"/>
                  </a:lnTo>
                  <a:lnTo>
                    <a:pt x="9950" y="9268"/>
                  </a:lnTo>
                  <a:lnTo>
                    <a:pt x="10032" y="8979"/>
                  </a:lnTo>
                  <a:lnTo>
                    <a:pt x="10073" y="8690"/>
                  </a:lnTo>
                  <a:lnTo>
                    <a:pt x="10094" y="8401"/>
                  </a:lnTo>
                  <a:lnTo>
                    <a:pt x="10073" y="8112"/>
                  </a:lnTo>
                  <a:lnTo>
                    <a:pt x="10032" y="7823"/>
                  </a:lnTo>
                  <a:lnTo>
                    <a:pt x="9970" y="7555"/>
                  </a:lnTo>
                  <a:lnTo>
                    <a:pt x="9867" y="7266"/>
                  </a:lnTo>
                  <a:lnTo>
                    <a:pt x="9702" y="6936"/>
                  </a:lnTo>
                  <a:lnTo>
                    <a:pt x="9516" y="6626"/>
                  </a:lnTo>
                  <a:lnTo>
                    <a:pt x="9289" y="6378"/>
                  </a:lnTo>
                  <a:lnTo>
                    <a:pt x="9062" y="6172"/>
                  </a:lnTo>
                  <a:lnTo>
                    <a:pt x="8814" y="5986"/>
                  </a:lnTo>
                  <a:lnTo>
                    <a:pt x="8546" y="5862"/>
                  </a:lnTo>
                  <a:lnTo>
                    <a:pt x="8278" y="5739"/>
                  </a:lnTo>
                  <a:lnTo>
                    <a:pt x="7968" y="5677"/>
                  </a:lnTo>
                  <a:lnTo>
                    <a:pt x="7679" y="5615"/>
                  </a:lnTo>
                  <a:lnTo>
                    <a:pt x="7369" y="5594"/>
                  </a:lnTo>
                  <a:lnTo>
                    <a:pt x="6729" y="5594"/>
                  </a:lnTo>
                  <a:lnTo>
                    <a:pt x="6069" y="5656"/>
                  </a:lnTo>
                  <a:lnTo>
                    <a:pt x="5429" y="5759"/>
                  </a:lnTo>
                  <a:lnTo>
                    <a:pt x="4438" y="3365"/>
                  </a:lnTo>
                  <a:lnTo>
                    <a:pt x="4727" y="3303"/>
                  </a:lnTo>
                  <a:lnTo>
                    <a:pt x="5016" y="3241"/>
                  </a:lnTo>
                  <a:lnTo>
                    <a:pt x="5305" y="3200"/>
                  </a:lnTo>
                  <a:lnTo>
                    <a:pt x="5615" y="3179"/>
                  </a:lnTo>
                  <a:lnTo>
                    <a:pt x="5924" y="3158"/>
                  </a:lnTo>
                  <a:lnTo>
                    <a:pt x="6234" y="3179"/>
                  </a:lnTo>
                  <a:lnTo>
                    <a:pt x="6564" y="3179"/>
                  </a:lnTo>
                  <a:lnTo>
                    <a:pt x="6895" y="3220"/>
                  </a:lnTo>
                  <a:lnTo>
                    <a:pt x="6874" y="1218"/>
                  </a:lnTo>
                  <a:lnTo>
                    <a:pt x="6502" y="1156"/>
                  </a:lnTo>
                  <a:lnTo>
                    <a:pt x="6131" y="1136"/>
                  </a:lnTo>
                  <a:lnTo>
                    <a:pt x="5739" y="1136"/>
                  </a:lnTo>
                  <a:lnTo>
                    <a:pt x="5326" y="1177"/>
                  </a:lnTo>
                  <a:lnTo>
                    <a:pt x="4913" y="1218"/>
                  </a:lnTo>
                  <a:lnTo>
                    <a:pt x="4500" y="1301"/>
                  </a:lnTo>
                  <a:lnTo>
                    <a:pt x="4087" y="1404"/>
                  </a:lnTo>
                  <a:lnTo>
                    <a:pt x="3695" y="1528"/>
                  </a:lnTo>
                  <a:lnTo>
                    <a:pt x="3055"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1144150" y="3488075"/>
              <a:ext cx="638875" cy="637850"/>
            </a:xfrm>
            <a:custGeom>
              <a:rect b="b" l="l" r="r" t="t"/>
              <a:pathLst>
                <a:path extrusionOk="0" h="25514" w="25555">
                  <a:moveTo>
                    <a:pt x="12468" y="1"/>
                  </a:moveTo>
                  <a:lnTo>
                    <a:pt x="11849" y="42"/>
                  </a:lnTo>
                  <a:lnTo>
                    <a:pt x="11209" y="104"/>
                  </a:lnTo>
                  <a:lnTo>
                    <a:pt x="10590" y="186"/>
                  </a:lnTo>
                  <a:lnTo>
                    <a:pt x="9971" y="310"/>
                  </a:lnTo>
                  <a:lnTo>
                    <a:pt x="9331" y="475"/>
                  </a:lnTo>
                  <a:lnTo>
                    <a:pt x="8711" y="661"/>
                  </a:lnTo>
                  <a:lnTo>
                    <a:pt x="8092" y="888"/>
                  </a:lnTo>
                  <a:lnTo>
                    <a:pt x="7494" y="1157"/>
                  </a:lnTo>
                  <a:lnTo>
                    <a:pt x="6916" y="1446"/>
                  </a:lnTo>
                  <a:lnTo>
                    <a:pt x="6338" y="1755"/>
                  </a:lnTo>
                  <a:lnTo>
                    <a:pt x="5801" y="2085"/>
                  </a:lnTo>
                  <a:lnTo>
                    <a:pt x="5285" y="2436"/>
                  </a:lnTo>
                  <a:lnTo>
                    <a:pt x="4769" y="2828"/>
                  </a:lnTo>
                  <a:lnTo>
                    <a:pt x="4294" y="3221"/>
                  </a:lnTo>
                  <a:lnTo>
                    <a:pt x="3840" y="3654"/>
                  </a:lnTo>
                  <a:lnTo>
                    <a:pt x="3407" y="4088"/>
                  </a:lnTo>
                  <a:lnTo>
                    <a:pt x="2994" y="4562"/>
                  </a:lnTo>
                  <a:lnTo>
                    <a:pt x="2602" y="5037"/>
                  </a:lnTo>
                  <a:lnTo>
                    <a:pt x="2251" y="5532"/>
                  </a:lnTo>
                  <a:lnTo>
                    <a:pt x="1920" y="6049"/>
                  </a:lnTo>
                  <a:lnTo>
                    <a:pt x="1611" y="6585"/>
                  </a:lnTo>
                  <a:lnTo>
                    <a:pt x="1322" y="7122"/>
                  </a:lnTo>
                  <a:lnTo>
                    <a:pt x="1054" y="7679"/>
                  </a:lnTo>
                  <a:lnTo>
                    <a:pt x="827" y="8257"/>
                  </a:lnTo>
                  <a:lnTo>
                    <a:pt x="620" y="8835"/>
                  </a:lnTo>
                  <a:lnTo>
                    <a:pt x="455" y="9413"/>
                  </a:lnTo>
                  <a:lnTo>
                    <a:pt x="290" y="10012"/>
                  </a:lnTo>
                  <a:lnTo>
                    <a:pt x="187" y="10610"/>
                  </a:lnTo>
                  <a:lnTo>
                    <a:pt x="83" y="11229"/>
                  </a:lnTo>
                  <a:lnTo>
                    <a:pt x="22" y="11849"/>
                  </a:lnTo>
                  <a:lnTo>
                    <a:pt x="1" y="12468"/>
                  </a:lnTo>
                  <a:lnTo>
                    <a:pt x="1" y="13087"/>
                  </a:lnTo>
                  <a:lnTo>
                    <a:pt x="22" y="13706"/>
                  </a:lnTo>
                  <a:lnTo>
                    <a:pt x="83" y="14326"/>
                  </a:lnTo>
                  <a:lnTo>
                    <a:pt x="187" y="14966"/>
                  </a:lnTo>
                  <a:lnTo>
                    <a:pt x="310" y="15585"/>
                  </a:lnTo>
                  <a:lnTo>
                    <a:pt x="476" y="16204"/>
                  </a:lnTo>
                  <a:lnTo>
                    <a:pt x="661" y="16823"/>
                  </a:lnTo>
                  <a:lnTo>
                    <a:pt x="888" y="17442"/>
                  </a:lnTo>
                  <a:lnTo>
                    <a:pt x="1136" y="18041"/>
                  </a:lnTo>
                  <a:lnTo>
                    <a:pt x="1425" y="18640"/>
                  </a:lnTo>
                  <a:lnTo>
                    <a:pt x="1735" y="19197"/>
                  </a:lnTo>
                  <a:lnTo>
                    <a:pt x="2065" y="19734"/>
                  </a:lnTo>
                  <a:lnTo>
                    <a:pt x="2416" y="20270"/>
                  </a:lnTo>
                  <a:lnTo>
                    <a:pt x="2808" y="20766"/>
                  </a:lnTo>
                  <a:lnTo>
                    <a:pt x="3221" y="21240"/>
                  </a:lnTo>
                  <a:lnTo>
                    <a:pt x="3634" y="21695"/>
                  </a:lnTo>
                  <a:lnTo>
                    <a:pt x="4088" y="22128"/>
                  </a:lnTo>
                  <a:lnTo>
                    <a:pt x="4542" y="22541"/>
                  </a:lnTo>
                  <a:lnTo>
                    <a:pt x="5037" y="22912"/>
                  </a:lnTo>
                  <a:lnTo>
                    <a:pt x="5533" y="23284"/>
                  </a:lnTo>
                  <a:lnTo>
                    <a:pt x="6049" y="23614"/>
                  </a:lnTo>
                  <a:lnTo>
                    <a:pt x="6565" y="23924"/>
                  </a:lnTo>
                  <a:lnTo>
                    <a:pt x="7122" y="24213"/>
                  </a:lnTo>
                  <a:lnTo>
                    <a:pt x="7679" y="24461"/>
                  </a:lnTo>
                  <a:lnTo>
                    <a:pt x="8237" y="24688"/>
                  </a:lnTo>
                  <a:lnTo>
                    <a:pt x="8815" y="24894"/>
                  </a:lnTo>
                  <a:lnTo>
                    <a:pt x="9413" y="25080"/>
                  </a:lnTo>
                  <a:lnTo>
                    <a:pt x="9991" y="25224"/>
                  </a:lnTo>
                  <a:lnTo>
                    <a:pt x="10610" y="25327"/>
                  </a:lnTo>
                  <a:lnTo>
                    <a:pt x="11209" y="25431"/>
                  </a:lnTo>
                  <a:lnTo>
                    <a:pt x="11828" y="25493"/>
                  </a:lnTo>
                  <a:lnTo>
                    <a:pt x="12448" y="25513"/>
                  </a:lnTo>
                  <a:lnTo>
                    <a:pt x="13067" y="25513"/>
                  </a:lnTo>
                  <a:lnTo>
                    <a:pt x="13707" y="25493"/>
                  </a:lnTo>
                  <a:lnTo>
                    <a:pt x="14326" y="25431"/>
                  </a:lnTo>
                  <a:lnTo>
                    <a:pt x="14966" y="25327"/>
                  </a:lnTo>
                  <a:lnTo>
                    <a:pt x="15585" y="25204"/>
                  </a:lnTo>
                  <a:lnTo>
                    <a:pt x="16204" y="25038"/>
                  </a:lnTo>
                  <a:lnTo>
                    <a:pt x="16823" y="24853"/>
                  </a:lnTo>
                  <a:lnTo>
                    <a:pt x="17443" y="24626"/>
                  </a:lnTo>
                  <a:lnTo>
                    <a:pt x="18062" y="24378"/>
                  </a:lnTo>
                  <a:lnTo>
                    <a:pt x="18640" y="24089"/>
                  </a:lnTo>
                  <a:lnTo>
                    <a:pt x="19197" y="23779"/>
                  </a:lnTo>
                  <a:lnTo>
                    <a:pt x="19755" y="23449"/>
                  </a:lnTo>
                  <a:lnTo>
                    <a:pt x="20271" y="23078"/>
                  </a:lnTo>
                  <a:lnTo>
                    <a:pt x="20766" y="22706"/>
                  </a:lnTo>
                  <a:lnTo>
                    <a:pt x="21261" y="22293"/>
                  </a:lnTo>
                  <a:lnTo>
                    <a:pt x="21715" y="21860"/>
                  </a:lnTo>
                  <a:lnTo>
                    <a:pt x="22149" y="21426"/>
                  </a:lnTo>
                  <a:lnTo>
                    <a:pt x="22562" y="20951"/>
                  </a:lnTo>
                  <a:lnTo>
                    <a:pt x="22933" y="20477"/>
                  </a:lnTo>
                  <a:lnTo>
                    <a:pt x="23305" y="19981"/>
                  </a:lnTo>
                  <a:lnTo>
                    <a:pt x="23635" y="19465"/>
                  </a:lnTo>
                  <a:lnTo>
                    <a:pt x="23945" y="18929"/>
                  </a:lnTo>
                  <a:lnTo>
                    <a:pt x="24234" y="18392"/>
                  </a:lnTo>
                  <a:lnTo>
                    <a:pt x="24481" y="17835"/>
                  </a:lnTo>
                  <a:lnTo>
                    <a:pt x="24729" y="17277"/>
                  </a:lnTo>
                  <a:lnTo>
                    <a:pt x="24915" y="16699"/>
                  </a:lnTo>
                  <a:lnTo>
                    <a:pt x="25101" y="16101"/>
                  </a:lnTo>
                  <a:lnTo>
                    <a:pt x="25245" y="15502"/>
                  </a:lnTo>
                  <a:lnTo>
                    <a:pt x="25369" y="14904"/>
                  </a:lnTo>
                  <a:lnTo>
                    <a:pt x="25452" y="14305"/>
                  </a:lnTo>
                  <a:lnTo>
                    <a:pt x="25513" y="13686"/>
                  </a:lnTo>
                  <a:lnTo>
                    <a:pt x="25555" y="13067"/>
                  </a:lnTo>
                  <a:lnTo>
                    <a:pt x="25555" y="12447"/>
                  </a:lnTo>
                  <a:lnTo>
                    <a:pt x="25513" y="11807"/>
                  </a:lnTo>
                  <a:lnTo>
                    <a:pt x="25452" y="11188"/>
                  </a:lnTo>
                  <a:lnTo>
                    <a:pt x="25369" y="10569"/>
                  </a:lnTo>
                  <a:lnTo>
                    <a:pt x="25245" y="9929"/>
                  </a:lnTo>
                  <a:lnTo>
                    <a:pt x="25080" y="9310"/>
                  </a:lnTo>
                  <a:lnTo>
                    <a:pt x="24894" y="8691"/>
                  </a:lnTo>
                  <a:lnTo>
                    <a:pt x="24667" y="8071"/>
                  </a:lnTo>
                  <a:lnTo>
                    <a:pt x="24419" y="7473"/>
                  </a:lnTo>
                  <a:lnTo>
                    <a:pt x="24130" y="6895"/>
                  </a:lnTo>
                  <a:lnTo>
                    <a:pt x="23821" y="6317"/>
                  </a:lnTo>
                  <a:lnTo>
                    <a:pt x="23491" y="5780"/>
                  </a:lnTo>
                  <a:lnTo>
                    <a:pt x="23119" y="5264"/>
                  </a:lnTo>
                  <a:lnTo>
                    <a:pt x="22748" y="4748"/>
                  </a:lnTo>
                  <a:lnTo>
                    <a:pt x="22335" y="4273"/>
                  </a:lnTo>
                  <a:lnTo>
                    <a:pt x="21922" y="3819"/>
                  </a:lnTo>
                  <a:lnTo>
                    <a:pt x="21468" y="3386"/>
                  </a:lnTo>
                  <a:lnTo>
                    <a:pt x="20993" y="2994"/>
                  </a:lnTo>
                  <a:lnTo>
                    <a:pt x="20518" y="2601"/>
                  </a:lnTo>
                  <a:lnTo>
                    <a:pt x="20023" y="2251"/>
                  </a:lnTo>
                  <a:lnTo>
                    <a:pt x="19507" y="1900"/>
                  </a:lnTo>
                  <a:lnTo>
                    <a:pt x="18970" y="1590"/>
                  </a:lnTo>
                  <a:lnTo>
                    <a:pt x="18433" y="1322"/>
                  </a:lnTo>
                  <a:lnTo>
                    <a:pt x="17876" y="1053"/>
                  </a:lnTo>
                  <a:lnTo>
                    <a:pt x="17319" y="826"/>
                  </a:lnTo>
                  <a:lnTo>
                    <a:pt x="16741" y="620"/>
                  </a:lnTo>
                  <a:lnTo>
                    <a:pt x="16142" y="455"/>
                  </a:lnTo>
                  <a:lnTo>
                    <a:pt x="15544" y="310"/>
                  </a:lnTo>
                  <a:lnTo>
                    <a:pt x="14945" y="186"/>
                  </a:lnTo>
                  <a:lnTo>
                    <a:pt x="14326" y="104"/>
                  </a:lnTo>
                  <a:lnTo>
                    <a:pt x="13707" y="42"/>
                  </a:lnTo>
                  <a:lnTo>
                    <a:pt x="13087"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1220025" y="3563925"/>
              <a:ext cx="487150" cy="486125"/>
            </a:xfrm>
            <a:custGeom>
              <a:rect b="b" l="l" r="r" t="t"/>
              <a:pathLst>
                <a:path extrusionOk="0" h="19445" w="19486">
                  <a:moveTo>
                    <a:pt x="9516" y="1"/>
                  </a:moveTo>
                  <a:lnTo>
                    <a:pt x="9041" y="22"/>
                  </a:lnTo>
                  <a:lnTo>
                    <a:pt x="8546" y="83"/>
                  </a:lnTo>
                  <a:lnTo>
                    <a:pt x="8071" y="145"/>
                  </a:lnTo>
                  <a:lnTo>
                    <a:pt x="7596" y="249"/>
                  </a:lnTo>
                  <a:lnTo>
                    <a:pt x="7121" y="372"/>
                  </a:lnTo>
                  <a:lnTo>
                    <a:pt x="6647" y="517"/>
                  </a:lnTo>
                  <a:lnTo>
                    <a:pt x="6172" y="682"/>
                  </a:lnTo>
                  <a:lnTo>
                    <a:pt x="5718" y="888"/>
                  </a:lnTo>
                  <a:lnTo>
                    <a:pt x="5264" y="1095"/>
                  </a:lnTo>
                  <a:lnTo>
                    <a:pt x="4830" y="1343"/>
                  </a:lnTo>
                  <a:lnTo>
                    <a:pt x="4417" y="1590"/>
                  </a:lnTo>
                  <a:lnTo>
                    <a:pt x="4025" y="1859"/>
                  </a:lnTo>
                  <a:lnTo>
                    <a:pt x="3633" y="2148"/>
                  </a:lnTo>
                  <a:lnTo>
                    <a:pt x="3282" y="2457"/>
                  </a:lnTo>
                  <a:lnTo>
                    <a:pt x="2931" y="2787"/>
                  </a:lnTo>
                  <a:lnTo>
                    <a:pt x="2601" y="3118"/>
                  </a:lnTo>
                  <a:lnTo>
                    <a:pt x="2291" y="3469"/>
                  </a:lnTo>
                  <a:lnTo>
                    <a:pt x="2002" y="3840"/>
                  </a:lnTo>
                  <a:lnTo>
                    <a:pt x="1713" y="4232"/>
                  </a:lnTo>
                  <a:lnTo>
                    <a:pt x="1466" y="4625"/>
                  </a:lnTo>
                  <a:lnTo>
                    <a:pt x="1218" y="5017"/>
                  </a:lnTo>
                  <a:lnTo>
                    <a:pt x="1012" y="5430"/>
                  </a:lnTo>
                  <a:lnTo>
                    <a:pt x="805" y="5863"/>
                  </a:lnTo>
                  <a:lnTo>
                    <a:pt x="640" y="6296"/>
                  </a:lnTo>
                  <a:lnTo>
                    <a:pt x="475" y="6730"/>
                  </a:lnTo>
                  <a:lnTo>
                    <a:pt x="351" y="7184"/>
                  </a:lnTo>
                  <a:lnTo>
                    <a:pt x="227" y="7638"/>
                  </a:lnTo>
                  <a:lnTo>
                    <a:pt x="145" y="8092"/>
                  </a:lnTo>
                  <a:lnTo>
                    <a:pt x="83" y="8546"/>
                  </a:lnTo>
                  <a:lnTo>
                    <a:pt x="21" y="9021"/>
                  </a:lnTo>
                  <a:lnTo>
                    <a:pt x="0" y="9496"/>
                  </a:lnTo>
                  <a:lnTo>
                    <a:pt x="0" y="9971"/>
                  </a:lnTo>
                  <a:lnTo>
                    <a:pt x="21" y="10445"/>
                  </a:lnTo>
                  <a:lnTo>
                    <a:pt x="62" y="10920"/>
                  </a:lnTo>
                  <a:lnTo>
                    <a:pt x="145" y="11395"/>
                  </a:lnTo>
                  <a:lnTo>
                    <a:pt x="248" y="11870"/>
                  </a:lnTo>
                  <a:lnTo>
                    <a:pt x="351" y="12344"/>
                  </a:lnTo>
                  <a:lnTo>
                    <a:pt x="496" y="12819"/>
                  </a:lnTo>
                  <a:lnTo>
                    <a:pt x="681" y="13294"/>
                  </a:lnTo>
                  <a:lnTo>
                    <a:pt x="867" y="13748"/>
                  </a:lnTo>
                  <a:lnTo>
                    <a:pt x="1094" y="14202"/>
                  </a:lnTo>
                  <a:lnTo>
                    <a:pt x="1321" y="14636"/>
                  </a:lnTo>
                  <a:lnTo>
                    <a:pt x="1569" y="15048"/>
                  </a:lnTo>
                  <a:lnTo>
                    <a:pt x="1858" y="15441"/>
                  </a:lnTo>
                  <a:lnTo>
                    <a:pt x="2147" y="15833"/>
                  </a:lnTo>
                  <a:lnTo>
                    <a:pt x="2456" y="16184"/>
                  </a:lnTo>
                  <a:lnTo>
                    <a:pt x="2766" y="16535"/>
                  </a:lnTo>
                  <a:lnTo>
                    <a:pt x="3117" y="16865"/>
                  </a:lnTo>
                  <a:lnTo>
                    <a:pt x="3468" y="17174"/>
                  </a:lnTo>
                  <a:lnTo>
                    <a:pt x="3839" y="17463"/>
                  </a:lnTo>
                  <a:lnTo>
                    <a:pt x="4211" y="17732"/>
                  </a:lnTo>
                  <a:lnTo>
                    <a:pt x="4603" y="18000"/>
                  </a:lnTo>
                  <a:lnTo>
                    <a:pt x="5016" y="18227"/>
                  </a:lnTo>
                  <a:lnTo>
                    <a:pt x="5429" y="18454"/>
                  </a:lnTo>
                  <a:lnTo>
                    <a:pt x="5842" y="18640"/>
                  </a:lnTo>
                  <a:lnTo>
                    <a:pt x="6275" y="18826"/>
                  </a:lnTo>
                  <a:lnTo>
                    <a:pt x="6729" y="18970"/>
                  </a:lnTo>
                  <a:lnTo>
                    <a:pt x="7163" y="19115"/>
                  </a:lnTo>
                  <a:lnTo>
                    <a:pt x="7617" y="19218"/>
                  </a:lnTo>
                  <a:lnTo>
                    <a:pt x="8091" y="19300"/>
                  </a:lnTo>
                  <a:lnTo>
                    <a:pt x="8546" y="19383"/>
                  </a:lnTo>
                  <a:lnTo>
                    <a:pt x="9020" y="19424"/>
                  </a:lnTo>
                  <a:lnTo>
                    <a:pt x="9495" y="19445"/>
                  </a:lnTo>
                  <a:lnTo>
                    <a:pt x="9970" y="19445"/>
                  </a:lnTo>
                  <a:lnTo>
                    <a:pt x="10445" y="19424"/>
                  </a:lnTo>
                  <a:lnTo>
                    <a:pt x="10919" y="19383"/>
                  </a:lnTo>
                  <a:lnTo>
                    <a:pt x="11394" y="19300"/>
                  </a:lnTo>
                  <a:lnTo>
                    <a:pt x="11889" y="19197"/>
                  </a:lnTo>
                  <a:lnTo>
                    <a:pt x="12364" y="19094"/>
                  </a:lnTo>
                  <a:lnTo>
                    <a:pt x="12839" y="18950"/>
                  </a:lnTo>
                  <a:lnTo>
                    <a:pt x="13293" y="18764"/>
                  </a:lnTo>
                  <a:lnTo>
                    <a:pt x="13768" y="18578"/>
                  </a:lnTo>
                  <a:lnTo>
                    <a:pt x="14201" y="18351"/>
                  </a:lnTo>
                  <a:lnTo>
                    <a:pt x="14635" y="18124"/>
                  </a:lnTo>
                  <a:lnTo>
                    <a:pt x="15048" y="17856"/>
                  </a:lnTo>
                  <a:lnTo>
                    <a:pt x="15460" y="17587"/>
                  </a:lnTo>
                  <a:lnTo>
                    <a:pt x="15832" y="17298"/>
                  </a:lnTo>
                  <a:lnTo>
                    <a:pt x="16203" y="16989"/>
                  </a:lnTo>
                  <a:lnTo>
                    <a:pt x="16554" y="16658"/>
                  </a:lnTo>
                  <a:lnTo>
                    <a:pt x="16885" y="16328"/>
                  </a:lnTo>
                  <a:lnTo>
                    <a:pt x="17194" y="15977"/>
                  </a:lnTo>
                  <a:lnTo>
                    <a:pt x="17483" y="15606"/>
                  </a:lnTo>
                  <a:lnTo>
                    <a:pt x="17752" y="15234"/>
                  </a:lnTo>
                  <a:lnTo>
                    <a:pt x="18020" y="14842"/>
                  </a:lnTo>
                  <a:lnTo>
                    <a:pt x="18247" y="14429"/>
                  </a:lnTo>
                  <a:lnTo>
                    <a:pt x="18474" y="14016"/>
                  </a:lnTo>
                  <a:lnTo>
                    <a:pt x="18660" y="13603"/>
                  </a:lnTo>
                  <a:lnTo>
                    <a:pt x="18846" y="13170"/>
                  </a:lnTo>
                  <a:lnTo>
                    <a:pt x="18990" y="12716"/>
                  </a:lnTo>
                  <a:lnTo>
                    <a:pt x="19135" y="12282"/>
                  </a:lnTo>
                  <a:lnTo>
                    <a:pt x="19238" y="11828"/>
                  </a:lnTo>
                  <a:lnTo>
                    <a:pt x="19341" y="11354"/>
                  </a:lnTo>
                  <a:lnTo>
                    <a:pt x="19403" y="10899"/>
                  </a:lnTo>
                  <a:lnTo>
                    <a:pt x="19444" y="10425"/>
                  </a:lnTo>
                  <a:lnTo>
                    <a:pt x="19485" y="9950"/>
                  </a:lnTo>
                  <a:lnTo>
                    <a:pt x="19485" y="9475"/>
                  </a:lnTo>
                  <a:lnTo>
                    <a:pt x="19444" y="9000"/>
                  </a:lnTo>
                  <a:lnTo>
                    <a:pt x="19403" y="8526"/>
                  </a:lnTo>
                  <a:lnTo>
                    <a:pt x="19341" y="8051"/>
                  </a:lnTo>
                  <a:lnTo>
                    <a:pt x="19238" y="7576"/>
                  </a:lnTo>
                  <a:lnTo>
                    <a:pt x="19114" y="7101"/>
                  </a:lnTo>
                  <a:lnTo>
                    <a:pt x="18969" y="6627"/>
                  </a:lnTo>
                  <a:lnTo>
                    <a:pt x="18804" y="6152"/>
                  </a:lnTo>
                  <a:lnTo>
                    <a:pt x="18598" y="5698"/>
                  </a:lnTo>
                  <a:lnTo>
                    <a:pt x="18391" y="5244"/>
                  </a:lnTo>
                  <a:lnTo>
                    <a:pt x="18164" y="4831"/>
                  </a:lnTo>
                  <a:lnTo>
                    <a:pt x="17896" y="4397"/>
                  </a:lnTo>
                  <a:lnTo>
                    <a:pt x="17628" y="4005"/>
                  </a:lnTo>
                  <a:lnTo>
                    <a:pt x="17339" y="3634"/>
                  </a:lnTo>
                  <a:lnTo>
                    <a:pt x="17029" y="3262"/>
                  </a:lnTo>
                  <a:lnTo>
                    <a:pt x="16699" y="2911"/>
                  </a:lnTo>
                  <a:lnTo>
                    <a:pt x="16369" y="2581"/>
                  </a:lnTo>
                  <a:lnTo>
                    <a:pt x="16018" y="2271"/>
                  </a:lnTo>
                  <a:lnTo>
                    <a:pt x="15646" y="1982"/>
                  </a:lnTo>
                  <a:lnTo>
                    <a:pt x="15254" y="1714"/>
                  </a:lnTo>
                  <a:lnTo>
                    <a:pt x="14862" y="1466"/>
                  </a:lnTo>
                  <a:lnTo>
                    <a:pt x="14470" y="1219"/>
                  </a:lnTo>
                  <a:lnTo>
                    <a:pt x="14057" y="1012"/>
                  </a:lnTo>
                  <a:lnTo>
                    <a:pt x="13623" y="806"/>
                  </a:lnTo>
                  <a:lnTo>
                    <a:pt x="13190" y="641"/>
                  </a:lnTo>
                  <a:lnTo>
                    <a:pt x="12756" y="476"/>
                  </a:lnTo>
                  <a:lnTo>
                    <a:pt x="12302" y="352"/>
                  </a:lnTo>
                  <a:lnTo>
                    <a:pt x="11848" y="228"/>
                  </a:lnTo>
                  <a:lnTo>
                    <a:pt x="11394" y="145"/>
                  </a:lnTo>
                  <a:lnTo>
                    <a:pt x="10919" y="83"/>
                  </a:lnTo>
                  <a:lnTo>
                    <a:pt x="10465" y="22"/>
                  </a:lnTo>
                  <a:lnTo>
                    <a:pt x="9990"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1213825" y="3555150"/>
              <a:ext cx="473750" cy="348350"/>
            </a:xfrm>
            <a:custGeom>
              <a:rect b="b" l="l" r="r" t="t"/>
              <a:pathLst>
                <a:path extrusionOk="0" h="13934" w="18950">
                  <a:moveTo>
                    <a:pt x="9475" y="1"/>
                  </a:moveTo>
                  <a:lnTo>
                    <a:pt x="9083" y="42"/>
                  </a:lnTo>
                  <a:lnTo>
                    <a:pt x="8711" y="84"/>
                  </a:lnTo>
                  <a:lnTo>
                    <a:pt x="8319" y="125"/>
                  </a:lnTo>
                  <a:lnTo>
                    <a:pt x="7927" y="207"/>
                  </a:lnTo>
                  <a:lnTo>
                    <a:pt x="7534" y="290"/>
                  </a:lnTo>
                  <a:lnTo>
                    <a:pt x="7142" y="393"/>
                  </a:lnTo>
                  <a:lnTo>
                    <a:pt x="6771" y="517"/>
                  </a:lnTo>
                  <a:lnTo>
                    <a:pt x="6379" y="662"/>
                  </a:lnTo>
                  <a:lnTo>
                    <a:pt x="6007" y="806"/>
                  </a:lnTo>
                  <a:lnTo>
                    <a:pt x="5635" y="971"/>
                  </a:lnTo>
                  <a:lnTo>
                    <a:pt x="5264" y="1157"/>
                  </a:lnTo>
                  <a:lnTo>
                    <a:pt x="4913" y="1363"/>
                  </a:lnTo>
                  <a:lnTo>
                    <a:pt x="4562" y="1570"/>
                  </a:lnTo>
                  <a:lnTo>
                    <a:pt x="4232" y="1797"/>
                  </a:lnTo>
                  <a:lnTo>
                    <a:pt x="3922" y="2024"/>
                  </a:lnTo>
                  <a:lnTo>
                    <a:pt x="3613" y="2272"/>
                  </a:lnTo>
                  <a:lnTo>
                    <a:pt x="3303" y="2519"/>
                  </a:lnTo>
                  <a:lnTo>
                    <a:pt x="3035" y="2788"/>
                  </a:lnTo>
                  <a:lnTo>
                    <a:pt x="2746" y="3056"/>
                  </a:lnTo>
                  <a:lnTo>
                    <a:pt x="2498" y="3324"/>
                  </a:lnTo>
                  <a:lnTo>
                    <a:pt x="2250" y="3613"/>
                  </a:lnTo>
                  <a:lnTo>
                    <a:pt x="2023" y="3902"/>
                  </a:lnTo>
                  <a:lnTo>
                    <a:pt x="1817" y="4191"/>
                  </a:lnTo>
                  <a:lnTo>
                    <a:pt x="1610" y="4501"/>
                  </a:lnTo>
                  <a:lnTo>
                    <a:pt x="1425" y="4810"/>
                  </a:lnTo>
                  <a:lnTo>
                    <a:pt x="1239" y="5099"/>
                  </a:lnTo>
                  <a:lnTo>
                    <a:pt x="1074" y="5409"/>
                  </a:lnTo>
                  <a:lnTo>
                    <a:pt x="785" y="6028"/>
                  </a:lnTo>
                  <a:lnTo>
                    <a:pt x="537" y="6647"/>
                  </a:lnTo>
                  <a:lnTo>
                    <a:pt x="351" y="7267"/>
                  </a:lnTo>
                  <a:lnTo>
                    <a:pt x="207" y="7865"/>
                  </a:lnTo>
                  <a:lnTo>
                    <a:pt x="104" y="8443"/>
                  </a:lnTo>
                  <a:lnTo>
                    <a:pt x="42" y="9001"/>
                  </a:lnTo>
                  <a:lnTo>
                    <a:pt x="0" y="9558"/>
                  </a:lnTo>
                  <a:lnTo>
                    <a:pt x="0" y="10074"/>
                  </a:lnTo>
                  <a:lnTo>
                    <a:pt x="21" y="10569"/>
                  </a:lnTo>
                  <a:lnTo>
                    <a:pt x="62" y="11023"/>
                  </a:lnTo>
                  <a:lnTo>
                    <a:pt x="145" y="11457"/>
                  </a:lnTo>
                  <a:lnTo>
                    <a:pt x="207" y="11849"/>
                  </a:lnTo>
                  <a:lnTo>
                    <a:pt x="310" y="12221"/>
                  </a:lnTo>
                  <a:lnTo>
                    <a:pt x="393" y="12551"/>
                  </a:lnTo>
                  <a:lnTo>
                    <a:pt x="496" y="12840"/>
                  </a:lnTo>
                  <a:lnTo>
                    <a:pt x="702" y="13335"/>
                  </a:lnTo>
                  <a:lnTo>
                    <a:pt x="867" y="13665"/>
                  </a:lnTo>
                  <a:lnTo>
                    <a:pt x="971" y="13872"/>
                  </a:lnTo>
                  <a:lnTo>
                    <a:pt x="1012" y="13913"/>
                  </a:lnTo>
                  <a:lnTo>
                    <a:pt x="1053" y="13934"/>
                  </a:lnTo>
                  <a:lnTo>
                    <a:pt x="1053" y="13893"/>
                  </a:lnTo>
                  <a:lnTo>
                    <a:pt x="1053" y="13831"/>
                  </a:lnTo>
                  <a:lnTo>
                    <a:pt x="991" y="13604"/>
                  </a:lnTo>
                  <a:lnTo>
                    <a:pt x="785" y="12757"/>
                  </a:lnTo>
                  <a:lnTo>
                    <a:pt x="661" y="12138"/>
                  </a:lnTo>
                  <a:lnTo>
                    <a:pt x="599" y="11787"/>
                  </a:lnTo>
                  <a:lnTo>
                    <a:pt x="558" y="11395"/>
                  </a:lnTo>
                  <a:lnTo>
                    <a:pt x="516" y="10982"/>
                  </a:lnTo>
                  <a:lnTo>
                    <a:pt x="496" y="10549"/>
                  </a:lnTo>
                  <a:lnTo>
                    <a:pt x="496" y="10074"/>
                  </a:lnTo>
                  <a:lnTo>
                    <a:pt x="537" y="9579"/>
                  </a:lnTo>
                  <a:lnTo>
                    <a:pt x="578" y="9062"/>
                  </a:lnTo>
                  <a:lnTo>
                    <a:pt x="661" y="8546"/>
                  </a:lnTo>
                  <a:lnTo>
                    <a:pt x="785" y="7989"/>
                  </a:lnTo>
                  <a:lnTo>
                    <a:pt x="950" y="7432"/>
                  </a:lnTo>
                  <a:lnTo>
                    <a:pt x="1136" y="6875"/>
                  </a:lnTo>
                  <a:lnTo>
                    <a:pt x="1383" y="6297"/>
                  </a:lnTo>
                  <a:lnTo>
                    <a:pt x="1672" y="5719"/>
                  </a:lnTo>
                  <a:lnTo>
                    <a:pt x="2003" y="5161"/>
                  </a:lnTo>
                  <a:lnTo>
                    <a:pt x="2374" y="4604"/>
                  </a:lnTo>
                  <a:lnTo>
                    <a:pt x="2581" y="4336"/>
                  </a:lnTo>
                  <a:lnTo>
                    <a:pt x="2808" y="4067"/>
                  </a:lnTo>
                  <a:lnTo>
                    <a:pt x="3035" y="3820"/>
                  </a:lnTo>
                  <a:lnTo>
                    <a:pt x="3282" y="3551"/>
                  </a:lnTo>
                  <a:lnTo>
                    <a:pt x="3530" y="3304"/>
                  </a:lnTo>
                  <a:lnTo>
                    <a:pt x="3798" y="3077"/>
                  </a:lnTo>
                  <a:lnTo>
                    <a:pt x="4067" y="2829"/>
                  </a:lnTo>
                  <a:lnTo>
                    <a:pt x="4356" y="2622"/>
                  </a:lnTo>
                  <a:lnTo>
                    <a:pt x="4645" y="2395"/>
                  </a:lnTo>
                  <a:lnTo>
                    <a:pt x="4954" y="2189"/>
                  </a:lnTo>
                  <a:lnTo>
                    <a:pt x="5285" y="2003"/>
                  </a:lnTo>
                  <a:lnTo>
                    <a:pt x="5615" y="1817"/>
                  </a:lnTo>
                  <a:lnTo>
                    <a:pt x="5945" y="1652"/>
                  </a:lnTo>
                  <a:lnTo>
                    <a:pt x="6296" y="1487"/>
                  </a:lnTo>
                  <a:lnTo>
                    <a:pt x="6647" y="1343"/>
                  </a:lnTo>
                  <a:lnTo>
                    <a:pt x="6998" y="1219"/>
                  </a:lnTo>
                  <a:lnTo>
                    <a:pt x="7349" y="1116"/>
                  </a:lnTo>
                  <a:lnTo>
                    <a:pt x="7720" y="1012"/>
                  </a:lnTo>
                  <a:lnTo>
                    <a:pt x="8071" y="930"/>
                  </a:lnTo>
                  <a:lnTo>
                    <a:pt x="8443" y="847"/>
                  </a:lnTo>
                  <a:lnTo>
                    <a:pt x="8794" y="806"/>
                  </a:lnTo>
                  <a:lnTo>
                    <a:pt x="9144" y="765"/>
                  </a:lnTo>
                  <a:lnTo>
                    <a:pt x="9516" y="723"/>
                  </a:lnTo>
                  <a:lnTo>
                    <a:pt x="10569" y="723"/>
                  </a:lnTo>
                  <a:lnTo>
                    <a:pt x="10899" y="744"/>
                  </a:lnTo>
                  <a:lnTo>
                    <a:pt x="11250" y="785"/>
                  </a:lnTo>
                  <a:lnTo>
                    <a:pt x="11910" y="889"/>
                  </a:lnTo>
                  <a:lnTo>
                    <a:pt x="12550" y="1033"/>
                  </a:lnTo>
                  <a:lnTo>
                    <a:pt x="13149" y="1219"/>
                  </a:lnTo>
                  <a:lnTo>
                    <a:pt x="13727" y="1446"/>
                  </a:lnTo>
                  <a:lnTo>
                    <a:pt x="14284" y="1694"/>
                  </a:lnTo>
                  <a:lnTo>
                    <a:pt x="14800" y="1962"/>
                  </a:lnTo>
                  <a:lnTo>
                    <a:pt x="15275" y="2251"/>
                  </a:lnTo>
                  <a:lnTo>
                    <a:pt x="15708" y="2560"/>
                  </a:lnTo>
                  <a:lnTo>
                    <a:pt x="16121" y="2870"/>
                  </a:lnTo>
                  <a:lnTo>
                    <a:pt x="16513" y="3180"/>
                  </a:lnTo>
                  <a:lnTo>
                    <a:pt x="16844" y="3510"/>
                  </a:lnTo>
                  <a:lnTo>
                    <a:pt x="17153" y="3820"/>
                  </a:lnTo>
                  <a:lnTo>
                    <a:pt x="17442" y="4129"/>
                  </a:lnTo>
                  <a:lnTo>
                    <a:pt x="17690" y="4418"/>
                  </a:lnTo>
                  <a:lnTo>
                    <a:pt x="17896" y="4707"/>
                  </a:lnTo>
                  <a:lnTo>
                    <a:pt x="18268" y="5223"/>
                  </a:lnTo>
                  <a:lnTo>
                    <a:pt x="18743" y="5966"/>
                  </a:lnTo>
                  <a:lnTo>
                    <a:pt x="18867" y="6173"/>
                  </a:lnTo>
                  <a:lnTo>
                    <a:pt x="18908" y="6214"/>
                  </a:lnTo>
                  <a:lnTo>
                    <a:pt x="18928" y="6235"/>
                  </a:lnTo>
                  <a:lnTo>
                    <a:pt x="18949" y="6193"/>
                  </a:lnTo>
                  <a:lnTo>
                    <a:pt x="18928" y="6131"/>
                  </a:lnTo>
                  <a:lnTo>
                    <a:pt x="18867" y="5904"/>
                  </a:lnTo>
                  <a:lnTo>
                    <a:pt x="18743" y="5553"/>
                  </a:lnTo>
                  <a:lnTo>
                    <a:pt x="18516" y="5079"/>
                  </a:lnTo>
                  <a:lnTo>
                    <a:pt x="18371" y="4810"/>
                  </a:lnTo>
                  <a:lnTo>
                    <a:pt x="18206" y="4521"/>
                  </a:lnTo>
                  <a:lnTo>
                    <a:pt x="18000" y="4191"/>
                  </a:lnTo>
                  <a:lnTo>
                    <a:pt x="17752" y="3861"/>
                  </a:lnTo>
                  <a:lnTo>
                    <a:pt x="17484" y="3531"/>
                  </a:lnTo>
                  <a:lnTo>
                    <a:pt x="17195" y="3180"/>
                  </a:lnTo>
                  <a:lnTo>
                    <a:pt x="16844" y="2808"/>
                  </a:lnTo>
                  <a:lnTo>
                    <a:pt x="16472" y="2457"/>
                  </a:lnTo>
                  <a:lnTo>
                    <a:pt x="16059" y="2106"/>
                  </a:lnTo>
                  <a:lnTo>
                    <a:pt x="15585" y="1776"/>
                  </a:lnTo>
                  <a:lnTo>
                    <a:pt x="15089" y="1446"/>
                  </a:lnTo>
                  <a:lnTo>
                    <a:pt x="14553" y="1136"/>
                  </a:lnTo>
                  <a:lnTo>
                    <a:pt x="13975" y="868"/>
                  </a:lnTo>
                  <a:lnTo>
                    <a:pt x="13376" y="620"/>
                  </a:lnTo>
                  <a:lnTo>
                    <a:pt x="12715" y="393"/>
                  </a:lnTo>
                  <a:lnTo>
                    <a:pt x="12385" y="311"/>
                  </a:lnTo>
                  <a:lnTo>
                    <a:pt x="12055" y="228"/>
                  </a:lnTo>
                  <a:lnTo>
                    <a:pt x="11704" y="145"/>
                  </a:lnTo>
                  <a:lnTo>
                    <a:pt x="11332" y="104"/>
                  </a:lnTo>
                  <a:lnTo>
                    <a:pt x="10982" y="42"/>
                  </a:lnTo>
                  <a:lnTo>
                    <a:pt x="10610" y="22"/>
                  </a:lnTo>
                  <a:lnTo>
                    <a:pt x="10238"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1346950" y="3641850"/>
              <a:ext cx="251850" cy="343700"/>
            </a:xfrm>
            <a:custGeom>
              <a:rect b="b" l="l" r="r" t="t"/>
              <a:pathLst>
                <a:path extrusionOk="0" h="13748" w="10074">
                  <a:moveTo>
                    <a:pt x="3056" y="4005"/>
                  </a:moveTo>
                  <a:lnTo>
                    <a:pt x="3881" y="5987"/>
                  </a:lnTo>
                  <a:lnTo>
                    <a:pt x="3613" y="6007"/>
                  </a:lnTo>
                  <a:lnTo>
                    <a:pt x="3386" y="6007"/>
                  </a:lnTo>
                  <a:lnTo>
                    <a:pt x="3159" y="5987"/>
                  </a:lnTo>
                  <a:lnTo>
                    <a:pt x="2973" y="5925"/>
                  </a:lnTo>
                  <a:lnTo>
                    <a:pt x="2808" y="5863"/>
                  </a:lnTo>
                  <a:lnTo>
                    <a:pt x="2664" y="5760"/>
                  </a:lnTo>
                  <a:lnTo>
                    <a:pt x="2540" y="5636"/>
                  </a:lnTo>
                  <a:lnTo>
                    <a:pt x="2437" y="5471"/>
                  </a:lnTo>
                  <a:lnTo>
                    <a:pt x="2395" y="5285"/>
                  </a:lnTo>
                  <a:lnTo>
                    <a:pt x="2354" y="5099"/>
                  </a:lnTo>
                  <a:lnTo>
                    <a:pt x="2375" y="4934"/>
                  </a:lnTo>
                  <a:lnTo>
                    <a:pt x="2416" y="4748"/>
                  </a:lnTo>
                  <a:lnTo>
                    <a:pt x="2519" y="4542"/>
                  </a:lnTo>
                  <a:lnTo>
                    <a:pt x="2643" y="4356"/>
                  </a:lnTo>
                  <a:lnTo>
                    <a:pt x="2829" y="4191"/>
                  </a:lnTo>
                  <a:lnTo>
                    <a:pt x="3056" y="4005"/>
                  </a:lnTo>
                  <a:close/>
                  <a:moveTo>
                    <a:pt x="6751" y="7824"/>
                  </a:moveTo>
                  <a:lnTo>
                    <a:pt x="6957" y="7865"/>
                  </a:lnTo>
                  <a:lnTo>
                    <a:pt x="7143" y="7906"/>
                  </a:lnTo>
                  <a:lnTo>
                    <a:pt x="7308" y="7989"/>
                  </a:lnTo>
                  <a:lnTo>
                    <a:pt x="7452" y="8071"/>
                  </a:lnTo>
                  <a:lnTo>
                    <a:pt x="7576" y="8216"/>
                  </a:lnTo>
                  <a:lnTo>
                    <a:pt x="7659" y="8381"/>
                  </a:lnTo>
                  <a:lnTo>
                    <a:pt x="7721" y="8546"/>
                  </a:lnTo>
                  <a:lnTo>
                    <a:pt x="7741" y="8732"/>
                  </a:lnTo>
                  <a:lnTo>
                    <a:pt x="7721" y="8897"/>
                  </a:lnTo>
                  <a:lnTo>
                    <a:pt x="7679" y="9083"/>
                  </a:lnTo>
                  <a:lnTo>
                    <a:pt x="7576" y="9248"/>
                  </a:lnTo>
                  <a:lnTo>
                    <a:pt x="7452" y="9413"/>
                  </a:lnTo>
                  <a:lnTo>
                    <a:pt x="7267" y="9599"/>
                  </a:lnTo>
                  <a:lnTo>
                    <a:pt x="7060" y="9764"/>
                  </a:lnTo>
                  <a:lnTo>
                    <a:pt x="6255" y="7824"/>
                  </a:lnTo>
                  <a:close/>
                  <a:moveTo>
                    <a:pt x="3056" y="1"/>
                  </a:moveTo>
                  <a:lnTo>
                    <a:pt x="1652" y="579"/>
                  </a:lnTo>
                  <a:lnTo>
                    <a:pt x="2292" y="2147"/>
                  </a:lnTo>
                  <a:lnTo>
                    <a:pt x="1921" y="2354"/>
                  </a:lnTo>
                  <a:lnTo>
                    <a:pt x="1570" y="2602"/>
                  </a:lnTo>
                  <a:lnTo>
                    <a:pt x="1260" y="2849"/>
                  </a:lnTo>
                  <a:lnTo>
                    <a:pt x="992" y="3097"/>
                  </a:lnTo>
                  <a:lnTo>
                    <a:pt x="744" y="3365"/>
                  </a:lnTo>
                  <a:lnTo>
                    <a:pt x="558" y="3634"/>
                  </a:lnTo>
                  <a:lnTo>
                    <a:pt x="372" y="3923"/>
                  </a:lnTo>
                  <a:lnTo>
                    <a:pt x="249" y="4191"/>
                  </a:lnTo>
                  <a:lnTo>
                    <a:pt x="125" y="4480"/>
                  </a:lnTo>
                  <a:lnTo>
                    <a:pt x="63" y="4769"/>
                  </a:lnTo>
                  <a:lnTo>
                    <a:pt x="22" y="5058"/>
                  </a:lnTo>
                  <a:lnTo>
                    <a:pt x="1" y="5367"/>
                  </a:lnTo>
                  <a:lnTo>
                    <a:pt x="22" y="5656"/>
                  </a:lnTo>
                  <a:lnTo>
                    <a:pt x="63" y="5945"/>
                  </a:lnTo>
                  <a:lnTo>
                    <a:pt x="125" y="6214"/>
                  </a:lnTo>
                  <a:lnTo>
                    <a:pt x="228" y="6503"/>
                  </a:lnTo>
                  <a:lnTo>
                    <a:pt x="393" y="6854"/>
                  </a:lnTo>
                  <a:lnTo>
                    <a:pt x="599" y="7163"/>
                  </a:lnTo>
                  <a:lnTo>
                    <a:pt x="806" y="7411"/>
                  </a:lnTo>
                  <a:lnTo>
                    <a:pt x="1033" y="7638"/>
                  </a:lnTo>
                  <a:lnTo>
                    <a:pt x="1301" y="7803"/>
                  </a:lnTo>
                  <a:lnTo>
                    <a:pt x="1570" y="7948"/>
                  </a:lnTo>
                  <a:lnTo>
                    <a:pt x="1838" y="8051"/>
                  </a:lnTo>
                  <a:lnTo>
                    <a:pt x="2148" y="8133"/>
                  </a:lnTo>
                  <a:lnTo>
                    <a:pt x="2457" y="8175"/>
                  </a:lnTo>
                  <a:lnTo>
                    <a:pt x="2767" y="8216"/>
                  </a:lnTo>
                  <a:lnTo>
                    <a:pt x="3076" y="8216"/>
                  </a:lnTo>
                  <a:lnTo>
                    <a:pt x="3407" y="8195"/>
                  </a:lnTo>
                  <a:lnTo>
                    <a:pt x="4067" y="8133"/>
                  </a:lnTo>
                  <a:lnTo>
                    <a:pt x="4728" y="8051"/>
                  </a:lnTo>
                  <a:lnTo>
                    <a:pt x="5677" y="10383"/>
                  </a:lnTo>
                  <a:lnTo>
                    <a:pt x="5285" y="10507"/>
                  </a:lnTo>
                  <a:lnTo>
                    <a:pt x="4872" y="10569"/>
                  </a:lnTo>
                  <a:lnTo>
                    <a:pt x="4459" y="10631"/>
                  </a:lnTo>
                  <a:lnTo>
                    <a:pt x="4067" y="10652"/>
                  </a:lnTo>
                  <a:lnTo>
                    <a:pt x="3675" y="10652"/>
                  </a:lnTo>
                  <a:lnTo>
                    <a:pt x="3283" y="10631"/>
                  </a:lnTo>
                  <a:lnTo>
                    <a:pt x="2911" y="10590"/>
                  </a:lnTo>
                  <a:lnTo>
                    <a:pt x="2560" y="10507"/>
                  </a:lnTo>
                  <a:lnTo>
                    <a:pt x="2478" y="12551"/>
                  </a:lnTo>
                  <a:lnTo>
                    <a:pt x="2891" y="12633"/>
                  </a:lnTo>
                  <a:lnTo>
                    <a:pt x="3324" y="12674"/>
                  </a:lnTo>
                  <a:lnTo>
                    <a:pt x="3799" y="12695"/>
                  </a:lnTo>
                  <a:lnTo>
                    <a:pt x="4315" y="12674"/>
                  </a:lnTo>
                  <a:lnTo>
                    <a:pt x="4831" y="12613"/>
                  </a:lnTo>
                  <a:lnTo>
                    <a:pt x="5368" y="12530"/>
                  </a:lnTo>
                  <a:lnTo>
                    <a:pt x="5904" y="12385"/>
                  </a:lnTo>
                  <a:lnTo>
                    <a:pt x="6441" y="12220"/>
                  </a:lnTo>
                  <a:lnTo>
                    <a:pt x="7060" y="13748"/>
                  </a:lnTo>
                  <a:lnTo>
                    <a:pt x="8464" y="13190"/>
                  </a:lnTo>
                  <a:lnTo>
                    <a:pt x="7824" y="11601"/>
                  </a:lnTo>
                  <a:lnTo>
                    <a:pt x="8195" y="11395"/>
                  </a:lnTo>
                  <a:lnTo>
                    <a:pt x="8526" y="11147"/>
                  </a:lnTo>
                  <a:lnTo>
                    <a:pt x="8835" y="10899"/>
                  </a:lnTo>
                  <a:lnTo>
                    <a:pt x="9104" y="10652"/>
                  </a:lnTo>
                  <a:lnTo>
                    <a:pt x="9331" y="10383"/>
                  </a:lnTo>
                  <a:lnTo>
                    <a:pt x="9537" y="10115"/>
                  </a:lnTo>
                  <a:lnTo>
                    <a:pt x="9702" y="9847"/>
                  </a:lnTo>
                  <a:lnTo>
                    <a:pt x="9847" y="9558"/>
                  </a:lnTo>
                  <a:lnTo>
                    <a:pt x="9950" y="9269"/>
                  </a:lnTo>
                  <a:lnTo>
                    <a:pt x="10033" y="8980"/>
                  </a:lnTo>
                  <a:lnTo>
                    <a:pt x="10074" y="8691"/>
                  </a:lnTo>
                  <a:lnTo>
                    <a:pt x="10074" y="8402"/>
                  </a:lnTo>
                  <a:lnTo>
                    <a:pt x="10074" y="8133"/>
                  </a:lnTo>
                  <a:lnTo>
                    <a:pt x="10033" y="7844"/>
                  </a:lnTo>
                  <a:lnTo>
                    <a:pt x="9950" y="7555"/>
                  </a:lnTo>
                  <a:lnTo>
                    <a:pt x="9847" y="7287"/>
                  </a:lnTo>
                  <a:lnTo>
                    <a:pt x="9682" y="6936"/>
                  </a:lnTo>
                  <a:lnTo>
                    <a:pt x="9496" y="6647"/>
                  </a:lnTo>
                  <a:lnTo>
                    <a:pt x="9289" y="6379"/>
                  </a:lnTo>
                  <a:lnTo>
                    <a:pt x="9062" y="6172"/>
                  </a:lnTo>
                  <a:lnTo>
                    <a:pt x="8815" y="6007"/>
                  </a:lnTo>
                  <a:lnTo>
                    <a:pt x="8546" y="5863"/>
                  </a:lnTo>
                  <a:lnTo>
                    <a:pt x="8257" y="5760"/>
                  </a:lnTo>
                  <a:lnTo>
                    <a:pt x="7968" y="5677"/>
                  </a:lnTo>
                  <a:lnTo>
                    <a:pt x="7659" y="5636"/>
                  </a:lnTo>
                  <a:lnTo>
                    <a:pt x="7349" y="5615"/>
                  </a:lnTo>
                  <a:lnTo>
                    <a:pt x="7040" y="5594"/>
                  </a:lnTo>
                  <a:lnTo>
                    <a:pt x="6709" y="5615"/>
                  </a:lnTo>
                  <a:lnTo>
                    <a:pt x="6069" y="5677"/>
                  </a:lnTo>
                  <a:lnTo>
                    <a:pt x="5409" y="5760"/>
                  </a:lnTo>
                  <a:lnTo>
                    <a:pt x="4439" y="3386"/>
                  </a:lnTo>
                  <a:lnTo>
                    <a:pt x="4728" y="3324"/>
                  </a:lnTo>
                  <a:lnTo>
                    <a:pt x="4996" y="3262"/>
                  </a:lnTo>
                  <a:lnTo>
                    <a:pt x="5306" y="3221"/>
                  </a:lnTo>
                  <a:lnTo>
                    <a:pt x="5615" y="3200"/>
                  </a:lnTo>
                  <a:lnTo>
                    <a:pt x="5925" y="3179"/>
                  </a:lnTo>
                  <a:lnTo>
                    <a:pt x="6235" y="3179"/>
                  </a:lnTo>
                  <a:lnTo>
                    <a:pt x="6544" y="3200"/>
                  </a:lnTo>
                  <a:lnTo>
                    <a:pt x="6874" y="3241"/>
                  </a:lnTo>
                  <a:lnTo>
                    <a:pt x="6874" y="1219"/>
                  </a:lnTo>
                  <a:lnTo>
                    <a:pt x="6503" y="1177"/>
                  </a:lnTo>
                  <a:lnTo>
                    <a:pt x="6111" y="1157"/>
                  </a:lnTo>
                  <a:lnTo>
                    <a:pt x="5718" y="1157"/>
                  </a:lnTo>
                  <a:lnTo>
                    <a:pt x="5326" y="1177"/>
                  </a:lnTo>
                  <a:lnTo>
                    <a:pt x="4913" y="1239"/>
                  </a:lnTo>
                  <a:lnTo>
                    <a:pt x="4501" y="1322"/>
                  </a:lnTo>
                  <a:lnTo>
                    <a:pt x="4088" y="1425"/>
                  </a:lnTo>
                  <a:lnTo>
                    <a:pt x="3675" y="1528"/>
                  </a:lnTo>
                  <a:lnTo>
                    <a:pt x="3056"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1989425" y="253600"/>
              <a:ext cx="686350" cy="454125"/>
            </a:xfrm>
            <a:custGeom>
              <a:rect b="b" l="l" r="r" t="t"/>
              <a:pathLst>
                <a:path extrusionOk="0" h="18165" w="27454">
                  <a:moveTo>
                    <a:pt x="5037" y="0"/>
                  </a:moveTo>
                  <a:lnTo>
                    <a:pt x="4644" y="21"/>
                  </a:lnTo>
                  <a:lnTo>
                    <a:pt x="4294" y="62"/>
                  </a:lnTo>
                  <a:lnTo>
                    <a:pt x="3943" y="145"/>
                  </a:lnTo>
                  <a:lnTo>
                    <a:pt x="3633" y="248"/>
                  </a:lnTo>
                  <a:lnTo>
                    <a:pt x="3344" y="392"/>
                  </a:lnTo>
                  <a:lnTo>
                    <a:pt x="3076" y="558"/>
                  </a:lnTo>
                  <a:lnTo>
                    <a:pt x="2849" y="764"/>
                  </a:lnTo>
                  <a:lnTo>
                    <a:pt x="0" y="10094"/>
                  </a:lnTo>
                  <a:lnTo>
                    <a:pt x="248" y="10135"/>
                  </a:lnTo>
                  <a:lnTo>
                    <a:pt x="970" y="10300"/>
                  </a:lnTo>
                  <a:lnTo>
                    <a:pt x="1486" y="10445"/>
                  </a:lnTo>
                  <a:lnTo>
                    <a:pt x="2085" y="10610"/>
                  </a:lnTo>
                  <a:lnTo>
                    <a:pt x="2745" y="10816"/>
                  </a:lnTo>
                  <a:lnTo>
                    <a:pt x="3468" y="11064"/>
                  </a:lnTo>
                  <a:lnTo>
                    <a:pt x="4273" y="11353"/>
                  </a:lnTo>
                  <a:lnTo>
                    <a:pt x="5099" y="11683"/>
                  </a:lnTo>
                  <a:lnTo>
                    <a:pt x="5966" y="12075"/>
                  </a:lnTo>
                  <a:lnTo>
                    <a:pt x="6853" y="12509"/>
                  </a:lnTo>
                  <a:lnTo>
                    <a:pt x="7761" y="12984"/>
                  </a:lnTo>
                  <a:lnTo>
                    <a:pt x="8215" y="13252"/>
                  </a:lnTo>
                  <a:lnTo>
                    <a:pt x="8690" y="13520"/>
                  </a:lnTo>
                  <a:lnTo>
                    <a:pt x="9144" y="13830"/>
                  </a:lnTo>
                  <a:lnTo>
                    <a:pt x="9598" y="14119"/>
                  </a:lnTo>
                  <a:lnTo>
                    <a:pt x="10032" y="14449"/>
                  </a:lnTo>
                  <a:lnTo>
                    <a:pt x="10486" y="14779"/>
                  </a:lnTo>
                  <a:lnTo>
                    <a:pt x="10919" y="15110"/>
                  </a:lnTo>
                  <a:lnTo>
                    <a:pt x="11394" y="15419"/>
                  </a:lnTo>
                  <a:lnTo>
                    <a:pt x="11890" y="15708"/>
                  </a:lnTo>
                  <a:lnTo>
                    <a:pt x="12406" y="15977"/>
                  </a:lnTo>
                  <a:lnTo>
                    <a:pt x="12922" y="16224"/>
                  </a:lnTo>
                  <a:lnTo>
                    <a:pt x="13458" y="16431"/>
                  </a:lnTo>
                  <a:lnTo>
                    <a:pt x="14016" y="16658"/>
                  </a:lnTo>
                  <a:lnTo>
                    <a:pt x="14594" y="16844"/>
                  </a:lnTo>
                  <a:lnTo>
                    <a:pt x="15151" y="17009"/>
                  </a:lnTo>
                  <a:lnTo>
                    <a:pt x="15729" y="17174"/>
                  </a:lnTo>
                  <a:lnTo>
                    <a:pt x="16307" y="17318"/>
                  </a:lnTo>
                  <a:lnTo>
                    <a:pt x="16864" y="17442"/>
                  </a:lnTo>
                  <a:lnTo>
                    <a:pt x="17999" y="17649"/>
                  </a:lnTo>
                  <a:lnTo>
                    <a:pt x="19114" y="17834"/>
                  </a:lnTo>
                  <a:lnTo>
                    <a:pt x="20146" y="17958"/>
                  </a:lnTo>
                  <a:lnTo>
                    <a:pt x="21116" y="18041"/>
                  </a:lnTo>
                  <a:lnTo>
                    <a:pt x="22004" y="18103"/>
                  </a:lnTo>
                  <a:lnTo>
                    <a:pt x="22767" y="18144"/>
                  </a:lnTo>
                  <a:lnTo>
                    <a:pt x="23861" y="18165"/>
                  </a:lnTo>
                  <a:lnTo>
                    <a:pt x="24274" y="18144"/>
                  </a:lnTo>
                  <a:lnTo>
                    <a:pt x="27453" y="6193"/>
                  </a:lnTo>
                  <a:lnTo>
                    <a:pt x="27205" y="6296"/>
                  </a:lnTo>
                  <a:lnTo>
                    <a:pt x="26916" y="6420"/>
                  </a:lnTo>
                  <a:lnTo>
                    <a:pt x="26545" y="6544"/>
                  </a:lnTo>
                  <a:lnTo>
                    <a:pt x="26049" y="6709"/>
                  </a:lnTo>
                  <a:lnTo>
                    <a:pt x="25492" y="6853"/>
                  </a:lnTo>
                  <a:lnTo>
                    <a:pt x="24832" y="6956"/>
                  </a:lnTo>
                  <a:lnTo>
                    <a:pt x="24481" y="7018"/>
                  </a:lnTo>
                  <a:lnTo>
                    <a:pt x="24109" y="7060"/>
                  </a:lnTo>
                  <a:lnTo>
                    <a:pt x="23717" y="7080"/>
                  </a:lnTo>
                  <a:lnTo>
                    <a:pt x="23304" y="7101"/>
                  </a:lnTo>
                  <a:lnTo>
                    <a:pt x="22891" y="7101"/>
                  </a:lnTo>
                  <a:lnTo>
                    <a:pt x="22458" y="7080"/>
                  </a:lnTo>
                  <a:lnTo>
                    <a:pt x="22004" y="7039"/>
                  </a:lnTo>
                  <a:lnTo>
                    <a:pt x="21550" y="6977"/>
                  </a:lnTo>
                  <a:lnTo>
                    <a:pt x="21075" y="6894"/>
                  </a:lnTo>
                  <a:lnTo>
                    <a:pt x="20580" y="6791"/>
                  </a:lnTo>
                  <a:lnTo>
                    <a:pt x="20084" y="6647"/>
                  </a:lnTo>
                  <a:lnTo>
                    <a:pt x="19589" y="6482"/>
                  </a:lnTo>
                  <a:lnTo>
                    <a:pt x="19073" y="6296"/>
                  </a:lnTo>
                  <a:lnTo>
                    <a:pt x="18557" y="6069"/>
                  </a:lnTo>
                  <a:lnTo>
                    <a:pt x="18020" y="5821"/>
                  </a:lnTo>
                  <a:lnTo>
                    <a:pt x="17483" y="5532"/>
                  </a:lnTo>
                  <a:lnTo>
                    <a:pt x="16947" y="5202"/>
                  </a:lnTo>
                  <a:lnTo>
                    <a:pt x="16410" y="4830"/>
                  </a:lnTo>
                  <a:lnTo>
                    <a:pt x="15688" y="4335"/>
                  </a:lnTo>
                  <a:lnTo>
                    <a:pt x="14883" y="3819"/>
                  </a:lnTo>
                  <a:lnTo>
                    <a:pt x="14016" y="3303"/>
                  </a:lnTo>
                  <a:lnTo>
                    <a:pt x="13107" y="2766"/>
                  </a:lnTo>
                  <a:lnTo>
                    <a:pt x="12137" y="2271"/>
                  </a:lnTo>
                  <a:lnTo>
                    <a:pt x="11146" y="1775"/>
                  </a:lnTo>
                  <a:lnTo>
                    <a:pt x="10156" y="1321"/>
                  </a:lnTo>
                  <a:lnTo>
                    <a:pt x="9144" y="929"/>
                  </a:lnTo>
                  <a:lnTo>
                    <a:pt x="8649" y="743"/>
                  </a:lnTo>
                  <a:lnTo>
                    <a:pt x="8174" y="578"/>
                  </a:lnTo>
                  <a:lnTo>
                    <a:pt x="7679" y="434"/>
                  </a:lnTo>
                  <a:lnTo>
                    <a:pt x="7204" y="310"/>
                  </a:lnTo>
                  <a:lnTo>
                    <a:pt x="6750" y="207"/>
                  </a:lnTo>
                  <a:lnTo>
                    <a:pt x="6296" y="124"/>
                  </a:lnTo>
                  <a:lnTo>
                    <a:pt x="5862" y="62"/>
                  </a:lnTo>
                  <a:lnTo>
                    <a:pt x="5449" y="21"/>
                  </a:lnTo>
                  <a:lnTo>
                    <a:pt x="5037"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1989425" y="253600"/>
              <a:ext cx="686350" cy="454125"/>
            </a:xfrm>
            <a:custGeom>
              <a:rect b="b" l="l" r="r" t="t"/>
              <a:pathLst>
                <a:path extrusionOk="0" fill="none" h="18165" w="27454">
                  <a:moveTo>
                    <a:pt x="27453" y="6193"/>
                  </a:moveTo>
                  <a:lnTo>
                    <a:pt x="27453" y="6193"/>
                  </a:lnTo>
                  <a:lnTo>
                    <a:pt x="27205" y="6296"/>
                  </a:lnTo>
                  <a:lnTo>
                    <a:pt x="26916" y="6420"/>
                  </a:lnTo>
                  <a:lnTo>
                    <a:pt x="26545" y="6544"/>
                  </a:lnTo>
                  <a:lnTo>
                    <a:pt x="26049" y="6709"/>
                  </a:lnTo>
                  <a:lnTo>
                    <a:pt x="25492" y="6853"/>
                  </a:lnTo>
                  <a:lnTo>
                    <a:pt x="24832" y="6956"/>
                  </a:lnTo>
                  <a:lnTo>
                    <a:pt x="24481" y="7018"/>
                  </a:lnTo>
                  <a:lnTo>
                    <a:pt x="24109" y="7060"/>
                  </a:lnTo>
                  <a:lnTo>
                    <a:pt x="23717" y="7080"/>
                  </a:lnTo>
                  <a:lnTo>
                    <a:pt x="23304" y="7101"/>
                  </a:lnTo>
                  <a:lnTo>
                    <a:pt x="22891" y="7101"/>
                  </a:lnTo>
                  <a:lnTo>
                    <a:pt x="22458" y="7080"/>
                  </a:lnTo>
                  <a:lnTo>
                    <a:pt x="22004" y="7039"/>
                  </a:lnTo>
                  <a:lnTo>
                    <a:pt x="21550" y="6977"/>
                  </a:lnTo>
                  <a:lnTo>
                    <a:pt x="21075" y="6894"/>
                  </a:lnTo>
                  <a:lnTo>
                    <a:pt x="20580" y="6791"/>
                  </a:lnTo>
                  <a:lnTo>
                    <a:pt x="20084" y="6647"/>
                  </a:lnTo>
                  <a:lnTo>
                    <a:pt x="19589" y="6482"/>
                  </a:lnTo>
                  <a:lnTo>
                    <a:pt x="19073" y="6296"/>
                  </a:lnTo>
                  <a:lnTo>
                    <a:pt x="18557" y="6069"/>
                  </a:lnTo>
                  <a:lnTo>
                    <a:pt x="18020" y="5821"/>
                  </a:lnTo>
                  <a:lnTo>
                    <a:pt x="17483" y="5532"/>
                  </a:lnTo>
                  <a:lnTo>
                    <a:pt x="16947" y="5202"/>
                  </a:lnTo>
                  <a:lnTo>
                    <a:pt x="16410" y="4830"/>
                  </a:lnTo>
                  <a:lnTo>
                    <a:pt x="16410" y="4830"/>
                  </a:lnTo>
                  <a:lnTo>
                    <a:pt x="15688" y="4335"/>
                  </a:lnTo>
                  <a:lnTo>
                    <a:pt x="14883" y="3819"/>
                  </a:lnTo>
                  <a:lnTo>
                    <a:pt x="14016" y="3303"/>
                  </a:lnTo>
                  <a:lnTo>
                    <a:pt x="13107" y="2766"/>
                  </a:lnTo>
                  <a:lnTo>
                    <a:pt x="12137" y="2271"/>
                  </a:lnTo>
                  <a:lnTo>
                    <a:pt x="11146" y="1775"/>
                  </a:lnTo>
                  <a:lnTo>
                    <a:pt x="10156" y="1321"/>
                  </a:lnTo>
                  <a:lnTo>
                    <a:pt x="9144" y="929"/>
                  </a:lnTo>
                  <a:lnTo>
                    <a:pt x="8649" y="743"/>
                  </a:lnTo>
                  <a:lnTo>
                    <a:pt x="8174" y="578"/>
                  </a:lnTo>
                  <a:lnTo>
                    <a:pt x="7679" y="434"/>
                  </a:lnTo>
                  <a:lnTo>
                    <a:pt x="7204" y="310"/>
                  </a:lnTo>
                  <a:lnTo>
                    <a:pt x="6750" y="207"/>
                  </a:lnTo>
                  <a:lnTo>
                    <a:pt x="6296" y="124"/>
                  </a:lnTo>
                  <a:lnTo>
                    <a:pt x="5862" y="62"/>
                  </a:lnTo>
                  <a:lnTo>
                    <a:pt x="5449" y="21"/>
                  </a:lnTo>
                  <a:lnTo>
                    <a:pt x="5037" y="0"/>
                  </a:lnTo>
                  <a:lnTo>
                    <a:pt x="4644" y="21"/>
                  </a:lnTo>
                  <a:lnTo>
                    <a:pt x="4294" y="62"/>
                  </a:lnTo>
                  <a:lnTo>
                    <a:pt x="3943" y="145"/>
                  </a:lnTo>
                  <a:lnTo>
                    <a:pt x="3633" y="248"/>
                  </a:lnTo>
                  <a:lnTo>
                    <a:pt x="3344" y="392"/>
                  </a:lnTo>
                  <a:lnTo>
                    <a:pt x="3076" y="558"/>
                  </a:lnTo>
                  <a:lnTo>
                    <a:pt x="2849" y="764"/>
                  </a:lnTo>
                  <a:lnTo>
                    <a:pt x="0" y="10094"/>
                  </a:lnTo>
                  <a:lnTo>
                    <a:pt x="0" y="10094"/>
                  </a:lnTo>
                  <a:lnTo>
                    <a:pt x="248" y="10135"/>
                  </a:lnTo>
                  <a:lnTo>
                    <a:pt x="970" y="10300"/>
                  </a:lnTo>
                  <a:lnTo>
                    <a:pt x="1486" y="10445"/>
                  </a:lnTo>
                  <a:lnTo>
                    <a:pt x="2085" y="10610"/>
                  </a:lnTo>
                  <a:lnTo>
                    <a:pt x="2745" y="10816"/>
                  </a:lnTo>
                  <a:lnTo>
                    <a:pt x="3468" y="11064"/>
                  </a:lnTo>
                  <a:lnTo>
                    <a:pt x="4273" y="11353"/>
                  </a:lnTo>
                  <a:lnTo>
                    <a:pt x="5099" y="11683"/>
                  </a:lnTo>
                  <a:lnTo>
                    <a:pt x="5966" y="12075"/>
                  </a:lnTo>
                  <a:lnTo>
                    <a:pt x="6853" y="12509"/>
                  </a:lnTo>
                  <a:lnTo>
                    <a:pt x="7761" y="12984"/>
                  </a:lnTo>
                  <a:lnTo>
                    <a:pt x="8215" y="13252"/>
                  </a:lnTo>
                  <a:lnTo>
                    <a:pt x="8690" y="13520"/>
                  </a:lnTo>
                  <a:lnTo>
                    <a:pt x="9144" y="13830"/>
                  </a:lnTo>
                  <a:lnTo>
                    <a:pt x="9598" y="14119"/>
                  </a:lnTo>
                  <a:lnTo>
                    <a:pt x="10032" y="14449"/>
                  </a:lnTo>
                  <a:lnTo>
                    <a:pt x="10486" y="14779"/>
                  </a:lnTo>
                  <a:lnTo>
                    <a:pt x="10486" y="14779"/>
                  </a:lnTo>
                  <a:lnTo>
                    <a:pt x="10919" y="15110"/>
                  </a:lnTo>
                  <a:lnTo>
                    <a:pt x="11394" y="15419"/>
                  </a:lnTo>
                  <a:lnTo>
                    <a:pt x="11890" y="15708"/>
                  </a:lnTo>
                  <a:lnTo>
                    <a:pt x="12406" y="15977"/>
                  </a:lnTo>
                  <a:lnTo>
                    <a:pt x="12922" y="16224"/>
                  </a:lnTo>
                  <a:lnTo>
                    <a:pt x="13458" y="16431"/>
                  </a:lnTo>
                  <a:lnTo>
                    <a:pt x="14016" y="16658"/>
                  </a:lnTo>
                  <a:lnTo>
                    <a:pt x="14594" y="16844"/>
                  </a:lnTo>
                  <a:lnTo>
                    <a:pt x="15151" y="17009"/>
                  </a:lnTo>
                  <a:lnTo>
                    <a:pt x="15729" y="17174"/>
                  </a:lnTo>
                  <a:lnTo>
                    <a:pt x="16307" y="17318"/>
                  </a:lnTo>
                  <a:lnTo>
                    <a:pt x="16864" y="17442"/>
                  </a:lnTo>
                  <a:lnTo>
                    <a:pt x="17999" y="17649"/>
                  </a:lnTo>
                  <a:lnTo>
                    <a:pt x="19114" y="17834"/>
                  </a:lnTo>
                  <a:lnTo>
                    <a:pt x="20146" y="17958"/>
                  </a:lnTo>
                  <a:lnTo>
                    <a:pt x="21116" y="18041"/>
                  </a:lnTo>
                  <a:lnTo>
                    <a:pt x="22004" y="18103"/>
                  </a:lnTo>
                  <a:lnTo>
                    <a:pt x="22767" y="18144"/>
                  </a:lnTo>
                  <a:lnTo>
                    <a:pt x="23861" y="18165"/>
                  </a:lnTo>
                  <a:lnTo>
                    <a:pt x="24274" y="18144"/>
                  </a:lnTo>
                  <a:lnTo>
                    <a:pt x="27453" y="61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2218525" y="391900"/>
              <a:ext cx="240000" cy="225000"/>
            </a:xfrm>
            <a:custGeom>
              <a:rect b="b" l="l" r="r" t="t"/>
              <a:pathLst>
                <a:path extrusionOk="0" h="9000" w="9600">
                  <a:moveTo>
                    <a:pt x="4026" y="0"/>
                  </a:moveTo>
                  <a:lnTo>
                    <a:pt x="3572" y="21"/>
                  </a:lnTo>
                  <a:lnTo>
                    <a:pt x="3138" y="62"/>
                  </a:lnTo>
                  <a:lnTo>
                    <a:pt x="2705" y="165"/>
                  </a:lnTo>
                  <a:lnTo>
                    <a:pt x="2313" y="289"/>
                  </a:lnTo>
                  <a:lnTo>
                    <a:pt x="1941" y="454"/>
                  </a:lnTo>
                  <a:lnTo>
                    <a:pt x="1755" y="557"/>
                  </a:lnTo>
                  <a:lnTo>
                    <a:pt x="1590" y="661"/>
                  </a:lnTo>
                  <a:lnTo>
                    <a:pt x="1425" y="784"/>
                  </a:lnTo>
                  <a:lnTo>
                    <a:pt x="1260" y="908"/>
                  </a:lnTo>
                  <a:lnTo>
                    <a:pt x="1116" y="1053"/>
                  </a:lnTo>
                  <a:lnTo>
                    <a:pt x="971" y="1218"/>
                  </a:lnTo>
                  <a:lnTo>
                    <a:pt x="827" y="1383"/>
                  </a:lnTo>
                  <a:lnTo>
                    <a:pt x="703" y="1569"/>
                  </a:lnTo>
                  <a:lnTo>
                    <a:pt x="579" y="1775"/>
                  </a:lnTo>
                  <a:lnTo>
                    <a:pt x="476" y="1982"/>
                  </a:lnTo>
                  <a:lnTo>
                    <a:pt x="372" y="2188"/>
                  </a:lnTo>
                  <a:lnTo>
                    <a:pt x="290" y="2394"/>
                  </a:lnTo>
                  <a:lnTo>
                    <a:pt x="145" y="2849"/>
                  </a:lnTo>
                  <a:lnTo>
                    <a:pt x="42" y="3323"/>
                  </a:lnTo>
                  <a:lnTo>
                    <a:pt x="1" y="3798"/>
                  </a:lnTo>
                  <a:lnTo>
                    <a:pt x="1" y="4273"/>
                  </a:lnTo>
                  <a:lnTo>
                    <a:pt x="22" y="4521"/>
                  </a:lnTo>
                  <a:lnTo>
                    <a:pt x="63" y="4768"/>
                  </a:lnTo>
                  <a:lnTo>
                    <a:pt x="104" y="5016"/>
                  </a:lnTo>
                  <a:lnTo>
                    <a:pt x="145" y="5243"/>
                  </a:lnTo>
                  <a:lnTo>
                    <a:pt x="228" y="5491"/>
                  </a:lnTo>
                  <a:lnTo>
                    <a:pt x="311" y="5718"/>
                  </a:lnTo>
                  <a:lnTo>
                    <a:pt x="393" y="5965"/>
                  </a:lnTo>
                  <a:lnTo>
                    <a:pt x="517" y="6192"/>
                  </a:lnTo>
                  <a:lnTo>
                    <a:pt x="641" y="6420"/>
                  </a:lnTo>
                  <a:lnTo>
                    <a:pt x="765" y="6626"/>
                  </a:lnTo>
                  <a:lnTo>
                    <a:pt x="909" y="6853"/>
                  </a:lnTo>
                  <a:lnTo>
                    <a:pt x="1074" y="7059"/>
                  </a:lnTo>
                  <a:lnTo>
                    <a:pt x="1260" y="7245"/>
                  </a:lnTo>
                  <a:lnTo>
                    <a:pt x="1446" y="7452"/>
                  </a:lnTo>
                  <a:lnTo>
                    <a:pt x="1652" y="7617"/>
                  </a:lnTo>
                  <a:lnTo>
                    <a:pt x="1879" y="7802"/>
                  </a:lnTo>
                  <a:lnTo>
                    <a:pt x="2127" y="7968"/>
                  </a:lnTo>
                  <a:lnTo>
                    <a:pt x="2375" y="8112"/>
                  </a:lnTo>
                  <a:lnTo>
                    <a:pt x="2746" y="8319"/>
                  </a:lnTo>
                  <a:lnTo>
                    <a:pt x="3118" y="8484"/>
                  </a:lnTo>
                  <a:lnTo>
                    <a:pt x="3489" y="8649"/>
                  </a:lnTo>
                  <a:lnTo>
                    <a:pt x="3881" y="8773"/>
                  </a:lnTo>
                  <a:lnTo>
                    <a:pt x="4274" y="8876"/>
                  </a:lnTo>
                  <a:lnTo>
                    <a:pt x="4666" y="8938"/>
                  </a:lnTo>
                  <a:lnTo>
                    <a:pt x="5058" y="9000"/>
                  </a:lnTo>
                  <a:lnTo>
                    <a:pt x="5430" y="9000"/>
                  </a:lnTo>
                  <a:lnTo>
                    <a:pt x="5863" y="8979"/>
                  </a:lnTo>
                  <a:lnTo>
                    <a:pt x="6297" y="8917"/>
                  </a:lnTo>
                  <a:lnTo>
                    <a:pt x="6730" y="8814"/>
                  </a:lnTo>
                  <a:lnTo>
                    <a:pt x="7122" y="8669"/>
                  </a:lnTo>
                  <a:lnTo>
                    <a:pt x="7329" y="8566"/>
                  </a:lnTo>
                  <a:lnTo>
                    <a:pt x="7514" y="8463"/>
                  </a:lnTo>
                  <a:lnTo>
                    <a:pt x="7700" y="8339"/>
                  </a:lnTo>
                  <a:lnTo>
                    <a:pt x="7886" y="8215"/>
                  </a:lnTo>
                  <a:lnTo>
                    <a:pt x="8072" y="8071"/>
                  </a:lnTo>
                  <a:lnTo>
                    <a:pt x="8237" y="7926"/>
                  </a:lnTo>
                  <a:lnTo>
                    <a:pt x="8402" y="7761"/>
                  </a:lnTo>
                  <a:lnTo>
                    <a:pt x="8567" y="7575"/>
                  </a:lnTo>
                  <a:lnTo>
                    <a:pt x="8835" y="7225"/>
                  </a:lnTo>
                  <a:lnTo>
                    <a:pt x="9062" y="6832"/>
                  </a:lnTo>
                  <a:lnTo>
                    <a:pt x="9248" y="6440"/>
                  </a:lnTo>
                  <a:lnTo>
                    <a:pt x="9393" y="6048"/>
                  </a:lnTo>
                  <a:lnTo>
                    <a:pt x="9496" y="5635"/>
                  </a:lnTo>
                  <a:lnTo>
                    <a:pt x="9558" y="5202"/>
                  </a:lnTo>
                  <a:lnTo>
                    <a:pt x="9599" y="4789"/>
                  </a:lnTo>
                  <a:lnTo>
                    <a:pt x="9578" y="4355"/>
                  </a:lnTo>
                  <a:lnTo>
                    <a:pt x="9517" y="3943"/>
                  </a:lnTo>
                  <a:lnTo>
                    <a:pt x="9413" y="3530"/>
                  </a:lnTo>
                  <a:lnTo>
                    <a:pt x="9289" y="3138"/>
                  </a:lnTo>
                  <a:lnTo>
                    <a:pt x="9104" y="2745"/>
                  </a:lnTo>
                  <a:lnTo>
                    <a:pt x="8897" y="2374"/>
                  </a:lnTo>
                  <a:lnTo>
                    <a:pt x="8650" y="2023"/>
                  </a:lnTo>
                  <a:lnTo>
                    <a:pt x="8340" y="1693"/>
                  </a:lnTo>
                  <a:lnTo>
                    <a:pt x="8010" y="1383"/>
                  </a:lnTo>
                  <a:lnTo>
                    <a:pt x="7824" y="1218"/>
                  </a:lnTo>
                  <a:lnTo>
                    <a:pt x="7618" y="1073"/>
                  </a:lnTo>
                  <a:lnTo>
                    <a:pt x="7163" y="805"/>
                  </a:lnTo>
                  <a:lnTo>
                    <a:pt x="6689" y="578"/>
                  </a:lnTo>
                  <a:lnTo>
                    <a:pt x="6173" y="372"/>
                  </a:lnTo>
                  <a:lnTo>
                    <a:pt x="5657" y="207"/>
                  </a:lnTo>
                  <a:lnTo>
                    <a:pt x="5120" y="103"/>
                  </a:lnTo>
                  <a:lnTo>
                    <a:pt x="4563" y="21"/>
                  </a:lnTo>
                  <a:lnTo>
                    <a:pt x="4026"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2218525" y="391900"/>
              <a:ext cx="240000" cy="225000"/>
            </a:xfrm>
            <a:custGeom>
              <a:rect b="b" l="l" r="r" t="t"/>
              <a:pathLst>
                <a:path extrusionOk="0" fill="none" h="9000" w="9600">
                  <a:moveTo>
                    <a:pt x="4026" y="0"/>
                  </a:moveTo>
                  <a:lnTo>
                    <a:pt x="4026" y="0"/>
                  </a:lnTo>
                  <a:lnTo>
                    <a:pt x="3572" y="21"/>
                  </a:lnTo>
                  <a:lnTo>
                    <a:pt x="3138" y="62"/>
                  </a:lnTo>
                  <a:lnTo>
                    <a:pt x="2705" y="165"/>
                  </a:lnTo>
                  <a:lnTo>
                    <a:pt x="2313" y="289"/>
                  </a:lnTo>
                  <a:lnTo>
                    <a:pt x="1941" y="454"/>
                  </a:lnTo>
                  <a:lnTo>
                    <a:pt x="1755" y="557"/>
                  </a:lnTo>
                  <a:lnTo>
                    <a:pt x="1590" y="661"/>
                  </a:lnTo>
                  <a:lnTo>
                    <a:pt x="1425" y="784"/>
                  </a:lnTo>
                  <a:lnTo>
                    <a:pt x="1260" y="908"/>
                  </a:lnTo>
                  <a:lnTo>
                    <a:pt x="1116" y="1053"/>
                  </a:lnTo>
                  <a:lnTo>
                    <a:pt x="971" y="1218"/>
                  </a:lnTo>
                  <a:lnTo>
                    <a:pt x="971" y="1218"/>
                  </a:lnTo>
                  <a:lnTo>
                    <a:pt x="827" y="1383"/>
                  </a:lnTo>
                  <a:lnTo>
                    <a:pt x="703" y="1569"/>
                  </a:lnTo>
                  <a:lnTo>
                    <a:pt x="579" y="1775"/>
                  </a:lnTo>
                  <a:lnTo>
                    <a:pt x="476" y="1982"/>
                  </a:lnTo>
                  <a:lnTo>
                    <a:pt x="372" y="2188"/>
                  </a:lnTo>
                  <a:lnTo>
                    <a:pt x="290" y="2394"/>
                  </a:lnTo>
                  <a:lnTo>
                    <a:pt x="145" y="2849"/>
                  </a:lnTo>
                  <a:lnTo>
                    <a:pt x="42" y="3323"/>
                  </a:lnTo>
                  <a:lnTo>
                    <a:pt x="1" y="3798"/>
                  </a:lnTo>
                  <a:lnTo>
                    <a:pt x="1" y="4273"/>
                  </a:lnTo>
                  <a:lnTo>
                    <a:pt x="22" y="4521"/>
                  </a:lnTo>
                  <a:lnTo>
                    <a:pt x="63" y="4768"/>
                  </a:lnTo>
                  <a:lnTo>
                    <a:pt x="104" y="5016"/>
                  </a:lnTo>
                  <a:lnTo>
                    <a:pt x="145" y="5243"/>
                  </a:lnTo>
                  <a:lnTo>
                    <a:pt x="228" y="5491"/>
                  </a:lnTo>
                  <a:lnTo>
                    <a:pt x="311" y="5718"/>
                  </a:lnTo>
                  <a:lnTo>
                    <a:pt x="393" y="5965"/>
                  </a:lnTo>
                  <a:lnTo>
                    <a:pt x="517" y="6192"/>
                  </a:lnTo>
                  <a:lnTo>
                    <a:pt x="641" y="6420"/>
                  </a:lnTo>
                  <a:lnTo>
                    <a:pt x="765" y="6626"/>
                  </a:lnTo>
                  <a:lnTo>
                    <a:pt x="909" y="6853"/>
                  </a:lnTo>
                  <a:lnTo>
                    <a:pt x="1074" y="7059"/>
                  </a:lnTo>
                  <a:lnTo>
                    <a:pt x="1260" y="7245"/>
                  </a:lnTo>
                  <a:lnTo>
                    <a:pt x="1446" y="7452"/>
                  </a:lnTo>
                  <a:lnTo>
                    <a:pt x="1652" y="7617"/>
                  </a:lnTo>
                  <a:lnTo>
                    <a:pt x="1879" y="7802"/>
                  </a:lnTo>
                  <a:lnTo>
                    <a:pt x="2127" y="7968"/>
                  </a:lnTo>
                  <a:lnTo>
                    <a:pt x="2375" y="8112"/>
                  </a:lnTo>
                  <a:lnTo>
                    <a:pt x="2375" y="8112"/>
                  </a:lnTo>
                  <a:lnTo>
                    <a:pt x="2746" y="8319"/>
                  </a:lnTo>
                  <a:lnTo>
                    <a:pt x="3118" y="8484"/>
                  </a:lnTo>
                  <a:lnTo>
                    <a:pt x="3489" y="8649"/>
                  </a:lnTo>
                  <a:lnTo>
                    <a:pt x="3881" y="8773"/>
                  </a:lnTo>
                  <a:lnTo>
                    <a:pt x="4274" y="8876"/>
                  </a:lnTo>
                  <a:lnTo>
                    <a:pt x="4666" y="8938"/>
                  </a:lnTo>
                  <a:lnTo>
                    <a:pt x="5058" y="9000"/>
                  </a:lnTo>
                  <a:lnTo>
                    <a:pt x="5430" y="9000"/>
                  </a:lnTo>
                  <a:lnTo>
                    <a:pt x="5430" y="9000"/>
                  </a:lnTo>
                  <a:lnTo>
                    <a:pt x="5863" y="8979"/>
                  </a:lnTo>
                  <a:lnTo>
                    <a:pt x="6297" y="8917"/>
                  </a:lnTo>
                  <a:lnTo>
                    <a:pt x="6730" y="8814"/>
                  </a:lnTo>
                  <a:lnTo>
                    <a:pt x="7122" y="8669"/>
                  </a:lnTo>
                  <a:lnTo>
                    <a:pt x="7329" y="8566"/>
                  </a:lnTo>
                  <a:lnTo>
                    <a:pt x="7514" y="8463"/>
                  </a:lnTo>
                  <a:lnTo>
                    <a:pt x="7700" y="8339"/>
                  </a:lnTo>
                  <a:lnTo>
                    <a:pt x="7886" y="8215"/>
                  </a:lnTo>
                  <a:lnTo>
                    <a:pt x="8072" y="8071"/>
                  </a:lnTo>
                  <a:lnTo>
                    <a:pt x="8237" y="7926"/>
                  </a:lnTo>
                  <a:lnTo>
                    <a:pt x="8402" y="7761"/>
                  </a:lnTo>
                  <a:lnTo>
                    <a:pt x="8567" y="7575"/>
                  </a:lnTo>
                  <a:lnTo>
                    <a:pt x="8567" y="7575"/>
                  </a:lnTo>
                  <a:lnTo>
                    <a:pt x="8835" y="7225"/>
                  </a:lnTo>
                  <a:lnTo>
                    <a:pt x="9062" y="6832"/>
                  </a:lnTo>
                  <a:lnTo>
                    <a:pt x="9248" y="6440"/>
                  </a:lnTo>
                  <a:lnTo>
                    <a:pt x="9393" y="6048"/>
                  </a:lnTo>
                  <a:lnTo>
                    <a:pt x="9496" y="5635"/>
                  </a:lnTo>
                  <a:lnTo>
                    <a:pt x="9558" y="5202"/>
                  </a:lnTo>
                  <a:lnTo>
                    <a:pt x="9599" y="4789"/>
                  </a:lnTo>
                  <a:lnTo>
                    <a:pt x="9578" y="4355"/>
                  </a:lnTo>
                  <a:lnTo>
                    <a:pt x="9517" y="3943"/>
                  </a:lnTo>
                  <a:lnTo>
                    <a:pt x="9413" y="3530"/>
                  </a:lnTo>
                  <a:lnTo>
                    <a:pt x="9289" y="3138"/>
                  </a:lnTo>
                  <a:lnTo>
                    <a:pt x="9104" y="2745"/>
                  </a:lnTo>
                  <a:lnTo>
                    <a:pt x="8897" y="2374"/>
                  </a:lnTo>
                  <a:lnTo>
                    <a:pt x="8650" y="2023"/>
                  </a:lnTo>
                  <a:lnTo>
                    <a:pt x="8340" y="1693"/>
                  </a:lnTo>
                  <a:lnTo>
                    <a:pt x="8010" y="1383"/>
                  </a:lnTo>
                  <a:lnTo>
                    <a:pt x="8010" y="1383"/>
                  </a:lnTo>
                  <a:lnTo>
                    <a:pt x="7824" y="1218"/>
                  </a:lnTo>
                  <a:lnTo>
                    <a:pt x="7618" y="1073"/>
                  </a:lnTo>
                  <a:lnTo>
                    <a:pt x="7163" y="805"/>
                  </a:lnTo>
                  <a:lnTo>
                    <a:pt x="6689" y="578"/>
                  </a:lnTo>
                  <a:lnTo>
                    <a:pt x="6173" y="372"/>
                  </a:lnTo>
                  <a:lnTo>
                    <a:pt x="5657" y="207"/>
                  </a:lnTo>
                  <a:lnTo>
                    <a:pt x="5120" y="103"/>
                  </a:lnTo>
                  <a:lnTo>
                    <a:pt x="4563" y="21"/>
                  </a:lnTo>
                  <a:lnTo>
                    <a:pt x="402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2267050" y="428000"/>
              <a:ext cx="130050" cy="152775"/>
            </a:xfrm>
            <a:custGeom>
              <a:rect b="b" l="l" r="r" t="t"/>
              <a:pathLst>
                <a:path extrusionOk="0" h="6111" w="5202">
                  <a:moveTo>
                    <a:pt x="2973" y="1487"/>
                  </a:moveTo>
                  <a:lnTo>
                    <a:pt x="3096" y="1508"/>
                  </a:lnTo>
                  <a:lnTo>
                    <a:pt x="2663" y="2395"/>
                  </a:lnTo>
                  <a:lnTo>
                    <a:pt x="2498" y="2230"/>
                  </a:lnTo>
                  <a:lnTo>
                    <a:pt x="2415" y="2065"/>
                  </a:lnTo>
                  <a:lnTo>
                    <a:pt x="2374" y="1983"/>
                  </a:lnTo>
                  <a:lnTo>
                    <a:pt x="2374" y="1900"/>
                  </a:lnTo>
                  <a:lnTo>
                    <a:pt x="2374" y="1817"/>
                  </a:lnTo>
                  <a:lnTo>
                    <a:pt x="2415" y="1735"/>
                  </a:lnTo>
                  <a:lnTo>
                    <a:pt x="2457" y="1673"/>
                  </a:lnTo>
                  <a:lnTo>
                    <a:pt x="2518" y="1611"/>
                  </a:lnTo>
                  <a:lnTo>
                    <a:pt x="2580" y="1549"/>
                  </a:lnTo>
                  <a:lnTo>
                    <a:pt x="2663" y="1508"/>
                  </a:lnTo>
                  <a:lnTo>
                    <a:pt x="2745" y="1487"/>
                  </a:lnTo>
                  <a:close/>
                  <a:moveTo>
                    <a:pt x="2745" y="3758"/>
                  </a:moveTo>
                  <a:lnTo>
                    <a:pt x="2890" y="3923"/>
                  </a:lnTo>
                  <a:lnTo>
                    <a:pt x="2973" y="4088"/>
                  </a:lnTo>
                  <a:lnTo>
                    <a:pt x="3014" y="4171"/>
                  </a:lnTo>
                  <a:lnTo>
                    <a:pt x="3014" y="4253"/>
                  </a:lnTo>
                  <a:lnTo>
                    <a:pt x="3014" y="4336"/>
                  </a:lnTo>
                  <a:lnTo>
                    <a:pt x="2973" y="4398"/>
                  </a:lnTo>
                  <a:lnTo>
                    <a:pt x="2931" y="4480"/>
                  </a:lnTo>
                  <a:lnTo>
                    <a:pt x="2869" y="4542"/>
                  </a:lnTo>
                  <a:lnTo>
                    <a:pt x="2807" y="4583"/>
                  </a:lnTo>
                  <a:lnTo>
                    <a:pt x="2745" y="4625"/>
                  </a:lnTo>
                  <a:lnTo>
                    <a:pt x="2642" y="4645"/>
                  </a:lnTo>
                  <a:lnTo>
                    <a:pt x="2539" y="4645"/>
                  </a:lnTo>
                  <a:lnTo>
                    <a:pt x="2436" y="4625"/>
                  </a:lnTo>
                  <a:lnTo>
                    <a:pt x="2312" y="4604"/>
                  </a:lnTo>
                  <a:lnTo>
                    <a:pt x="2745" y="3758"/>
                  </a:lnTo>
                  <a:close/>
                  <a:moveTo>
                    <a:pt x="3860" y="1"/>
                  </a:moveTo>
                  <a:lnTo>
                    <a:pt x="3509" y="682"/>
                  </a:lnTo>
                  <a:lnTo>
                    <a:pt x="3323" y="620"/>
                  </a:lnTo>
                  <a:lnTo>
                    <a:pt x="3138" y="579"/>
                  </a:lnTo>
                  <a:lnTo>
                    <a:pt x="2952" y="538"/>
                  </a:lnTo>
                  <a:lnTo>
                    <a:pt x="2477" y="538"/>
                  </a:lnTo>
                  <a:lnTo>
                    <a:pt x="2333" y="558"/>
                  </a:lnTo>
                  <a:lnTo>
                    <a:pt x="2188" y="600"/>
                  </a:lnTo>
                  <a:lnTo>
                    <a:pt x="2064" y="641"/>
                  </a:lnTo>
                  <a:lnTo>
                    <a:pt x="1940" y="703"/>
                  </a:lnTo>
                  <a:lnTo>
                    <a:pt x="1817" y="785"/>
                  </a:lnTo>
                  <a:lnTo>
                    <a:pt x="1713" y="868"/>
                  </a:lnTo>
                  <a:lnTo>
                    <a:pt x="1631" y="950"/>
                  </a:lnTo>
                  <a:lnTo>
                    <a:pt x="1528" y="1054"/>
                  </a:lnTo>
                  <a:lnTo>
                    <a:pt x="1466" y="1178"/>
                  </a:lnTo>
                  <a:lnTo>
                    <a:pt x="1383" y="1281"/>
                  </a:lnTo>
                  <a:lnTo>
                    <a:pt x="1321" y="1446"/>
                  </a:lnTo>
                  <a:lnTo>
                    <a:pt x="1280" y="1611"/>
                  </a:lnTo>
                  <a:lnTo>
                    <a:pt x="1259" y="1755"/>
                  </a:lnTo>
                  <a:lnTo>
                    <a:pt x="1239" y="1900"/>
                  </a:lnTo>
                  <a:lnTo>
                    <a:pt x="1259" y="2044"/>
                  </a:lnTo>
                  <a:lnTo>
                    <a:pt x="1301" y="2168"/>
                  </a:lnTo>
                  <a:lnTo>
                    <a:pt x="1342" y="2313"/>
                  </a:lnTo>
                  <a:lnTo>
                    <a:pt x="1404" y="2437"/>
                  </a:lnTo>
                  <a:lnTo>
                    <a:pt x="1569" y="2664"/>
                  </a:lnTo>
                  <a:lnTo>
                    <a:pt x="1755" y="2891"/>
                  </a:lnTo>
                  <a:lnTo>
                    <a:pt x="1982" y="3097"/>
                  </a:lnTo>
                  <a:lnTo>
                    <a:pt x="2209" y="3304"/>
                  </a:lnTo>
                  <a:lnTo>
                    <a:pt x="1693" y="4315"/>
                  </a:lnTo>
                  <a:lnTo>
                    <a:pt x="1528" y="4212"/>
                  </a:lnTo>
                  <a:lnTo>
                    <a:pt x="1383" y="4109"/>
                  </a:lnTo>
                  <a:lnTo>
                    <a:pt x="1115" y="3840"/>
                  </a:lnTo>
                  <a:lnTo>
                    <a:pt x="888" y="3572"/>
                  </a:lnTo>
                  <a:lnTo>
                    <a:pt x="785" y="3427"/>
                  </a:lnTo>
                  <a:lnTo>
                    <a:pt x="702" y="3283"/>
                  </a:lnTo>
                  <a:lnTo>
                    <a:pt x="0" y="3861"/>
                  </a:lnTo>
                  <a:lnTo>
                    <a:pt x="83" y="4026"/>
                  </a:lnTo>
                  <a:lnTo>
                    <a:pt x="186" y="4212"/>
                  </a:lnTo>
                  <a:lnTo>
                    <a:pt x="330" y="4377"/>
                  </a:lnTo>
                  <a:lnTo>
                    <a:pt x="496" y="4542"/>
                  </a:lnTo>
                  <a:lnTo>
                    <a:pt x="661" y="4707"/>
                  </a:lnTo>
                  <a:lnTo>
                    <a:pt x="867" y="4852"/>
                  </a:lnTo>
                  <a:lnTo>
                    <a:pt x="1074" y="4996"/>
                  </a:lnTo>
                  <a:lnTo>
                    <a:pt x="1280" y="5141"/>
                  </a:lnTo>
                  <a:lnTo>
                    <a:pt x="950" y="5801"/>
                  </a:lnTo>
                  <a:lnTo>
                    <a:pt x="1569" y="6111"/>
                  </a:lnTo>
                  <a:lnTo>
                    <a:pt x="1899" y="5430"/>
                  </a:lnTo>
                  <a:lnTo>
                    <a:pt x="2106" y="5492"/>
                  </a:lnTo>
                  <a:lnTo>
                    <a:pt x="2271" y="5533"/>
                  </a:lnTo>
                  <a:lnTo>
                    <a:pt x="2457" y="5553"/>
                  </a:lnTo>
                  <a:lnTo>
                    <a:pt x="2622" y="5574"/>
                  </a:lnTo>
                  <a:lnTo>
                    <a:pt x="2931" y="5574"/>
                  </a:lnTo>
                  <a:lnTo>
                    <a:pt x="3076" y="5553"/>
                  </a:lnTo>
                  <a:lnTo>
                    <a:pt x="3220" y="5512"/>
                  </a:lnTo>
                  <a:lnTo>
                    <a:pt x="3344" y="5450"/>
                  </a:lnTo>
                  <a:lnTo>
                    <a:pt x="3468" y="5388"/>
                  </a:lnTo>
                  <a:lnTo>
                    <a:pt x="3592" y="5326"/>
                  </a:lnTo>
                  <a:lnTo>
                    <a:pt x="3695" y="5244"/>
                  </a:lnTo>
                  <a:lnTo>
                    <a:pt x="3778" y="5161"/>
                  </a:lnTo>
                  <a:lnTo>
                    <a:pt x="3860" y="5058"/>
                  </a:lnTo>
                  <a:lnTo>
                    <a:pt x="3943" y="4955"/>
                  </a:lnTo>
                  <a:lnTo>
                    <a:pt x="4005" y="4831"/>
                  </a:lnTo>
                  <a:lnTo>
                    <a:pt x="4067" y="4666"/>
                  </a:lnTo>
                  <a:lnTo>
                    <a:pt x="4128" y="4521"/>
                  </a:lnTo>
                  <a:lnTo>
                    <a:pt x="4149" y="4377"/>
                  </a:lnTo>
                  <a:lnTo>
                    <a:pt x="4149" y="4232"/>
                  </a:lnTo>
                  <a:lnTo>
                    <a:pt x="4128" y="4088"/>
                  </a:lnTo>
                  <a:lnTo>
                    <a:pt x="4108" y="3964"/>
                  </a:lnTo>
                  <a:lnTo>
                    <a:pt x="4046" y="3820"/>
                  </a:lnTo>
                  <a:lnTo>
                    <a:pt x="3984" y="3696"/>
                  </a:lnTo>
                  <a:lnTo>
                    <a:pt x="3839" y="3469"/>
                  </a:lnTo>
                  <a:lnTo>
                    <a:pt x="3633" y="3242"/>
                  </a:lnTo>
                  <a:lnTo>
                    <a:pt x="3427" y="3035"/>
                  </a:lnTo>
                  <a:lnTo>
                    <a:pt x="3200" y="2849"/>
                  </a:lnTo>
                  <a:lnTo>
                    <a:pt x="3716" y="1797"/>
                  </a:lnTo>
                  <a:lnTo>
                    <a:pt x="3943" y="1962"/>
                  </a:lnTo>
                  <a:lnTo>
                    <a:pt x="4149" y="2148"/>
                  </a:lnTo>
                  <a:lnTo>
                    <a:pt x="4335" y="2354"/>
                  </a:lnTo>
                  <a:lnTo>
                    <a:pt x="4500" y="2602"/>
                  </a:lnTo>
                  <a:lnTo>
                    <a:pt x="5202" y="1983"/>
                  </a:lnTo>
                  <a:lnTo>
                    <a:pt x="5099" y="1838"/>
                  </a:lnTo>
                  <a:lnTo>
                    <a:pt x="4995" y="1714"/>
                  </a:lnTo>
                  <a:lnTo>
                    <a:pt x="4748" y="1446"/>
                  </a:lnTo>
                  <a:lnTo>
                    <a:pt x="4459" y="1198"/>
                  </a:lnTo>
                  <a:lnTo>
                    <a:pt x="4128" y="992"/>
                  </a:lnTo>
                  <a:lnTo>
                    <a:pt x="4479" y="311"/>
                  </a:lnTo>
                  <a:lnTo>
                    <a:pt x="3860" y="1"/>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2018325" y="275275"/>
              <a:ext cx="629050" cy="403025"/>
            </a:xfrm>
            <a:custGeom>
              <a:rect b="b" l="l" r="r" t="t"/>
              <a:pathLst>
                <a:path extrusionOk="0" h="16121" w="25162">
                  <a:moveTo>
                    <a:pt x="4046" y="310"/>
                  </a:moveTo>
                  <a:lnTo>
                    <a:pt x="4417" y="330"/>
                  </a:lnTo>
                  <a:lnTo>
                    <a:pt x="4768" y="351"/>
                  </a:lnTo>
                  <a:lnTo>
                    <a:pt x="5140" y="392"/>
                  </a:lnTo>
                  <a:lnTo>
                    <a:pt x="5511" y="454"/>
                  </a:lnTo>
                  <a:lnTo>
                    <a:pt x="5883" y="516"/>
                  </a:lnTo>
                  <a:lnTo>
                    <a:pt x="6254" y="619"/>
                  </a:lnTo>
                  <a:lnTo>
                    <a:pt x="7018" y="826"/>
                  </a:lnTo>
                  <a:lnTo>
                    <a:pt x="7782" y="1094"/>
                  </a:lnTo>
                  <a:lnTo>
                    <a:pt x="8546" y="1404"/>
                  </a:lnTo>
                  <a:lnTo>
                    <a:pt x="9289" y="1734"/>
                  </a:lnTo>
                  <a:lnTo>
                    <a:pt x="10052" y="2106"/>
                  </a:lnTo>
                  <a:lnTo>
                    <a:pt x="10795" y="2518"/>
                  </a:lnTo>
                  <a:lnTo>
                    <a:pt x="11518" y="2931"/>
                  </a:lnTo>
                  <a:lnTo>
                    <a:pt x="12240" y="3365"/>
                  </a:lnTo>
                  <a:lnTo>
                    <a:pt x="12942" y="3798"/>
                  </a:lnTo>
                  <a:lnTo>
                    <a:pt x="14284" y="4665"/>
                  </a:lnTo>
                  <a:lnTo>
                    <a:pt x="15522" y="5491"/>
                  </a:lnTo>
                  <a:lnTo>
                    <a:pt x="16389" y="6089"/>
                  </a:lnTo>
                  <a:lnTo>
                    <a:pt x="17194" y="6605"/>
                  </a:lnTo>
                  <a:lnTo>
                    <a:pt x="17463" y="6771"/>
                  </a:lnTo>
                  <a:lnTo>
                    <a:pt x="17710" y="6915"/>
                  </a:lnTo>
                  <a:lnTo>
                    <a:pt x="18247" y="7163"/>
                  </a:lnTo>
                  <a:lnTo>
                    <a:pt x="18763" y="7348"/>
                  </a:lnTo>
                  <a:lnTo>
                    <a:pt x="19279" y="7514"/>
                  </a:lnTo>
                  <a:lnTo>
                    <a:pt x="19795" y="7617"/>
                  </a:lnTo>
                  <a:lnTo>
                    <a:pt x="20311" y="7699"/>
                  </a:lnTo>
                  <a:lnTo>
                    <a:pt x="20786" y="7741"/>
                  </a:lnTo>
                  <a:lnTo>
                    <a:pt x="21715" y="7741"/>
                  </a:lnTo>
                  <a:lnTo>
                    <a:pt x="22128" y="7699"/>
                  </a:lnTo>
                  <a:lnTo>
                    <a:pt x="22520" y="7658"/>
                  </a:lnTo>
                  <a:lnTo>
                    <a:pt x="22891" y="7596"/>
                  </a:lnTo>
                  <a:lnTo>
                    <a:pt x="23490" y="7472"/>
                  </a:lnTo>
                  <a:lnTo>
                    <a:pt x="23923" y="7348"/>
                  </a:lnTo>
                  <a:lnTo>
                    <a:pt x="24254" y="7245"/>
                  </a:lnTo>
                  <a:lnTo>
                    <a:pt x="24501" y="7163"/>
                  </a:lnTo>
                  <a:lnTo>
                    <a:pt x="24728" y="7039"/>
                  </a:lnTo>
                  <a:lnTo>
                    <a:pt x="22231" y="15626"/>
                  </a:lnTo>
                  <a:lnTo>
                    <a:pt x="21611" y="15708"/>
                  </a:lnTo>
                  <a:lnTo>
                    <a:pt x="21013" y="15770"/>
                  </a:lnTo>
                  <a:lnTo>
                    <a:pt x="20414" y="15791"/>
                  </a:lnTo>
                  <a:lnTo>
                    <a:pt x="19816" y="15811"/>
                  </a:lnTo>
                  <a:lnTo>
                    <a:pt x="18928" y="15791"/>
                  </a:lnTo>
                  <a:lnTo>
                    <a:pt x="18041" y="15708"/>
                  </a:lnTo>
                  <a:lnTo>
                    <a:pt x="17194" y="15605"/>
                  </a:lnTo>
                  <a:lnTo>
                    <a:pt x="16348" y="15460"/>
                  </a:lnTo>
                  <a:lnTo>
                    <a:pt x="15543" y="15254"/>
                  </a:lnTo>
                  <a:lnTo>
                    <a:pt x="14738" y="15048"/>
                  </a:lnTo>
                  <a:lnTo>
                    <a:pt x="13974" y="14800"/>
                  </a:lnTo>
                  <a:lnTo>
                    <a:pt x="13231" y="14511"/>
                  </a:lnTo>
                  <a:lnTo>
                    <a:pt x="12529" y="14201"/>
                  </a:lnTo>
                  <a:lnTo>
                    <a:pt x="11828" y="13892"/>
                  </a:lnTo>
                  <a:lnTo>
                    <a:pt x="11188" y="13541"/>
                  </a:lnTo>
                  <a:lnTo>
                    <a:pt x="10568" y="13190"/>
                  </a:lnTo>
                  <a:lnTo>
                    <a:pt x="9990" y="12818"/>
                  </a:lnTo>
                  <a:lnTo>
                    <a:pt x="9454" y="12447"/>
                  </a:lnTo>
                  <a:lnTo>
                    <a:pt x="8938" y="12075"/>
                  </a:lnTo>
                  <a:lnTo>
                    <a:pt x="8484" y="11683"/>
                  </a:lnTo>
                  <a:lnTo>
                    <a:pt x="8236" y="11497"/>
                  </a:lnTo>
                  <a:lnTo>
                    <a:pt x="7988" y="11312"/>
                  </a:lnTo>
                  <a:lnTo>
                    <a:pt x="7472" y="10961"/>
                  </a:lnTo>
                  <a:lnTo>
                    <a:pt x="6915" y="10610"/>
                  </a:lnTo>
                  <a:lnTo>
                    <a:pt x="6316" y="10300"/>
                  </a:lnTo>
                  <a:lnTo>
                    <a:pt x="5718" y="10032"/>
                  </a:lnTo>
                  <a:lnTo>
                    <a:pt x="5099" y="9763"/>
                  </a:lnTo>
                  <a:lnTo>
                    <a:pt x="4500" y="9536"/>
                  </a:lnTo>
                  <a:lnTo>
                    <a:pt x="3881" y="9309"/>
                  </a:lnTo>
                  <a:lnTo>
                    <a:pt x="3303" y="9124"/>
                  </a:lnTo>
                  <a:lnTo>
                    <a:pt x="2745" y="8958"/>
                  </a:lnTo>
                  <a:lnTo>
                    <a:pt x="1734" y="8690"/>
                  </a:lnTo>
                  <a:lnTo>
                    <a:pt x="929" y="8504"/>
                  </a:lnTo>
                  <a:lnTo>
                    <a:pt x="413" y="8381"/>
                  </a:lnTo>
                  <a:lnTo>
                    <a:pt x="2869" y="413"/>
                  </a:lnTo>
                  <a:lnTo>
                    <a:pt x="3158" y="372"/>
                  </a:lnTo>
                  <a:lnTo>
                    <a:pt x="3447" y="330"/>
                  </a:lnTo>
                  <a:lnTo>
                    <a:pt x="3757" y="310"/>
                  </a:lnTo>
                  <a:close/>
                  <a:moveTo>
                    <a:pt x="4046" y="0"/>
                  </a:moveTo>
                  <a:lnTo>
                    <a:pt x="3716" y="21"/>
                  </a:lnTo>
                  <a:lnTo>
                    <a:pt x="3385" y="41"/>
                  </a:lnTo>
                  <a:lnTo>
                    <a:pt x="3055" y="83"/>
                  </a:lnTo>
                  <a:lnTo>
                    <a:pt x="2725" y="145"/>
                  </a:lnTo>
                  <a:lnTo>
                    <a:pt x="2622" y="145"/>
                  </a:lnTo>
                  <a:lnTo>
                    <a:pt x="0" y="8628"/>
                  </a:lnTo>
                  <a:lnTo>
                    <a:pt x="186" y="8649"/>
                  </a:lnTo>
                  <a:lnTo>
                    <a:pt x="434" y="8711"/>
                  </a:lnTo>
                  <a:lnTo>
                    <a:pt x="1094" y="8855"/>
                  </a:lnTo>
                  <a:lnTo>
                    <a:pt x="2085" y="9103"/>
                  </a:lnTo>
                  <a:lnTo>
                    <a:pt x="2642" y="9268"/>
                  </a:lnTo>
                  <a:lnTo>
                    <a:pt x="3261" y="9454"/>
                  </a:lnTo>
                  <a:lnTo>
                    <a:pt x="3922" y="9660"/>
                  </a:lnTo>
                  <a:lnTo>
                    <a:pt x="4582" y="9908"/>
                  </a:lnTo>
                  <a:lnTo>
                    <a:pt x="5243" y="10176"/>
                  </a:lnTo>
                  <a:lnTo>
                    <a:pt x="5904" y="10465"/>
                  </a:lnTo>
                  <a:lnTo>
                    <a:pt x="6564" y="10796"/>
                  </a:lnTo>
                  <a:lnTo>
                    <a:pt x="7183" y="11146"/>
                  </a:lnTo>
                  <a:lnTo>
                    <a:pt x="7472" y="11332"/>
                  </a:lnTo>
                  <a:lnTo>
                    <a:pt x="7761" y="11518"/>
                  </a:lnTo>
                  <a:lnTo>
                    <a:pt x="8030" y="11724"/>
                  </a:lnTo>
                  <a:lnTo>
                    <a:pt x="8277" y="11931"/>
                  </a:lnTo>
                  <a:lnTo>
                    <a:pt x="8752" y="12323"/>
                  </a:lnTo>
                  <a:lnTo>
                    <a:pt x="9268" y="12695"/>
                  </a:lnTo>
                  <a:lnTo>
                    <a:pt x="9805" y="13087"/>
                  </a:lnTo>
                  <a:lnTo>
                    <a:pt x="10403" y="13458"/>
                  </a:lnTo>
                  <a:lnTo>
                    <a:pt x="11043" y="13809"/>
                  </a:lnTo>
                  <a:lnTo>
                    <a:pt x="11704" y="14160"/>
                  </a:lnTo>
                  <a:lnTo>
                    <a:pt x="12385" y="14490"/>
                  </a:lnTo>
                  <a:lnTo>
                    <a:pt x="13107" y="14800"/>
                  </a:lnTo>
                  <a:lnTo>
                    <a:pt x="13871" y="15089"/>
                  </a:lnTo>
                  <a:lnTo>
                    <a:pt x="14655" y="15337"/>
                  </a:lnTo>
                  <a:lnTo>
                    <a:pt x="15460" y="15564"/>
                  </a:lnTo>
                  <a:lnTo>
                    <a:pt x="16286" y="15749"/>
                  </a:lnTo>
                  <a:lnTo>
                    <a:pt x="17153" y="15915"/>
                  </a:lnTo>
                  <a:lnTo>
                    <a:pt x="18020" y="16018"/>
                  </a:lnTo>
                  <a:lnTo>
                    <a:pt x="18907" y="16100"/>
                  </a:lnTo>
                  <a:lnTo>
                    <a:pt x="19816" y="16121"/>
                  </a:lnTo>
                  <a:lnTo>
                    <a:pt x="20456" y="16100"/>
                  </a:lnTo>
                  <a:lnTo>
                    <a:pt x="21095" y="16080"/>
                  </a:lnTo>
                  <a:lnTo>
                    <a:pt x="21735" y="16018"/>
                  </a:lnTo>
                  <a:lnTo>
                    <a:pt x="22375" y="15915"/>
                  </a:lnTo>
                  <a:lnTo>
                    <a:pt x="22478" y="15894"/>
                  </a:lnTo>
                  <a:lnTo>
                    <a:pt x="25162" y="6709"/>
                  </a:lnTo>
                  <a:lnTo>
                    <a:pt x="24873" y="6605"/>
                  </a:lnTo>
                  <a:lnTo>
                    <a:pt x="24749" y="6688"/>
                  </a:lnTo>
                  <a:lnTo>
                    <a:pt x="24522" y="6812"/>
                  </a:lnTo>
                  <a:lnTo>
                    <a:pt x="24171" y="6956"/>
                  </a:lnTo>
                  <a:lnTo>
                    <a:pt x="23738" y="7101"/>
                  </a:lnTo>
                  <a:lnTo>
                    <a:pt x="23222" y="7225"/>
                  </a:lnTo>
                  <a:lnTo>
                    <a:pt x="22623" y="7348"/>
                  </a:lnTo>
                  <a:lnTo>
                    <a:pt x="22313" y="7390"/>
                  </a:lnTo>
                  <a:lnTo>
                    <a:pt x="21983" y="7410"/>
                  </a:lnTo>
                  <a:lnTo>
                    <a:pt x="21632" y="7431"/>
                  </a:lnTo>
                  <a:lnTo>
                    <a:pt x="21261" y="7452"/>
                  </a:lnTo>
                  <a:lnTo>
                    <a:pt x="20806" y="7431"/>
                  </a:lnTo>
                  <a:lnTo>
                    <a:pt x="20332" y="7390"/>
                  </a:lnTo>
                  <a:lnTo>
                    <a:pt x="19836" y="7328"/>
                  </a:lnTo>
                  <a:lnTo>
                    <a:pt x="19341" y="7204"/>
                  </a:lnTo>
                  <a:lnTo>
                    <a:pt x="18846" y="7059"/>
                  </a:lnTo>
                  <a:lnTo>
                    <a:pt x="18350" y="6874"/>
                  </a:lnTo>
                  <a:lnTo>
                    <a:pt x="17855" y="6626"/>
                  </a:lnTo>
                  <a:lnTo>
                    <a:pt x="17359" y="6358"/>
                  </a:lnTo>
                  <a:lnTo>
                    <a:pt x="16575" y="5821"/>
                  </a:lnTo>
                  <a:lnTo>
                    <a:pt x="15687" y="5243"/>
                  </a:lnTo>
                  <a:lnTo>
                    <a:pt x="14449" y="4397"/>
                  </a:lnTo>
                  <a:lnTo>
                    <a:pt x="13087" y="3530"/>
                  </a:lnTo>
                  <a:lnTo>
                    <a:pt x="12385" y="3076"/>
                  </a:lnTo>
                  <a:lnTo>
                    <a:pt x="11662" y="2642"/>
                  </a:lnTo>
                  <a:lnTo>
                    <a:pt x="10919" y="2229"/>
                  </a:lnTo>
                  <a:lnTo>
                    <a:pt x="10156" y="1817"/>
                  </a:lnTo>
                  <a:lnTo>
                    <a:pt x="9392" y="1445"/>
                  </a:lnTo>
                  <a:lnTo>
                    <a:pt x="8628" y="1094"/>
                  </a:lnTo>
                  <a:lnTo>
                    <a:pt x="7844" y="785"/>
                  </a:lnTo>
                  <a:lnTo>
                    <a:pt x="7080" y="516"/>
                  </a:lnTo>
                  <a:lnTo>
                    <a:pt x="6316" y="310"/>
                  </a:lnTo>
                  <a:lnTo>
                    <a:pt x="5924" y="207"/>
                  </a:lnTo>
                  <a:lnTo>
                    <a:pt x="5553" y="145"/>
                  </a:lnTo>
                  <a:lnTo>
                    <a:pt x="5160" y="83"/>
                  </a:lnTo>
                  <a:lnTo>
                    <a:pt x="4789" y="41"/>
                  </a:lnTo>
                  <a:lnTo>
                    <a:pt x="4417" y="21"/>
                  </a:lnTo>
                  <a:lnTo>
                    <a:pt x="4046"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4159325" y="1310950"/>
              <a:ext cx="654350" cy="633175"/>
            </a:xfrm>
            <a:custGeom>
              <a:rect b="b" l="l" r="r" t="t"/>
              <a:pathLst>
                <a:path extrusionOk="0" h="25327" w="26174">
                  <a:moveTo>
                    <a:pt x="17731" y="0"/>
                  </a:moveTo>
                  <a:lnTo>
                    <a:pt x="17690" y="269"/>
                  </a:lnTo>
                  <a:lnTo>
                    <a:pt x="17649" y="557"/>
                  </a:lnTo>
                  <a:lnTo>
                    <a:pt x="17546" y="970"/>
                  </a:lnTo>
                  <a:lnTo>
                    <a:pt x="17422" y="1445"/>
                  </a:lnTo>
                  <a:lnTo>
                    <a:pt x="17236" y="2002"/>
                  </a:lnTo>
                  <a:lnTo>
                    <a:pt x="16988" y="2622"/>
                  </a:lnTo>
                  <a:lnTo>
                    <a:pt x="16844" y="2952"/>
                  </a:lnTo>
                  <a:lnTo>
                    <a:pt x="16679" y="3282"/>
                  </a:lnTo>
                  <a:lnTo>
                    <a:pt x="16493" y="3633"/>
                  </a:lnTo>
                  <a:lnTo>
                    <a:pt x="16287" y="3984"/>
                  </a:lnTo>
                  <a:lnTo>
                    <a:pt x="16080" y="4335"/>
                  </a:lnTo>
                  <a:lnTo>
                    <a:pt x="15832" y="4706"/>
                  </a:lnTo>
                  <a:lnTo>
                    <a:pt x="15543" y="5057"/>
                  </a:lnTo>
                  <a:lnTo>
                    <a:pt x="15255" y="5408"/>
                  </a:lnTo>
                  <a:lnTo>
                    <a:pt x="14924" y="5780"/>
                  </a:lnTo>
                  <a:lnTo>
                    <a:pt x="14573" y="6131"/>
                  </a:lnTo>
                  <a:lnTo>
                    <a:pt x="14202" y="6482"/>
                  </a:lnTo>
                  <a:lnTo>
                    <a:pt x="13810" y="6812"/>
                  </a:lnTo>
                  <a:lnTo>
                    <a:pt x="13376" y="7142"/>
                  </a:lnTo>
                  <a:lnTo>
                    <a:pt x="12901" y="7472"/>
                  </a:lnTo>
                  <a:lnTo>
                    <a:pt x="12406" y="7782"/>
                  </a:lnTo>
                  <a:lnTo>
                    <a:pt x="11869" y="8071"/>
                  </a:lnTo>
                  <a:lnTo>
                    <a:pt x="11312" y="8360"/>
                  </a:lnTo>
                  <a:lnTo>
                    <a:pt x="10713" y="8628"/>
                  </a:lnTo>
                  <a:lnTo>
                    <a:pt x="9908" y="8979"/>
                  </a:lnTo>
                  <a:lnTo>
                    <a:pt x="9041" y="9371"/>
                  </a:lnTo>
                  <a:lnTo>
                    <a:pt x="8133" y="9825"/>
                  </a:lnTo>
                  <a:lnTo>
                    <a:pt x="7204" y="10341"/>
                  </a:lnTo>
                  <a:lnTo>
                    <a:pt x="6276" y="10878"/>
                  </a:lnTo>
                  <a:lnTo>
                    <a:pt x="5326" y="11456"/>
                  </a:lnTo>
                  <a:lnTo>
                    <a:pt x="4418" y="12075"/>
                  </a:lnTo>
                  <a:lnTo>
                    <a:pt x="3551" y="12695"/>
                  </a:lnTo>
                  <a:lnTo>
                    <a:pt x="3138" y="13025"/>
                  </a:lnTo>
                  <a:lnTo>
                    <a:pt x="2725" y="13355"/>
                  </a:lnTo>
                  <a:lnTo>
                    <a:pt x="2354" y="13685"/>
                  </a:lnTo>
                  <a:lnTo>
                    <a:pt x="1982" y="14016"/>
                  </a:lnTo>
                  <a:lnTo>
                    <a:pt x="1652" y="14346"/>
                  </a:lnTo>
                  <a:lnTo>
                    <a:pt x="1342" y="14676"/>
                  </a:lnTo>
                  <a:lnTo>
                    <a:pt x="1053" y="15027"/>
                  </a:lnTo>
                  <a:lnTo>
                    <a:pt x="806" y="15357"/>
                  </a:lnTo>
                  <a:lnTo>
                    <a:pt x="579" y="15688"/>
                  </a:lnTo>
                  <a:lnTo>
                    <a:pt x="372" y="16018"/>
                  </a:lnTo>
                  <a:lnTo>
                    <a:pt x="228" y="16348"/>
                  </a:lnTo>
                  <a:lnTo>
                    <a:pt x="104" y="16678"/>
                  </a:lnTo>
                  <a:lnTo>
                    <a:pt x="21" y="17009"/>
                  </a:lnTo>
                  <a:lnTo>
                    <a:pt x="1" y="17339"/>
                  </a:lnTo>
                  <a:lnTo>
                    <a:pt x="1" y="17648"/>
                  </a:lnTo>
                  <a:lnTo>
                    <a:pt x="42" y="17958"/>
                  </a:lnTo>
                  <a:lnTo>
                    <a:pt x="6441" y="25327"/>
                  </a:lnTo>
                  <a:lnTo>
                    <a:pt x="6606" y="25141"/>
                  </a:lnTo>
                  <a:lnTo>
                    <a:pt x="7142" y="24605"/>
                  </a:lnTo>
                  <a:lnTo>
                    <a:pt x="7514" y="24254"/>
                  </a:lnTo>
                  <a:lnTo>
                    <a:pt x="7968" y="23841"/>
                  </a:lnTo>
                  <a:lnTo>
                    <a:pt x="8505" y="23387"/>
                  </a:lnTo>
                  <a:lnTo>
                    <a:pt x="9103" y="22891"/>
                  </a:lnTo>
                  <a:lnTo>
                    <a:pt x="9764" y="22375"/>
                  </a:lnTo>
                  <a:lnTo>
                    <a:pt x="10507" y="21859"/>
                  </a:lnTo>
                  <a:lnTo>
                    <a:pt x="11291" y="21323"/>
                  </a:lnTo>
                  <a:lnTo>
                    <a:pt x="12117" y="20786"/>
                  </a:lnTo>
                  <a:lnTo>
                    <a:pt x="13025" y="20291"/>
                  </a:lnTo>
                  <a:lnTo>
                    <a:pt x="13479" y="20043"/>
                  </a:lnTo>
                  <a:lnTo>
                    <a:pt x="13975" y="19795"/>
                  </a:lnTo>
                  <a:lnTo>
                    <a:pt x="14449" y="19568"/>
                  </a:lnTo>
                  <a:lnTo>
                    <a:pt x="14945" y="19341"/>
                  </a:lnTo>
                  <a:lnTo>
                    <a:pt x="15461" y="19135"/>
                  </a:lnTo>
                  <a:lnTo>
                    <a:pt x="15977" y="18949"/>
                  </a:lnTo>
                  <a:lnTo>
                    <a:pt x="16493" y="18742"/>
                  </a:lnTo>
                  <a:lnTo>
                    <a:pt x="17009" y="18495"/>
                  </a:lnTo>
                  <a:lnTo>
                    <a:pt x="17504" y="18247"/>
                  </a:lnTo>
                  <a:lnTo>
                    <a:pt x="18000" y="17937"/>
                  </a:lnTo>
                  <a:lnTo>
                    <a:pt x="18495" y="17628"/>
                  </a:lnTo>
                  <a:lnTo>
                    <a:pt x="18970" y="17298"/>
                  </a:lnTo>
                  <a:lnTo>
                    <a:pt x="19445" y="16926"/>
                  </a:lnTo>
                  <a:lnTo>
                    <a:pt x="19899" y="16554"/>
                  </a:lnTo>
                  <a:lnTo>
                    <a:pt x="20353" y="16162"/>
                  </a:lnTo>
                  <a:lnTo>
                    <a:pt x="20786" y="15770"/>
                  </a:lnTo>
                  <a:lnTo>
                    <a:pt x="21220" y="15357"/>
                  </a:lnTo>
                  <a:lnTo>
                    <a:pt x="21633" y="14944"/>
                  </a:lnTo>
                  <a:lnTo>
                    <a:pt x="22417" y="14098"/>
                  </a:lnTo>
                  <a:lnTo>
                    <a:pt x="23139" y="13252"/>
                  </a:lnTo>
                  <a:lnTo>
                    <a:pt x="23821" y="12426"/>
                  </a:lnTo>
                  <a:lnTo>
                    <a:pt x="24399" y="11662"/>
                  </a:lnTo>
                  <a:lnTo>
                    <a:pt x="24915" y="10940"/>
                  </a:lnTo>
                  <a:lnTo>
                    <a:pt x="25348" y="10321"/>
                  </a:lnTo>
                  <a:lnTo>
                    <a:pt x="25967" y="9392"/>
                  </a:lnTo>
                  <a:lnTo>
                    <a:pt x="26174" y="9062"/>
                  </a:lnTo>
                  <a:lnTo>
                    <a:pt x="17731"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4380700" y="1532325"/>
              <a:ext cx="244125" cy="229125"/>
            </a:xfrm>
            <a:custGeom>
              <a:rect b="b" l="l" r="r" t="t"/>
              <a:pathLst>
                <a:path extrusionOk="0" h="9165" w="9765">
                  <a:moveTo>
                    <a:pt x="5388" y="0"/>
                  </a:moveTo>
                  <a:lnTo>
                    <a:pt x="5037" y="21"/>
                  </a:lnTo>
                  <a:lnTo>
                    <a:pt x="4707" y="62"/>
                  </a:lnTo>
                  <a:lnTo>
                    <a:pt x="4356" y="124"/>
                  </a:lnTo>
                  <a:lnTo>
                    <a:pt x="4026" y="227"/>
                  </a:lnTo>
                  <a:lnTo>
                    <a:pt x="3592" y="392"/>
                  </a:lnTo>
                  <a:lnTo>
                    <a:pt x="3159" y="599"/>
                  </a:lnTo>
                  <a:lnTo>
                    <a:pt x="2746" y="847"/>
                  </a:lnTo>
                  <a:lnTo>
                    <a:pt x="2333" y="1136"/>
                  </a:lnTo>
                  <a:lnTo>
                    <a:pt x="1962" y="1445"/>
                  </a:lnTo>
                  <a:lnTo>
                    <a:pt x="1590" y="1796"/>
                  </a:lnTo>
                  <a:lnTo>
                    <a:pt x="1239" y="2168"/>
                  </a:lnTo>
                  <a:lnTo>
                    <a:pt x="930" y="2580"/>
                  </a:lnTo>
                  <a:lnTo>
                    <a:pt x="661" y="2993"/>
                  </a:lnTo>
                  <a:lnTo>
                    <a:pt x="434" y="3427"/>
                  </a:lnTo>
                  <a:lnTo>
                    <a:pt x="248" y="3860"/>
                  </a:lnTo>
                  <a:lnTo>
                    <a:pt x="166" y="4087"/>
                  </a:lnTo>
                  <a:lnTo>
                    <a:pt x="104" y="4314"/>
                  </a:lnTo>
                  <a:lnTo>
                    <a:pt x="63" y="4541"/>
                  </a:lnTo>
                  <a:lnTo>
                    <a:pt x="21" y="4768"/>
                  </a:lnTo>
                  <a:lnTo>
                    <a:pt x="1" y="4995"/>
                  </a:lnTo>
                  <a:lnTo>
                    <a:pt x="1" y="5223"/>
                  </a:lnTo>
                  <a:lnTo>
                    <a:pt x="1" y="5429"/>
                  </a:lnTo>
                  <a:lnTo>
                    <a:pt x="42" y="5656"/>
                  </a:lnTo>
                  <a:lnTo>
                    <a:pt x="83" y="5883"/>
                  </a:lnTo>
                  <a:lnTo>
                    <a:pt x="145" y="6089"/>
                  </a:lnTo>
                  <a:lnTo>
                    <a:pt x="248" y="6420"/>
                  </a:lnTo>
                  <a:lnTo>
                    <a:pt x="393" y="6729"/>
                  </a:lnTo>
                  <a:lnTo>
                    <a:pt x="579" y="7018"/>
                  </a:lnTo>
                  <a:lnTo>
                    <a:pt x="764" y="7287"/>
                  </a:lnTo>
                  <a:lnTo>
                    <a:pt x="991" y="7555"/>
                  </a:lnTo>
                  <a:lnTo>
                    <a:pt x="1219" y="7823"/>
                  </a:lnTo>
                  <a:lnTo>
                    <a:pt x="1487" y="8050"/>
                  </a:lnTo>
                  <a:lnTo>
                    <a:pt x="1776" y="8257"/>
                  </a:lnTo>
                  <a:lnTo>
                    <a:pt x="2065" y="8463"/>
                  </a:lnTo>
                  <a:lnTo>
                    <a:pt x="2374" y="8649"/>
                  </a:lnTo>
                  <a:lnTo>
                    <a:pt x="2705" y="8793"/>
                  </a:lnTo>
                  <a:lnTo>
                    <a:pt x="3056" y="8917"/>
                  </a:lnTo>
                  <a:lnTo>
                    <a:pt x="3407" y="9020"/>
                  </a:lnTo>
                  <a:lnTo>
                    <a:pt x="3757" y="9103"/>
                  </a:lnTo>
                  <a:lnTo>
                    <a:pt x="4129" y="9144"/>
                  </a:lnTo>
                  <a:lnTo>
                    <a:pt x="4501" y="9165"/>
                  </a:lnTo>
                  <a:lnTo>
                    <a:pt x="4789" y="9144"/>
                  </a:lnTo>
                  <a:lnTo>
                    <a:pt x="5058" y="9124"/>
                  </a:lnTo>
                  <a:lnTo>
                    <a:pt x="5326" y="9082"/>
                  </a:lnTo>
                  <a:lnTo>
                    <a:pt x="5615" y="9020"/>
                  </a:lnTo>
                  <a:lnTo>
                    <a:pt x="5883" y="8938"/>
                  </a:lnTo>
                  <a:lnTo>
                    <a:pt x="6172" y="8855"/>
                  </a:lnTo>
                  <a:lnTo>
                    <a:pt x="6441" y="8732"/>
                  </a:lnTo>
                  <a:lnTo>
                    <a:pt x="6730" y="8587"/>
                  </a:lnTo>
                  <a:lnTo>
                    <a:pt x="7122" y="8360"/>
                  </a:lnTo>
                  <a:lnTo>
                    <a:pt x="7493" y="8133"/>
                  </a:lnTo>
                  <a:lnTo>
                    <a:pt x="7844" y="7865"/>
                  </a:lnTo>
                  <a:lnTo>
                    <a:pt x="8175" y="7576"/>
                  </a:lnTo>
                  <a:lnTo>
                    <a:pt x="8484" y="7266"/>
                  </a:lnTo>
                  <a:lnTo>
                    <a:pt x="8773" y="6956"/>
                  </a:lnTo>
                  <a:lnTo>
                    <a:pt x="9021" y="6626"/>
                  </a:lnTo>
                  <a:lnTo>
                    <a:pt x="9227" y="6275"/>
                  </a:lnTo>
                  <a:lnTo>
                    <a:pt x="9413" y="5904"/>
                  </a:lnTo>
                  <a:lnTo>
                    <a:pt x="9558" y="5532"/>
                  </a:lnTo>
                  <a:lnTo>
                    <a:pt x="9661" y="5140"/>
                  </a:lnTo>
                  <a:lnTo>
                    <a:pt x="9743" y="4748"/>
                  </a:lnTo>
                  <a:lnTo>
                    <a:pt x="9764" y="4335"/>
                  </a:lnTo>
                  <a:lnTo>
                    <a:pt x="9743" y="3922"/>
                  </a:lnTo>
                  <a:lnTo>
                    <a:pt x="9681" y="3489"/>
                  </a:lnTo>
                  <a:lnTo>
                    <a:pt x="9558" y="3055"/>
                  </a:lnTo>
                  <a:lnTo>
                    <a:pt x="9434" y="2725"/>
                  </a:lnTo>
                  <a:lnTo>
                    <a:pt x="9289" y="2395"/>
                  </a:lnTo>
                  <a:lnTo>
                    <a:pt x="9104" y="2085"/>
                  </a:lnTo>
                  <a:lnTo>
                    <a:pt x="8918" y="1796"/>
                  </a:lnTo>
                  <a:lnTo>
                    <a:pt x="8691" y="1528"/>
                  </a:lnTo>
                  <a:lnTo>
                    <a:pt x="8464" y="1280"/>
                  </a:lnTo>
                  <a:lnTo>
                    <a:pt x="8216" y="1053"/>
                  </a:lnTo>
                  <a:lnTo>
                    <a:pt x="7948" y="826"/>
                  </a:lnTo>
                  <a:lnTo>
                    <a:pt x="7659" y="640"/>
                  </a:lnTo>
                  <a:lnTo>
                    <a:pt x="7370" y="475"/>
                  </a:lnTo>
                  <a:lnTo>
                    <a:pt x="7060" y="351"/>
                  </a:lnTo>
                  <a:lnTo>
                    <a:pt x="6730" y="227"/>
                  </a:lnTo>
                  <a:lnTo>
                    <a:pt x="6400" y="124"/>
                  </a:lnTo>
                  <a:lnTo>
                    <a:pt x="6069" y="62"/>
                  </a:lnTo>
                  <a:lnTo>
                    <a:pt x="5718" y="21"/>
                  </a:lnTo>
                  <a:lnTo>
                    <a:pt x="5388"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4380700" y="1532325"/>
              <a:ext cx="244125" cy="229125"/>
            </a:xfrm>
            <a:custGeom>
              <a:rect b="b" l="l" r="r" t="t"/>
              <a:pathLst>
                <a:path extrusionOk="0" fill="none" h="9165" w="9765">
                  <a:moveTo>
                    <a:pt x="5388" y="0"/>
                  </a:moveTo>
                  <a:lnTo>
                    <a:pt x="5388" y="0"/>
                  </a:lnTo>
                  <a:lnTo>
                    <a:pt x="5037" y="21"/>
                  </a:lnTo>
                  <a:lnTo>
                    <a:pt x="4707" y="62"/>
                  </a:lnTo>
                  <a:lnTo>
                    <a:pt x="4356" y="124"/>
                  </a:lnTo>
                  <a:lnTo>
                    <a:pt x="4026" y="227"/>
                  </a:lnTo>
                  <a:lnTo>
                    <a:pt x="4026" y="227"/>
                  </a:lnTo>
                  <a:lnTo>
                    <a:pt x="3592" y="392"/>
                  </a:lnTo>
                  <a:lnTo>
                    <a:pt x="3159" y="599"/>
                  </a:lnTo>
                  <a:lnTo>
                    <a:pt x="2746" y="847"/>
                  </a:lnTo>
                  <a:lnTo>
                    <a:pt x="2333" y="1136"/>
                  </a:lnTo>
                  <a:lnTo>
                    <a:pt x="1962" y="1445"/>
                  </a:lnTo>
                  <a:lnTo>
                    <a:pt x="1590" y="1796"/>
                  </a:lnTo>
                  <a:lnTo>
                    <a:pt x="1239" y="2168"/>
                  </a:lnTo>
                  <a:lnTo>
                    <a:pt x="930" y="2580"/>
                  </a:lnTo>
                  <a:lnTo>
                    <a:pt x="661" y="2993"/>
                  </a:lnTo>
                  <a:lnTo>
                    <a:pt x="434" y="3427"/>
                  </a:lnTo>
                  <a:lnTo>
                    <a:pt x="248" y="3860"/>
                  </a:lnTo>
                  <a:lnTo>
                    <a:pt x="166" y="4087"/>
                  </a:lnTo>
                  <a:lnTo>
                    <a:pt x="104" y="4314"/>
                  </a:lnTo>
                  <a:lnTo>
                    <a:pt x="63" y="4541"/>
                  </a:lnTo>
                  <a:lnTo>
                    <a:pt x="21" y="4768"/>
                  </a:lnTo>
                  <a:lnTo>
                    <a:pt x="1" y="4995"/>
                  </a:lnTo>
                  <a:lnTo>
                    <a:pt x="1" y="5223"/>
                  </a:lnTo>
                  <a:lnTo>
                    <a:pt x="1" y="5429"/>
                  </a:lnTo>
                  <a:lnTo>
                    <a:pt x="42" y="5656"/>
                  </a:lnTo>
                  <a:lnTo>
                    <a:pt x="83" y="5883"/>
                  </a:lnTo>
                  <a:lnTo>
                    <a:pt x="145" y="6089"/>
                  </a:lnTo>
                  <a:lnTo>
                    <a:pt x="145" y="6089"/>
                  </a:lnTo>
                  <a:lnTo>
                    <a:pt x="248" y="6420"/>
                  </a:lnTo>
                  <a:lnTo>
                    <a:pt x="393" y="6729"/>
                  </a:lnTo>
                  <a:lnTo>
                    <a:pt x="579" y="7018"/>
                  </a:lnTo>
                  <a:lnTo>
                    <a:pt x="764" y="7287"/>
                  </a:lnTo>
                  <a:lnTo>
                    <a:pt x="991" y="7555"/>
                  </a:lnTo>
                  <a:lnTo>
                    <a:pt x="1219" y="7823"/>
                  </a:lnTo>
                  <a:lnTo>
                    <a:pt x="1487" y="8050"/>
                  </a:lnTo>
                  <a:lnTo>
                    <a:pt x="1776" y="8257"/>
                  </a:lnTo>
                  <a:lnTo>
                    <a:pt x="2065" y="8463"/>
                  </a:lnTo>
                  <a:lnTo>
                    <a:pt x="2374" y="8649"/>
                  </a:lnTo>
                  <a:lnTo>
                    <a:pt x="2705" y="8793"/>
                  </a:lnTo>
                  <a:lnTo>
                    <a:pt x="3056" y="8917"/>
                  </a:lnTo>
                  <a:lnTo>
                    <a:pt x="3407" y="9020"/>
                  </a:lnTo>
                  <a:lnTo>
                    <a:pt x="3757" y="9103"/>
                  </a:lnTo>
                  <a:lnTo>
                    <a:pt x="4129" y="9144"/>
                  </a:lnTo>
                  <a:lnTo>
                    <a:pt x="4501" y="9165"/>
                  </a:lnTo>
                  <a:lnTo>
                    <a:pt x="4501" y="9165"/>
                  </a:lnTo>
                  <a:lnTo>
                    <a:pt x="4789" y="9144"/>
                  </a:lnTo>
                  <a:lnTo>
                    <a:pt x="5058" y="9124"/>
                  </a:lnTo>
                  <a:lnTo>
                    <a:pt x="5326" y="9082"/>
                  </a:lnTo>
                  <a:lnTo>
                    <a:pt x="5615" y="9020"/>
                  </a:lnTo>
                  <a:lnTo>
                    <a:pt x="5883" y="8938"/>
                  </a:lnTo>
                  <a:lnTo>
                    <a:pt x="6172" y="8855"/>
                  </a:lnTo>
                  <a:lnTo>
                    <a:pt x="6441" y="8732"/>
                  </a:lnTo>
                  <a:lnTo>
                    <a:pt x="6730" y="8587"/>
                  </a:lnTo>
                  <a:lnTo>
                    <a:pt x="6730" y="8587"/>
                  </a:lnTo>
                  <a:lnTo>
                    <a:pt x="7122" y="8360"/>
                  </a:lnTo>
                  <a:lnTo>
                    <a:pt x="7493" y="8133"/>
                  </a:lnTo>
                  <a:lnTo>
                    <a:pt x="7844" y="7865"/>
                  </a:lnTo>
                  <a:lnTo>
                    <a:pt x="8175" y="7576"/>
                  </a:lnTo>
                  <a:lnTo>
                    <a:pt x="8484" y="7266"/>
                  </a:lnTo>
                  <a:lnTo>
                    <a:pt x="8773" y="6956"/>
                  </a:lnTo>
                  <a:lnTo>
                    <a:pt x="9021" y="6626"/>
                  </a:lnTo>
                  <a:lnTo>
                    <a:pt x="9227" y="6275"/>
                  </a:lnTo>
                  <a:lnTo>
                    <a:pt x="9413" y="5904"/>
                  </a:lnTo>
                  <a:lnTo>
                    <a:pt x="9558" y="5532"/>
                  </a:lnTo>
                  <a:lnTo>
                    <a:pt x="9661" y="5140"/>
                  </a:lnTo>
                  <a:lnTo>
                    <a:pt x="9743" y="4748"/>
                  </a:lnTo>
                  <a:lnTo>
                    <a:pt x="9764" y="4335"/>
                  </a:lnTo>
                  <a:lnTo>
                    <a:pt x="9743" y="3922"/>
                  </a:lnTo>
                  <a:lnTo>
                    <a:pt x="9681" y="3489"/>
                  </a:lnTo>
                  <a:lnTo>
                    <a:pt x="9558" y="3055"/>
                  </a:lnTo>
                  <a:lnTo>
                    <a:pt x="9558" y="3055"/>
                  </a:lnTo>
                  <a:lnTo>
                    <a:pt x="9434" y="2725"/>
                  </a:lnTo>
                  <a:lnTo>
                    <a:pt x="9289" y="2395"/>
                  </a:lnTo>
                  <a:lnTo>
                    <a:pt x="9104" y="2085"/>
                  </a:lnTo>
                  <a:lnTo>
                    <a:pt x="8918" y="1796"/>
                  </a:lnTo>
                  <a:lnTo>
                    <a:pt x="8691" y="1528"/>
                  </a:lnTo>
                  <a:lnTo>
                    <a:pt x="8464" y="1280"/>
                  </a:lnTo>
                  <a:lnTo>
                    <a:pt x="8216" y="1053"/>
                  </a:lnTo>
                  <a:lnTo>
                    <a:pt x="7948" y="826"/>
                  </a:lnTo>
                  <a:lnTo>
                    <a:pt x="7659" y="640"/>
                  </a:lnTo>
                  <a:lnTo>
                    <a:pt x="7370" y="475"/>
                  </a:lnTo>
                  <a:lnTo>
                    <a:pt x="7060" y="351"/>
                  </a:lnTo>
                  <a:lnTo>
                    <a:pt x="6730" y="227"/>
                  </a:lnTo>
                  <a:lnTo>
                    <a:pt x="6400" y="124"/>
                  </a:lnTo>
                  <a:lnTo>
                    <a:pt x="6069" y="62"/>
                  </a:lnTo>
                  <a:lnTo>
                    <a:pt x="5718" y="21"/>
                  </a:lnTo>
                  <a:lnTo>
                    <a:pt x="538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4442625" y="1577225"/>
              <a:ext cx="119750" cy="147600"/>
            </a:xfrm>
            <a:custGeom>
              <a:rect b="b" l="l" r="r" t="t"/>
              <a:pathLst>
                <a:path extrusionOk="0" h="5904" w="4790">
                  <a:moveTo>
                    <a:pt x="1301" y="1796"/>
                  </a:moveTo>
                  <a:lnTo>
                    <a:pt x="1796" y="2621"/>
                  </a:lnTo>
                  <a:lnTo>
                    <a:pt x="1590" y="2663"/>
                  </a:lnTo>
                  <a:lnTo>
                    <a:pt x="1404" y="2663"/>
                  </a:lnTo>
                  <a:lnTo>
                    <a:pt x="1322" y="2642"/>
                  </a:lnTo>
                  <a:lnTo>
                    <a:pt x="1239" y="2601"/>
                  </a:lnTo>
                  <a:lnTo>
                    <a:pt x="1177" y="2560"/>
                  </a:lnTo>
                  <a:lnTo>
                    <a:pt x="1115" y="2498"/>
                  </a:lnTo>
                  <a:lnTo>
                    <a:pt x="1095" y="2415"/>
                  </a:lnTo>
                  <a:lnTo>
                    <a:pt x="1074" y="2333"/>
                  </a:lnTo>
                  <a:lnTo>
                    <a:pt x="1053" y="2250"/>
                  </a:lnTo>
                  <a:lnTo>
                    <a:pt x="1074" y="2167"/>
                  </a:lnTo>
                  <a:lnTo>
                    <a:pt x="1095" y="2064"/>
                  </a:lnTo>
                  <a:lnTo>
                    <a:pt x="1136" y="1982"/>
                  </a:lnTo>
                  <a:lnTo>
                    <a:pt x="1198" y="1878"/>
                  </a:lnTo>
                  <a:lnTo>
                    <a:pt x="1301" y="1796"/>
                  </a:lnTo>
                  <a:close/>
                  <a:moveTo>
                    <a:pt x="3427" y="3261"/>
                  </a:moveTo>
                  <a:lnTo>
                    <a:pt x="3489" y="3282"/>
                  </a:lnTo>
                  <a:lnTo>
                    <a:pt x="3572" y="3323"/>
                  </a:lnTo>
                  <a:lnTo>
                    <a:pt x="3634" y="3365"/>
                  </a:lnTo>
                  <a:lnTo>
                    <a:pt x="3695" y="3427"/>
                  </a:lnTo>
                  <a:lnTo>
                    <a:pt x="3716" y="3509"/>
                  </a:lnTo>
                  <a:lnTo>
                    <a:pt x="3737" y="3592"/>
                  </a:lnTo>
                  <a:lnTo>
                    <a:pt x="3757" y="3654"/>
                  </a:lnTo>
                  <a:lnTo>
                    <a:pt x="3737" y="3736"/>
                  </a:lnTo>
                  <a:lnTo>
                    <a:pt x="3716" y="3839"/>
                  </a:lnTo>
                  <a:lnTo>
                    <a:pt x="3654" y="3922"/>
                  </a:lnTo>
                  <a:lnTo>
                    <a:pt x="3592" y="4004"/>
                  </a:lnTo>
                  <a:lnTo>
                    <a:pt x="3510" y="4108"/>
                  </a:lnTo>
                  <a:lnTo>
                    <a:pt x="3014" y="3282"/>
                  </a:lnTo>
                  <a:lnTo>
                    <a:pt x="3221" y="3261"/>
                  </a:lnTo>
                  <a:close/>
                  <a:moveTo>
                    <a:pt x="1012" y="0"/>
                  </a:moveTo>
                  <a:lnTo>
                    <a:pt x="413" y="351"/>
                  </a:lnTo>
                  <a:lnTo>
                    <a:pt x="826" y="1011"/>
                  </a:lnTo>
                  <a:lnTo>
                    <a:pt x="661" y="1135"/>
                  </a:lnTo>
                  <a:lnTo>
                    <a:pt x="537" y="1259"/>
                  </a:lnTo>
                  <a:lnTo>
                    <a:pt x="413" y="1404"/>
                  </a:lnTo>
                  <a:lnTo>
                    <a:pt x="310" y="1528"/>
                  </a:lnTo>
                  <a:lnTo>
                    <a:pt x="207" y="1672"/>
                  </a:lnTo>
                  <a:lnTo>
                    <a:pt x="145" y="1796"/>
                  </a:lnTo>
                  <a:lnTo>
                    <a:pt x="83" y="1940"/>
                  </a:lnTo>
                  <a:lnTo>
                    <a:pt x="42" y="2085"/>
                  </a:lnTo>
                  <a:lnTo>
                    <a:pt x="21" y="2209"/>
                  </a:lnTo>
                  <a:lnTo>
                    <a:pt x="1" y="2353"/>
                  </a:lnTo>
                  <a:lnTo>
                    <a:pt x="1" y="2477"/>
                  </a:lnTo>
                  <a:lnTo>
                    <a:pt x="21" y="2621"/>
                  </a:lnTo>
                  <a:lnTo>
                    <a:pt x="42" y="2745"/>
                  </a:lnTo>
                  <a:lnTo>
                    <a:pt x="83" y="2869"/>
                  </a:lnTo>
                  <a:lnTo>
                    <a:pt x="145" y="2993"/>
                  </a:lnTo>
                  <a:lnTo>
                    <a:pt x="207" y="3117"/>
                  </a:lnTo>
                  <a:lnTo>
                    <a:pt x="310" y="3261"/>
                  </a:lnTo>
                  <a:lnTo>
                    <a:pt x="413" y="3385"/>
                  </a:lnTo>
                  <a:lnTo>
                    <a:pt x="517" y="3488"/>
                  </a:lnTo>
                  <a:lnTo>
                    <a:pt x="641" y="3571"/>
                  </a:lnTo>
                  <a:lnTo>
                    <a:pt x="764" y="3633"/>
                  </a:lnTo>
                  <a:lnTo>
                    <a:pt x="909" y="3674"/>
                  </a:lnTo>
                  <a:lnTo>
                    <a:pt x="1033" y="3695"/>
                  </a:lnTo>
                  <a:lnTo>
                    <a:pt x="1177" y="3715"/>
                  </a:lnTo>
                  <a:lnTo>
                    <a:pt x="1466" y="3695"/>
                  </a:lnTo>
                  <a:lnTo>
                    <a:pt x="1755" y="3654"/>
                  </a:lnTo>
                  <a:lnTo>
                    <a:pt x="2044" y="3592"/>
                  </a:lnTo>
                  <a:lnTo>
                    <a:pt x="2333" y="3488"/>
                  </a:lnTo>
                  <a:lnTo>
                    <a:pt x="2932" y="4479"/>
                  </a:lnTo>
                  <a:lnTo>
                    <a:pt x="2767" y="4562"/>
                  </a:lnTo>
                  <a:lnTo>
                    <a:pt x="2581" y="4624"/>
                  </a:lnTo>
                  <a:lnTo>
                    <a:pt x="2230" y="4706"/>
                  </a:lnTo>
                  <a:lnTo>
                    <a:pt x="1858" y="4768"/>
                  </a:lnTo>
                  <a:lnTo>
                    <a:pt x="1693" y="4768"/>
                  </a:lnTo>
                  <a:lnTo>
                    <a:pt x="1528" y="4748"/>
                  </a:lnTo>
                  <a:lnTo>
                    <a:pt x="1652" y="5676"/>
                  </a:lnTo>
                  <a:lnTo>
                    <a:pt x="2044" y="5676"/>
                  </a:lnTo>
                  <a:lnTo>
                    <a:pt x="2251" y="5656"/>
                  </a:lnTo>
                  <a:lnTo>
                    <a:pt x="2478" y="5614"/>
                  </a:lnTo>
                  <a:lnTo>
                    <a:pt x="2705" y="5553"/>
                  </a:lnTo>
                  <a:lnTo>
                    <a:pt x="2932" y="5470"/>
                  </a:lnTo>
                  <a:lnTo>
                    <a:pt x="3179" y="5367"/>
                  </a:lnTo>
                  <a:lnTo>
                    <a:pt x="3406" y="5264"/>
                  </a:lnTo>
                  <a:lnTo>
                    <a:pt x="3799" y="5903"/>
                  </a:lnTo>
                  <a:lnTo>
                    <a:pt x="4377" y="5532"/>
                  </a:lnTo>
                  <a:lnTo>
                    <a:pt x="3984" y="4871"/>
                  </a:lnTo>
                  <a:lnTo>
                    <a:pt x="4129" y="4748"/>
                  </a:lnTo>
                  <a:lnTo>
                    <a:pt x="4273" y="4624"/>
                  </a:lnTo>
                  <a:lnTo>
                    <a:pt x="4397" y="4479"/>
                  </a:lnTo>
                  <a:lnTo>
                    <a:pt x="4500" y="4355"/>
                  </a:lnTo>
                  <a:lnTo>
                    <a:pt x="4583" y="4211"/>
                  </a:lnTo>
                  <a:lnTo>
                    <a:pt x="4645" y="4087"/>
                  </a:lnTo>
                  <a:lnTo>
                    <a:pt x="4707" y="3943"/>
                  </a:lnTo>
                  <a:lnTo>
                    <a:pt x="4748" y="3819"/>
                  </a:lnTo>
                  <a:lnTo>
                    <a:pt x="4769" y="3674"/>
                  </a:lnTo>
                  <a:lnTo>
                    <a:pt x="4789" y="3550"/>
                  </a:lnTo>
                  <a:lnTo>
                    <a:pt x="4789" y="3406"/>
                  </a:lnTo>
                  <a:lnTo>
                    <a:pt x="4769" y="3282"/>
                  </a:lnTo>
                  <a:lnTo>
                    <a:pt x="4748" y="3158"/>
                  </a:lnTo>
                  <a:lnTo>
                    <a:pt x="4707" y="3034"/>
                  </a:lnTo>
                  <a:lnTo>
                    <a:pt x="4666" y="2910"/>
                  </a:lnTo>
                  <a:lnTo>
                    <a:pt x="4583" y="2787"/>
                  </a:lnTo>
                  <a:lnTo>
                    <a:pt x="4500" y="2642"/>
                  </a:lnTo>
                  <a:lnTo>
                    <a:pt x="4397" y="2518"/>
                  </a:lnTo>
                  <a:lnTo>
                    <a:pt x="4273" y="2415"/>
                  </a:lnTo>
                  <a:lnTo>
                    <a:pt x="4150" y="2333"/>
                  </a:lnTo>
                  <a:lnTo>
                    <a:pt x="4026" y="2291"/>
                  </a:lnTo>
                  <a:lnTo>
                    <a:pt x="3902" y="2229"/>
                  </a:lnTo>
                  <a:lnTo>
                    <a:pt x="3778" y="2209"/>
                  </a:lnTo>
                  <a:lnTo>
                    <a:pt x="3634" y="2188"/>
                  </a:lnTo>
                  <a:lnTo>
                    <a:pt x="3345" y="2209"/>
                  </a:lnTo>
                  <a:lnTo>
                    <a:pt x="3056" y="2250"/>
                  </a:lnTo>
                  <a:lnTo>
                    <a:pt x="2767" y="2333"/>
                  </a:lnTo>
                  <a:lnTo>
                    <a:pt x="2478" y="2415"/>
                  </a:lnTo>
                  <a:lnTo>
                    <a:pt x="1879" y="1404"/>
                  </a:lnTo>
                  <a:lnTo>
                    <a:pt x="2127" y="1321"/>
                  </a:lnTo>
                  <a:lnTo>
                    <a:pt x="2395" y="1239"/>
                  </a:lnTo>
                  <a:lnTo>
                    <a:pt x="2663" y="1197"/>
                  </a:lnTo>
                  <a:lnTo>
                    <a:pt x="2973" y="1177"/>
                  </a:lnTo>
                  <a:lnTo>
                    <a:pt x="2829" y="268"/>
                  </a:lnTo>
                  <a:lnTo>
                    <a:pt x="2643" y="268"/>
                  </a:lnTo>
                  <a:lnTo>
                    <a:pt x="2478" y="289"/>
                  </a:lnTo>
                  <a:lnTo>
                    <a:pt x="2127" y="351"/>
                  </a:lnTo>
                  <a:lnTo>
                    <a:pt x="1755" y="475"/>
                  </a:lnTo>
                  <a:lnTo>
                    <a:pt x="1404" y="640"/>
                  </a:lnTo>
                  <a:lnTo>
                    <a:pt x="1012"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4178425" y="1353775"/>
              <a:ext cx="597575" cy="557325"/>
            </a:xfrm>
            <a:custGeom>
              <a:rect b="b" l="l" r="r" t="t"/>
              <a:pathLst>
                <a:path extrusionOk="0" h="22293" w="23903">
                  <a:moveTo>
                    <a:pt x="17607" y="516"/>
                  </a:moveTo>
                  <a:lnTo>
                    <a:pt x="23531" y="7204"/>
                  </a:lnTo>
                  <a:lnTo>
                    <a:pt x="23304" y="7700"/>
                  </a:lnTo>
                  <a:lnTo>
                    <a:pt x="23077" y="8174"/>
                  </a:lnTo>
                  <a:lnTo>
                    <a:pt x="22809" y="8649"/>
                  </a:lnTo>
                  <a:lnTo>
                    <a:pt x="22541" y="9103"/>
                  </a:lnTo>
                  <a:lnTo>
                    <a:pt x="22272" y="9557"/>
                  </a:lnTo>
                  <a:lnTo>
                    <a:pt x="21983" y="9991"/>
                  </a:lnTo>
                  <a:lnTo>
                    <a:pt x="21694" y="10404"/>
                  </a:lnTo>
                  <a:lnTo>
                    <a:pt x="21385" y="10796"/>
                  </a:lnTo>
                  <a:lnTo>
                    <a:pt x="21054" y="11188"/>
                  </a:lnTo>
                  <a:lnTo>
                    <a:pt x="20724" y="11580"/>
                  </a:lnTo>
                  <a:lnTo>
                    <a:pt x="20394" y="11952"/>
                  </a:lnTo>
                  <a:lnTo>
                    <a:pt x="20064" y="12303"/>
                  </a:lnTo>
                  <a:lnTo>
                    <a:pt x="19713" y="12633"/>
                  </a:lnTo>
                  <a:lnTo>
                    <a:pt x="19362" y="12963"/>
                  </a:lnTo>
                  <a:lnTo>
                    <a:pt x="18639" y="13582"/>
                  </a:lnTo>
                  <a:lnTo>
                    <a:pt x="17896" y="14160"/>
                  </a:lnTo>
                  <a:lnTo>
                    <a:pt x="17174" y="14676"/>
                  </a:lnTo>
                  <a:lnTo>
                    <a:pt x="16431" y="15151"/>
                  </a:lnTo>
                  <a:lnTo>
                    <a:pt x="15688" y="15564"/>
                  </a:lnTo>
                  <a:lnTo>
                    <a:pt x="14965" y="15935"/>
                  </a:lnTo>
                  <a:lnTo>
                    <a:pt x="14243" y="16266"/>
                  </a:lnTo>
                  <a:lnTo>
                    <a:pt x="13562" y="16534"/>
                  </a:lnTo>
                  <a:lnTo>
                    <a:pt x="12880" y="16761"/>
                  </a:lnTo>
                  <a:lnTo>
                    <a:pt x="12592" y="16864"/>
                  </a:lnTo>
                  <a:lnTo>
                    <a:pt x="12303" y="16968"/>
                  </a:lnTo>
                  <a:lnTo>
                    <a:pt x="11725" y="17215"/>
                  </a:lnTo>
                  <a:lnTo>
                    <a:pt x="11147" y="17525"/>
                  </a:lnTo>
                  <a:lnTo>
                    <a:pt x="10569" y="17855"/>
                  </a:lnTo>
                  <a:lnTo>
                    <a:pt x="10011" y="18206"/>
                  </a:lnTo>
                  <a:lnTo>
                    <a:pt x="9454" y="18598"/>
                  </a:lnTo>
                  <a:lnTo>
                    <a:pt x="8938" y="18990"/>
                  </a:lnTo>
                  <a:lnTo>
                    <a:pt x="8443" y="19383"/>
                  </a:lnTo>
                  <a:lnTo>
                    <a:pt x="7968" y="19775"/>
                  </a:lnTo>
                  <a:lnTo>
                    <a:pt x="7514" y="20167"/>
                  </a:lnTo>
                  <a:lnTo>
                    <a:pt x="6750" y="20869"/>
                  </a:lnTo>
                  <a:lnTo>
                    <a:pt x="6172" y="21447"/>
                  </a:lnTo>
                  <a:lnTo>
                    <a:pt x="5801" y="21839"/>
                  </a:lnTo>
                  <a:lnTo>
                    <a:pt x="351" y="15523"/>
                  </a:lnTo>
                  <a:lnTo>
                    <a:pt x="516" y="15172"/>
                  </a:lnTo>
                  <a:lnTo>
                    <a:pt x="682" y="14821"/>
                  </a:lnTo>
                  <a:lnTo>
                    <a:pt x="888" y="14470"/>
                  </a:lnTo>
                  <a:lnTo>
                    <a:pt x="1094" y="14140"/>
                  </a:lnTo>
                  <a:lnTo>
                    <a:pt x="1342" y="13830"/>
                  </a:lnTo>
                  <a:lnTo>
                    <a:pt x="1610" y="13500"/>
                  </a:lnTo>
                  <a:lnTo>
                    <a:pt x="1879" y="13190"/>
                  </a:lnTo>
                  <a:lnTo>
                    <a:pt x="2168" y="12901"/>
                  </a:lnTo>
                  <a:lnTo>
                    <a:pt x="2477" y="12592"/>
                  </a:lnTo>
                  <a:lnTo>
                    <a:pt x="2808" y="12303"/>
                  </a:lnTo>
                  <a:lnTo>
                    <a:pt x="3138" y="12014"/>
                  </a:lnTo>
                  <a:lnTo>
                    <a:pt x="3489" y="11745"/>
                  </a:lnTo>
                  <a:lnTo>
                    <a:pt x="4232" y="11209"/>
                  </a:lnTo>
                  <a:lnTo>
                    <a:pt x="4996" y="10713"/>
                  </a:lnTo>
                  <a:lnTo>
                    <a:pt x="5801" y="10218"/>
                  </a:lnTo>
                  <a:lnTo>
                    <a:pt x="6606" y="9764"/>
                  </a:lnTo>
                  <a:lnTo>
                    <a:pt x="7431" y="9330"/>
                  </a:lnTo>
                  <a:lnTo>
                    <a:pt x="8257" y="8917"/>
                  </a:lnTo>
                  <a:lnTo>
                    <a:pt x="9082" y="8546"/>
                  </a:lnTo>
                  <a:lnTo>
                    <a:pt x="9867" y="8174"/>
                  </a:lnTo>
                  <a:lnTo>
                    <a:pt x="11374" y="7514"/>
                  </a:lnTo>
                  <a:lnTo>
                    <a:pt x="12344" y="7080"/>
                  </a:lnTo>
                  <a:lnTo>
                    <a:pt x="13231" y="6668"/>
                  </a:lnTo>
                  <a:lnTo>
                    <a:pt x="13500" y="6544"/>
                  </a:lnTo>
                  <a:lnTo>
                    <a:pt x="13747" y="6399"/>
                  </a:lnTo>
                  <a:lnTo>
                    <a:pt x="14243" y="6090"/>
                  </a:lnTo>
                  <a:lnTo>
                    <a:pt x="14676" y="5739"/>
                  </a:lnTo>
                  <a:lnTo>
                    <a:pt x="15089" y="5388"/>
                  </a:lnTo>
                  <a:lnTo>
                    <a:pt x="15461" y="5016"/>
                  </a:lnTo>
                  <a:lnTo>
                    <a:pt x="15791" y="4624"/>
                  </a:lnTo>
                  <a:lnTo>
                    <a:pt x="16080" y="4232"/>
                  </a:lnTo>
                  <a:lnTo>
                    <a:pt x="16348" y="3840"/>
                  </a:lnTo>
                  <a:lnTo>
                    <a:pt x="16575" y="3447"/>
                  </a:lnTo>
                  <a:lnTo>
                    <a:pt x="16761" y="3076"/>
                  </a:lnTo>
                  <a:lnTo>
                    <a:pt x="16947" y="2725"/>
                  </a:lnTo>
                  <a:lnTo>
                    <a:pt x="17091" y="2395"/>
                  </a:lnTo>
                  <a:lnTo>
                    <a:pt x="17298" y="1796"/>
                  </a:lnTo>
                  <a:lnTo>
                    <a:pt x="17422" y="1383"/>
                  </a:lnTo>
                  <a:lnTo>
                    <a:pt x="17504" y="1032"/>
                  </a:lnTo>
                  <a:lnTo>
                    <a:pt x="17566" y="785"/>
                  </a:lnTo>
                  <a:lnTo>
                    <a:pt x="17607" y="516"/>
                  </a:lnTo>
                  <a:close/>
                  <a:moveTo>
                    <a:pt x="17545" y="0"/>
                  </a:moveTo>
                  <a:lnTo>
                    <a:pt x="17298" y="166"/>
                  </a:lnTo>
                  <a:lnTo>
                    <a:pt x="17298" y="289"/>
                  </a:lnTo>
                  <a:lnTo>
                    <a:pt x="17298" y="475"/>
                  </a:lnTo>
                  <a:lnTo>
                    <a:pt x="17256" y="723"/>
                  </a:lnTo>
                  <a:lnTo>
                    <a:pt x="17195" y="1053"/>
                  </a:lnTo>
                  <a:lnTo>
                    <a:pt x="17091" y="1425"/>
                  </a:lnTo>
                  <a:lnTo>
                    <a:pt x="16967" y="1837"/>
                  </a:lnTo>
                  <a:lnTo>
                    <a:pt x="16802" y="2292"/>
                  </a:lnTo>
                  <a:lnTo>
                    <a:pt x="16575" y="2787"/>
                  </a:lnTo>
                  <a:lnTo>
                    <a:pt x="16328" y="3262"/>
                  </a:lnTo>
                  <a:lnTo>
                    <a:pt x="16039" y="3778"/>
                  </a:lnTo>
                  <a:lnTo>
                    <a:pt x="15688" y="4273"/>
                  </a:lnTo>
                  <a:lnTo>
                    <a:pt x="15481" y="4521"/>
                  </a:lnTo>
                  <a:lnTo>
                    <a:pt x="15275" y="4748"/>
                  </a:lnTo>
                  <a:lnTo>
                    <a:pt x="15048" y="4996"/>
                  </a:lnTo>
                  <a:lnTo>
                    <a:pt x="14821" y="5223"/>
                  </a:lnTo>
                  <a:lnTo>
                    <a:pt x="14573" y="5450"/>
                  </a:lnTo>
                  <a:lnTo>
                    <a:pt x="14305" y="5656"/>
                  </a:lnTo>
                  <a:lnTo>
                    <a:pt x="14016" y="5863"/>
                  </a:lnTo>
                  <a:lnTo>
                    <a:pt x="13727" y="6048"/>
                  </a:lnTo>
                  <a:lnTo>
                    <a:pt x="13417" y="6234"/>
                  </a:lnTo>
                  <a:lnTo>
                    <a:pt x="13087" y="6399"/>
                  </a:lnTo>
                  <a:lnTo>
                    <a:pt x="12220" y="6791"/>
                  </a:lnTo>
                  <a:lnTo>
                    <a:pt x="11250" y="7225"/>
                  </a:lnTo>
                  <a:lnTo>
                    <a:pt x="9722" y="7906"/>
                  </a:lnTo>
                  <a:lnTo>
                    <a:pt x="8897" y="8278"/>
                  </a:lnTo>
                  <a:lnTo>
                    <a:pt x="8071" y="8670"/>
                  </a:lnTo>
                  <a:lnTo>
                    <a:pt x="7225" y="9103"/>
                  </a:lnTo>
                  <a:lnTo>
                    <a:pt x="6399" y="9537"/>
                  </a:lnTo>
                  <a:lnTo>
                    <a:pt x="5553" y="10011"/>
                  </a:lnTo>
                  <a:lnTo>
                    <a:pt x="4748" y="10507"/>
                  </a:lnTo>
                  <a:lnTo>
                    <a:pt x="3963" y="11023"/>
                  </a:lnTo>
                  <a:lnTo>
                    <a:pt x="3220" y="11580"/>
                  </a:lnTo>
                  <a:lnTo>
                    <a:pt x="2849" y="11869"/>
                  </a:lnTo>
                  <a:lnTo>
                    <a:pt x="2519" y="12158"/>
                  </a:lnTo>
                  <a:lnTo>
                    <a:pt x="2188" y="12447"/>
                  </a:lnTo>
                  <a:lnTo>
                    <a:pt x="1858" y="12757"/>
                  </a:lnTo>
                  <a:lnTo>
                    <a:pt x="1569" y="13066"/>
                  </a:lnTo>
                  <a:lnTo>
                    <a:pt x="1280" y="13397"/>
                  </a:lnTo>
                  <a:lnTo>
                    <a:pt x="1032" y="13727"/>
                  </a:lnTo>
                  <a:lnTo>
                    <a:pt x="785" y="14057"/>
                  </a:lnTo>
                  <a:lnTo>
                    <a:pt x="558" y="14408"/>
                  </a:lnTo>
                  <a:lnTo>
                    <a:pt x="372" y="14759"/>
                  </a:lnTo>
                  <a:lnTo>
                    <a:pt x="186" y="15130"/>
                  </a:lnTo>
                  <a:lnTo>
                    <a:pt x="42" y="15502"/>
                  </a:lnTo>
                  <a:lnTo>
                    <a:pt x="0" y="15585"/>
                  </a:lnTo>
                  <a:lnTo>
                    <a:pt x="5780" y="22293"/>
                  </a:lnTo>
                  <a:lnTo>
                    <a:pt x="5904" y="22169"/>
                  </a:lnTo>
                  <a:lnTo>
                    <a:pt x="6090" y="21983"/>
                  </a:lnTo>
                  <a:lnTo>
                    <a:pt x="6564" y="21509"/>
                  </a:lnTo>
                  <a:lnTo>
                    <a:pt x="7287" y="20807"/>
                  </a:lnTo>
                  <a:lnTo>
                    <a:pt x="7720" y="20415"/>
                  </a:lnTo>
                  <a:lnTo>
                    <a:pt x="8216" y="19981"/>
                  </a:lnTo>
                  <a:lnTo>
                    <a:pt x="8732" y="19548"/>
                  </a:lnTo>
                  <a:lnTo>
                    <a:pt x="9289" y="19114"/>
                  </a:lnTo>
                  <a:lnTo>
                    <a:pt x="9888" y="18681"/>
                  </a:lnTo>
                  <a:lnTo>
                    <a:pt x="10486" y="18289"/>
                  </a:lnTo>
                  <a:lnTo>
                    <a:pt x="11105" y="17896"/>
                  </a:lnTo>
                  <a:lnTo>
                    <a:pt x="11725" y="17566"/>
                  </a:lnTo>
                  <a:lnTo>
                    <a:pt x="12034" y="17422"/>
                  </a:lnTo>
                  <a:lnTo>
                    <a:pt x="12344" y="17277"/>
                  </a:lnTo>
                  <a:lnTo>
                    <a:pt x="12674" y="17153"/>
                  </a:lnTo>
                  <a:lnTo>
                    <a:pt x="12984" y="17050"/>
                  </a:lnTo>
                  <a:lnTo>
                    <a:pt x="13665" y="16823"/>
                  </a:lnTo>
                  <a:lnTo>
                    <a:pt x="14367" y="16555"/>
                  </a:lnTo>
                  <a:lnTo>
                    <a:pt x="15089" y="16224"/>
                  </a:lnTo>
                  <a:lnTo>
                    <a:pt x="15853" y="15832"/>
                  </a:lnTo>
                  <a:lnTo>
                    <a:pt x="16596" y="15399"/>
                  </a:lnTo>
                  <a:lnTo>
                    <a:pt x="17360" y="14924"/>
                  </a:lnTo>
                  <a:lnTo>
                    <a:pt x="18123" y="14387"/>
                  </a:lnTo>
                  <a:lnTo>
                    <a:pt x="18866" y="13809"/>
                  </a:lnTo>
                  <a:lnTo>
                    <a:pt x="19238" y="13479"/>
                  </a:lnTo>
                  <a:lnTo>
                    <a:pt x="19610" y="13170"/>
                  </a:lnTo>
                  <a:lnTo>
                    <a:pt x="19960" y="12819"/>
                  </a:lnTo>
                  <a:lnTo>
                    <a:pt x="20311" y="12468"/>
                  </a:lnTo>
                  <a:lnTo>
                    <a:pt x="20662" y="12117"/>
                  </a:lnTo>
                  <a:lnTo>
                    <a:pt x="21013" y="11725"/>
                  </a:lnTo>
                  <a:lnTo>
                    <a:pt x="21343" y="11332"/>
                  </a:lnTo>
                  <a:lnTo>
                    <a:pt x="21674" y="10940"/>
                  </a:lnTo>
                  <a:lnTo>
                    <a:pt x="21983" y="10527"/>
                  </a:lnTo>
                  <a:lnTo>
                    <a:pt x="22293" y="10094"/>
                  </a:lnTo>
                  <a:lnTo>
                    <a:pt x="22582" y="9640"/>
                  </a:lnTo>
                  <a:lnTo>
                    <a:pt x="22871" y="9186"/>
                  </a:lnTo>
                  <a:lnTo>
                    <a:pt x="23139" y="8732"/>
                  </a:lnTo>
                  <a:lnTo>
                    <a:pt x="23387" y="8236"/>
                  </a:lnTo>
                  <a:lnTo>
                    <a:pt x="23635" y="7741"/>
                  </a:lnTo>
                  <a:lnTo>
                    <a:pt x="23862" y="7245"/>
                  </a:lnTo>
                  <a:lnTo>
                    <a:pt x="23903" y="7142"/>
                  </a:lnTo>
                  <a:lnTo>
                    <a:pt x="17545"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5670775" y="418200"/>
              <a:ext cx="589350" cy="519675"/>
            </a:xfrm>
            <a:custGeom>
              <a:rect b="b" l="l" r="r" t="t"/>
              <a:pathLst>
                <a:path extrusionOk="0" h="20787" w="23574">
                  <a:moveTo>
                    <a:pt x="5904" y="1"/>
                  </a:moveTo>
                  <a:lnTo>
                    <a:pt x="5615" y="42"/>
                  </a:lnTo>
                  <a:lnTo>
                    <a:pt x="5347" y="104"/>
                  </a:lnTo>
                  <a:lnTo>
                    <a:pt x="5099" y="207"/>
                  </a:lnTo>
                  <a:lnTo>
                    <a:pt x="1" y="6957"/>
                  </a:lnTo>
                  <a:lnTo>
                    <a:pt x="187" y="7081"/>
                  </a:lnTo>
                  <a:lnTo>
                    <a:pt x="723" y="7432"/>
                  </a:lnTo>
                  <a:lnTo>
                    <a:pt x="1528" y="8010"/>
                  </a:lnTo>
                  <a:lnTo>
                    <a:pt x="2024" y="8381"/>
                  </a:lnTo>
                  <a:lnTo>
                    <a:pt x="2540" y="8794"/>
                  </a:lnTo>
                  <a:lnTo>
                    <a:pt x="3097" y="9269"/>
                  </a:lnTo>
                  <a:lnTo>
                    <a:pt x="3675" y="9785"/>
                  </a:lnTo>
                  <a:lnTo>
                    <a:pt x="4274" y="10363"/>
                  </a:lnTo>
                  <a:lnTo>
                    <a:pt x="4872" y="10982"/>
                  </a:lnTo>
                  <a:lnTo>
                    <a:pt x="5471" y="11642"/>
                  </a:lnTo>
                  <a:lnTo>
                    <a:pt x="6049" y="12365"/>
                  </a:lnTo>
                  <a:lnTo>
                    <a:pt x="6627" y="13129"/>
                  </a:lnTo>
                  <a:lnTo>
                    <a:pt x="6895" y="13521"/>
                  </a:lnTo>
                  <a:lnTo>
                    <a:pt x="7143" y="13934"/>
                  </a:lnTo>
                  <a:lnTo>
                    <a:pt x="7411" y="14326"/>
                  </a:lnTo>
                  <a:lnTo>
                    <a:pt x="7700" y="14718"/>
                  </a:lnTo>
                  <a:lnTo>
                    <a:pt x="8030" y="15090"/>
                  </a:lnTo>
                  <a:lnTo>
                    <a:pt x="8361" y="15461"/>
                  </a:lnTo>
                  <a:lnTo>
                    <a:pt x="8711" y="15833"/>
                  </a:lnTo>
                  <a:lnTo>
                    <a:pt x="9104" y="16163"/>
                  </a:lnTo>
                  <a:lnTo>
                    <a:pt x="9475" y="16514"/>
                  </a:lnTo>
                  <a:lnTo>
                    <a:pt x="9888" y="16823"/>
                  </a:lnTo>
                  <a:lnTo>
                    <a:pt x="10301" y="17133"/>
                  </a:lnTo>
                  <a:lnTo>
                    <a:pt x="10714" y="17443"/>
                  </a:lnTo>
                  <a:lnTo>
                    <a:pt x="11581" y="18000"/>
                  </a:lnTo>
                  <a:lnTo>
                    <a:pt x="12427" y="18516"/>
                  </a:lnTo>
                  <a:lnTo>
                    <a:pt x="13273" y="18991"/>
                  </a:lnTo>
                  <a:lnTo>
                    <a:pt x="14099" y="19404"/>
                  </a:lnTo>
                  <a:lnTo>
                    <a:pt x="14863" y="19754"/>
                  </a:lnTo>
                  <a:lnTo>
                    <a:pt x="15564" y="20085"/>
                  </a:lnTo>
                  <a:lnTo>
                    <a:pt x="16163" y="20332"/>
                  </a:lnTo>
                  <a:lnTo>
                    <a:pt x="17071" y="20683"/>
                  </a:lnTo>
                  <a:lnTo>
                    <a:pt x="17401" y="20787"/>
                  </a:lnTo>
                  <a:lnTo>
                    <a:pt x="23573" y="11973"/>
                  </a:lnTo>
                  <a:lnTo>
                    <a:pt x="23346" y="11993"/>
                  </a:lnTo>
                  <a:lnTo>
                    <a:pt x="23078" y="12014"/>
                  </a:lnTo>
                  <a:lnTo>
                    <a:pt x="22727" y="12014"/>
                  </a:lnTo>
                  <a:lnTo>
                    <a:pt x="22273" y="11973"/>
                  </a:lnTo>
                  <a:lnTo>
                    <a:pt x="21777" y="11931"/>
                  </a:lnTo>
                  <a:lnTo>
                    <a:pt x="21199" y="11828"/>
                  </a:lnTo>
                  <a:lnTo>
                    <a:pt x="20580" y="11684"/>
                  </a:lnTo>
                  <a:lnTo>
                    <a:pt x="20250" y="11601"/>
                  </a:lnTo>
                  <a:lnTo>
                    <a:pt x="19920" y="11477"/>
                  </a:lnTo>
                  <a:lnTo>
                    <a:pt x="19569" y="11353"/>
                  </a:lnTo>
                  <a:lnTo>
                    <a:pt x="19238" y="11209"/>
                  </a:lnTo>
                  <a:lnTo>
                    <a:pt x="18867" y="11044"/>
                  </a:lnTo>
                  <a:lnTo>
                    <a:pt x="18516" y="10858"/>
                  </a:lnTo>
                  <a:lnTo>
                    <a:pt x="18144" y="10652"/>
                  </a:lnTo>
                  <a:lnTo>
                    <a:pt x="17794" y="10425"/>
                  </a:lnTo>
                  <a:lnTo>
                    <a:pt x="17422" y="10156"/>
                  </a:lnTo>
                  <a:lnTo>
                    <a:pt x="17071" y="9867"/>
                  </a:lnTo>
                  <a:lnTo>
                    <a:pt x="16700" y="9558"/>
                  </a:lnTo>
                  <a:lnTo>
                    <a:pt x="16349" y="9227"/>
                  </a:lnTo>
                  <a:lnTo>
                    <a:pt x="15977" y="8856"/>
                  </a:lnTo>
                  <a:lnTo>
                    <a:pt x="15647" y="8464"/>
                  </a:lnTo>
                  <a:lnTo>
                    <a:pt x="15296" y="8030"/>
                  </a:lnTo>
                  <a:lnTo>
                    <a:pt x="14966" y="7576"/>
                  </a:lnTo>
                  <a:lnTo>
                    <a:pt x="14532" y="6957"/>
                  </a:lnTo>
                  <a:lnTo>
                    <a:pt x="14016" y="6296"/>
                  </a:lnTo>
                  <a:lnTo>
                    <a:pt x="13480" y="5615"/>
                  </a:lnTo>
                  <a:lnTo>
                    <a:pt x="12881" y="4913"/>
                  </a:lnTo>
                  <a:lnTo>
                    <a:pt x="12241" y="4212"/>
                  </a:lnTo>
                  <a:lnTo>
                    <a:pt x="11581" y="3510"/>
                  </a:lnTo>
                  <a:lnTo>
                    <a:pt x="10899" y="2849"/>
                  </a:lnTo>
                  <a:lnTo>
                    <a:pt x="10198" y="2209"/>
                  </a:lnTo>
                  <a:lnTo>
                    <a:pt x="9496" y="1652"/>
                  </a:lnTo>
                  <a:lnTo>
                    <a:pt x="9145" y="1384"/>
                  </a:lnTo>
                  <a:lnTo>
                    <a:pt x="8815" y="1136"/>
                  </a:lnTo>
                  <a:lnTo>
                    <a:pt x="8464" y="909"/>
                  </a:lnTo>
                  <a:lnTo>
                    <a:pt x="8113" y="703"/>
                  </a:lnTo>
                  <a:lnTo>
                    <a:pt x="7783" y="517"/>
                  </a:lnTo>
                  <a:lnTo>
                    <a:pt x="7452" y="372"/>
                  </a:lnTo>
                  <a:lnTo>
                    <a:pt x="7122" y="228"/>
                  </a:lnTo>
                  <a:lnTo>
                    <a:pt x="6812" y="125"/>
                  </a:lnTo>
                  <a:lnTo>
                    <a:pt x="6503" y="63"/>
                  </a:lnTo>
                  <a:lnTo>
                    <a:pt x="6193" y="21"/>
                  </a:lnTo>
                  <a:lnTo>
                    <a:pt x="5904" y="1"/>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5670775" y="418200"/>
              <a:ext cx="589350" cy="519675"/>
            </a:xfrm>
            <a:custGeom>
              <a:rect b="b" l="l" r="r" t="t"/>
              <a:pathLst>
                <a:path extrusionOk="0" fill="none" h="20787" w="23574">
                  <a:moveTo>
                    <a:pt x="23573" y="11973"/>
                  </a:moveTo>
                  <a:lnTo>
                    <a:pt x="23573" y="11973"/>
                  </a:lnTo>
                  <a:lnTo>
                    <a:pt x="23346" y="11993"/>
                  </a:lnTo>
                  <a:lnTo>
                    <a:pt x="23078" y="12014"/>
                  </a:lnTo>
                  <a:lnTo>
                    <a:pt x="22727" y="12014"/>
                  </a:lnTo>
                  <a:lnTo>
                    <a:pt x="22273" y="11973"/>
                  </a:lnTo>
                  <a:lnTo>
                    <a:pt x="21777" y="11931"/>
                  </a:lnTo>
                  <a:lnTo>
                    <a:pt x="21199" y="11828"/>
                  </a:lnTo>
                  <a:lnTo>
                    <a:pt x="20580" y="11684"/>
                  </a:lnTo>
                  <a:lnTo>
                    <a:pt x="20250" y="11601"/>
                  </a:lnTo>
                  <a:lnTo>
                    <a:pt x="19920" y="11477"/>
                  </a:lnTo>
                  <a:lnTo>
                    <a:pt x="19569" y="11353"/>
                  </a:lnTo>
                  <a:lnTo>
                    <a:pt x="19238" y="11209"/>
                  </a:lnTo>
                  <a:lnTo>
                    <a:pt x="18867" y="11044"/>
                  </a:lnTo>
                  <a:lnTo>
                    <a:pt x="18516" y="10858"/>
                  </a:lnTo>
                  <a:lnTo>
                    <a:pt x="18144" y="10652"/>
                  </a:lnTo>
                  <a:lnTo>
                    <a:pt x="17794" y="10425"/>
                  </a:lnTo>
                  <a:lnTo>
                    <a:pt x="17422" y="10156"/>
                  </a:lnTo>
                  <a:lnTo>
                    <a:pt x="17071" y="9867"/>
                  </a:lnTo>
                  <a:lnTo>
                    <a:pt x="16700" y="9558"/>
                  </a:lnTo>
                  <a:lnTo>
                    <a:pt x="16349" y="9227"/>
                  </a:lnTo>
                  <a:lnTo>
                    <a:pt x="15977" y="8856"/>
                  </a:lnTo>
                  <a:lnTo>
                    <a:pt x="15647" y="8464"/>
                  </a:lnTo>
                  <a:lnTo>
                    <a:pt x="15296" y="8030"/>
                  </a:lnTo>
                  <a:lnTo>
                    <a:pt x="14966" y="7576"/>
                  </a:lnTo>
                  <a:lnTo>
                    <a:pt x="14966" y="7576"/>
                  </a:lnTo>
                  <a:lnTo>
                    <a:pt x="14532" y="6957"/>
                  </a:lnTo>
                  <a:lnTo>
                    <a:pt x="14016" y="6296"/>
                  </a:lnTo>
                  <a:lnTo>
                    <a:pt x="13480" y="5615"/>
                  </a:lnTo>
                  <a:lnTo>
                    <a:pt x="12881" y="4913"/>
                  </a:lnTo>
                  <a:lnTo>
                    <a:pt x="12241" y="4212"/>
                  </a:lnTo>
                  <a:lnTo>
                    <a:pt x="11581" y="3510"/>
                  </a:lnTo>
                  <a:lnTo>
                    <a:pt x="10899" y="2849"/>
                  </a:lnTo>
                  <a:lnTo>
                    <a:pt x="10198" y="2209"/>
                  </a:lnTo>
                  <a:lnTo>
                    <a:pt x="9496" y="1652"/>
                  </a:lnTo>
                  <a:lnTo>
                    <a:pt x="9145" y="1384"/>
                  </a:lnTo>
                  <a:lnTo>
                    <a:pt x="8815" y="1136"/>
                  </a:lnTo>
                  <a:lnTo>
                    <a:pt x="8464" y="909"/>
                  </a:lnTo>
                  <a:lnTo>
                    <a:pt x="8113" y="703"/>
                  </a:lnTo>
                  <a:lnTo>
                    <a:pt x="7783" y="517"/>
                  </a:lnTo>
                  <a:lnTo>
                    <a:pt x="7452" y="372"/>
                  </a:lnTo>
                  <a:lnTo>
                    <a:pt x="7122" y="228"/>
                  </a:lnTo>
                  <a:lnTo>
                    <a:pt x="6812" y="125"/>
                  </a:lnTo>
                  <a:lnTo>
                    <a:pt x="6503" y="63"/>
                  </a:lnTo>
                  <a:lnTo>
                    <a:pt x="6193" y="21"/>
                  </a:lnTo>
                  <a:lnTo>
                    <a:pt x="5904" y="1"/>
                  </a:lnTo>
                  <a:lnTo>
                    <a:pt x="5615" y="42"/>
                  </a:lnTo>
                  <a:lnTo>
                    <a:pt x="5347" y="104"/>
                  </a:lnTo>
                  <a:lnTo>
                    <a:pt x="5099" y="207"/>
                  </a:lnTo>
                  <a:lnTo>
                    <a:pt x="1" y="6957"/>
                  </a:lnTo>
                  <a:lnTo>
                    <a:pt x="1" y="6957"/>
                  </a:lnTo>
                  <a:lnTo>
                    <a:pt x="187" y="7081"/>
                  </a:lnTo>
                  <a:lnTo>
                    <a:pt x="723" y="7432"/>
                  </a:lnTo>
                  <a:lnTo>
                    <a:pt x="1528" y="8010"/>
                  </a:lnTo>
                  <a:lnTo>
                    <a:pt x="2024" y="8381"/>
                  </a:lnTo>
                  <a:lnTo>
                    <a:pt x="2540" y="8794"/>
                  </a:lnTo>
                  <a:lnTo>
                    <a:pt x="3097" y="9269"/>
                  </a:lnTo>
                  <a:lnTo>
                    <a:pt x="3675" y="9785"/>
                  </a:lnTo>
                  <a:lnTo>
                    <a:pt x="4274" y="10363"/>
                  </a:lnTo>
                  <a:lnTo>
                    <a:pt x="4872" y="10982"/>
                  </a:lnTo>
                  <a:lnTo>
                    <a:pt x="5471" y="11642"/>
                  </a:lnTo>
                  <a:lnTo>
                    <a:pt x="6049" y="12365"/>
                  </a:lnTo>
                  <a:lnTo>
                    <a:pt x="6627" y="13129"/>
                  </a:lnTo>
                  <a:lnTo>
                    <a:pt x="6895" y="13521"/>
                  </a:lnTo>
                  <a:lnTo>
                    <a:pt x="7143" y="13934"/>
                  </a:lnTo>
                  <a:lnTo>
                    <a:pt x="7143" y="13934"/>
                  </a:lnTo>
                  <a:lnTo>
                    <a:pt x="7411" y="14326"/>
                  </a:lnTo>
                  <a:lnTo>
                    <a:pt x="7700" y="14718"/>
                  </a:lnTo>
                  <a:lnTo>
                    <a:pt x="8030" y="15090"/>
                  </a:lnTo>
                  <a:lnTo>
                    <a:pt x="8361" y="15461"/>
                  </a:lnTo>
                  <a:lnTo>
                    <a:pt x="8711" y="15833"/>
                  </a:lnTo>
                  <a:lnTo>
                    <a:pt x="9104" y="16163"/>
                  </a:lnTo>
                  <a:lnTo>
                    <a:pt x="9475" y="16514"/>
                  </a:lnTo>
                  <a:lnTo>
                    <a:pt x="9888" y="16823"/>
                  </a:lnTo>
                  <a:lnTo>
                    <a:pt x="10301" y="17133"/>
                  </a:lnTo>
                  <a:lnTo>
                    <a:pt x="10714" y="17443"/>
                  </a:lnTo>
                  <a:lnTo>
                    <a:pt x="11581" y="18000"/>
                  </a:lnTo>
                  <a:lnTo>
                    <a:pt x="12427" y="18516"/>
                  </a:lnTo>
                  <a:lnTo>
                    <a:pt x="13273" y="18991"/>
                  </a:lnTo>
                  <a:lnTo>
                    <a:pt x="14099" y="19404"/>
                  </a:lnTo>
                  <a:lnTo>
                    <a:pt x="14863" y="19754"/>
                  </a:lnTo>
                  <a:lnTo>
                    <a:pt x="15564" y="20085"/>
                  </a:lnTo>
                  <a:lnTo>
                    <a:pt x="16163" y="20332"/>
                  </a:lnTo>
                  <a:lnTo>
                    <a:pt x="17071" y="20683"/>
                  </a:lnTo>
                  <a:lnTo>
                    <a:pt x="17401" y="20787"/>
                  </a:lnTo>
                  <a:lnTo>
                    <a:pt x="23573" y="1197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5855000" y="591075"/>
              <a:ext cx="202825" cy="206950"/>
            </a:xfrm>
            <a:custGeom>
              <a:rect b="b" l="l" r="r" t="t"/>
              <a:pathLst>
                <a:path extrusionOk="0" h="8278" w="8113">
                  <a:moveTo>
                    <a:pt x="3303" y="1"/>
                  </a:moveTo>
                  <a:lnTo>
                    <a:pt x="2932" y="21"/>
                  </a:lnTo>
                  <a:lnTo>
                    <a:pt x="2581" y="83"/>
                  </a:lnTo>
                  <a:lnTo>
                    <a:pt x="2395" y="124"/>
                  </a:lnTo>
                  <a:lnTo>
                    <a:pt x="2230" y="186"/>
                  </a:lnTo>
                  <a:lnTo>
                    <a:pt x="2065" y="269"/>
                  </a:lnTo>
                  <a:lnTo>
                    <a:pt x="1900" y="352"/>
                  </a:lnTo>
                  <a:lnTo>
                    <a:pt x="1569" y="558"/>
                  </a:lnTo>
                  <a:lnTo>
                    <a:pt x="1260" y="826"/>
                  </a:lnTo>
                  <a:lnTo>
                    <a:pt x="992" y="1115"/>
                  </a:lnTo>
                  <a:lnTo>
                    <a:pt x="744" y="1446"/>
                  </a:lnTo>
                  <a:lnTo>
                    <a:pt x="517" y="1796"/>
                  </a:lnTo>
                  <a:lnTo>
                    <a:pt x="331" y="2168"/>
                  </a:lnTo>
                  <a:lnTo>
                    <a:pt x="187" y="2560"/>
                  </a:lnTo>
                  <a:lnTo>
                    <a:pt x="83" y="2973"/>
                  </a:lnTo>
                  <a:lnTo>
                    <a:pt x="21" y="3406"/>
                  </a:lnTo>
                  <a:lnTo>
                    <a:pt x="1" y="3840"/>
                  </a:lnTo>
                  <a:lnTo>
                    <a:pt x="42" y="4273"/>
                  </a:lnTo>
                  <a:lnTo>
                    <a:pt x="63" y="4480"/>
                  </a:lnTo>
                  <a:lnTo>
                    <a:pt x="125" y="4707"/>
                  </a:lnTo>
                  <a:lnTo>
                    <a:pt x="166" y="4934"/>
                  </a:lnTo>
                  <a:lnTo>
                    <a:pt x="248" y="5140"/>
                  </a:lnTo>
                  <a:lnTo>
                    <a:pt x="331" y="5367"/>
                  </a:lnTo>
                  <a:lnTo>
                    <a:pt x="434" y="5574"/>
                  </a:lnTo>
                  <a:lnTo>
                    <a:pt x="537" y="5780"/>
                  </a:lnTo>
                  <a:lnTo>
                    <a:pt x="682" y="5987"/>
                  </a:lnTo>
                  <a:lnTo>
                    <a:pt x="826" y="6193"/>
                  </a:lnTo>
                  <a:lnTo>
                    <a:pt x="971" y="6399"/>
                  </a:lnTo>
                  <a:lnTo>
                    <a:pt x="1342" y="6792"/>
                  </a:lnTo>
                  <a:lnTo>
                    <a:pt x="1735" y="7163"/>
                  </a:lnTo>
                  <a:lnTo>
                    <a:pt x="1941" y="7328"/>
                  </a:lnTo>
                  <a:lnTo>
                    <a:pt x="2168" y="7493"/>
                  </a:lnTo>
                  <a:lnTo>
                    <a:pt x="2374" y="7638"/>
                  </a:lnTo>
                  <a:lnTo>
                    <a:pt x="2602" y="7762"/>
                  </a:lnTo>
                  <a:lnTo>
                    <a:pt x="2829" y="7865"/>
                  </a:lnTo>
                  <a:lnTo>
                    <a:pt x="3056" y="7968"/>
                  </a:lnTo>
                  <a:lnTo>
                    <a:pt x="3283" y="8071"/>
                  </a:lnTo>
                  <a:lnTo>
                    <a:pt x="3530" y="8133"/>
                  </a:lnTo>
                  <a:lnTo>
                    <a:pt x="3757" y="8195"/>
                  </a:lnTo>
                  <a:lnTo>
                    <a:pt x="4005" y="8236"/>
                  </a:lnTo>
                  <a:lnTo>
                    <a:pt x="4253" y="8257"/>
                  </a:lnTo>
                  <a:lnTo>
                    <a:pt x="4480" y="8278"/>
                  </a:lnTo>
                  <a:lnTo>
                    <a:pt x="4707" y="8257"/>
                  </a:lnTo>
                  <a:lnTo>
                    <a:pt x="4913" y="8236"/>
                  </a:lnTo>
                  <a:lnTo>
                    <a:pt x="5140" y="8216"/>
                  </a:lnTo>
                  <a:lnTo>
                    <a:pt x="5347" y="8154"/>
                  </a:lnTo>
                  <a:lnTo>
                    <a:pt x="5553" y="8092"/>
                  </a:lnTo>
                  <a:lnTo>
                    <a:pt x="5780" y="8009"/>
                  </a:lnTo>
                  <a:lnTo>
                    <a:pt x="5987" y="7927"/>
                  </a:lnTo>
                  <a:lnTo>
                    <a:pt x="6193" y="7803"/>
                  </a:lnTo>
                  <a:lnTo>
                    <a:pt x="6523" y="7597"/>
                  </a:lnTo>
                  <a:lnTo>
                    <a:pt x="6833" y="7349"/>
                  </a:lnTo>
                  <a:lnTo>
                    <a:pt x="7101" y="7101"/>
                  </a:lnTo>
                  <a:lnTo>
                    <a:pt x="7328" y="6812"/>
                  </a:lnTo>
                  <a:lnTo>
                    <a:pt x="7555" y="6503"/>
                  </a:lnTo>
                  <a:lnTo>
                    <a:pt x="7721" y="6172"/>
                  </a:lnTo>
                  <a:lnTo>
                    <a:pt x="7865" y="5842"/>
                  </a:lnTo>
                  <a:lnTo>
                    <a:pt x="7989" y="5491"/>
                  </a:lnTo>
                  <a:lnTo>
                    <a:pt x="8051" y="5140"/>
                  </a:lnTo>
                  <a:lnTo>
                    <a:pt x="8113" y="4769"/>
                  </a:lnTo>
                  <a:lnTo>
                    <a:pt x="8113" y="4397"/>
                  </a:lnTo>
                  <a:lnTo>
                    <a:pt x="8092" y="4026"/>
                  </a:lnTo>
                  <a:lnTo>
                    <a:pt x="8030" y="3654"/>
                  </a:lnTo>
                  <a:lnTo>
                    <a:pt x="7927" y="3303"/>
                  </a:lnTo>
                  <a:lnTo>
                    <a:pt x="7782" y="2932"/>
                  </a:lnTo>
                  <a:lnTo>
                    <a:pt x="7597" y="2581"/>
                  </a:lnTo>
                  <a:lnTo>
                    <a:pt x="7432" y="2333"/>
                  </a:lnTo>
                  <a:lnTo>
                    <a:pt x="7246" y="2065"/>
                  </a:lnTo>
                  <a:lnTo>
                    <a:pt x="7039" y="1817"/>
                  </a:lnTo>
                  <a:lnTo>
                    <a:pt x="6833" y="1590"/>
                  </a:lnTo>
                  <a:lnTo>
                    <a:pt x="6585" y="1363"/>
                  </a:lnTo>
                  <a:lnTo>
                    <a:pt x="6317" y="1157"/>
                  </a:lnTo>
                  <a:lnTo>
                    <a:pt x="6049" y="950"/>
                  </a:lnTo>
                  <a:lnTo>
                    <a:pt x="5760" y="764"/>
                  </a:lnTo>
                  <a:lnTo>
                    <a:pt x="5471" y="599"/>
                  </a:lnTo>
                  <a:lnTo>
                    <a:pt x="5182" y="434"/>
                  </a:lnTo>
                  <a:lnTo>
                    <a:pt x="4872" y="310"/>
                  </a:lnTo>
                  <a:lnTo>
                    <a:pt x="4562" y="207"/>
                  </a:lnTo>
                  <a:lnTo>
                    <a:pt x="4232" y="104"/>
                  </a:lnTo>
                  <a:lnTo>
                    <a:pt x="3923" y="42"/>
                  </a:lnTo>
                  <a:lnTo>
                    <a:pt x="3613"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5855000" y="591075"/>
              <a:ext cx="202825" cy="206950"/>
            </a:xfrm>
            <a:custGeom>
              <a:rect b="b" l="l" r="r" t="t"/>
              <a:pathLst>
                <a:path extrusionOk="0" fill="none" h="8278" w="8113">
                  <a:moveTo>
                    <a:pt x="3303" y="1"/>
                  </a:moveTo>
                  <a:lnTo>
                    <a:pt x="3303" y="1"/>
                  </a:lnTo>
                  <a:lnTo>
                    <a:pt x="2932" y="21"/>
                  </a:lnTo>
                  <a:lnTo>
                    <a:pt x="2581" y="83"/>
                  </a:lnTo>
                  <a:lnTo>
                    <a:pt x="2395" y="124"/>
                  </a:lnTo>
                  <a:lnTo>
                    <a:pt x="2230" y="186"/>
                  </a:lnTo>
                  <a:lnTo>
                    <a:pt x="2065" y="269"/>
                  </a:lnTo>
                  <a:lnTo>
                    <a:pt x="1900" y="352"/>
                  </a:lnTo>
                  <a:lnTo>
                    <a:pt x="1900" y="352"/>
                  </a:lnTo>
                  <a:lnTo>
                    <a:pt x="1569" y="558"/>
                  </a:lnTo>
                  <a:lnTo>
                    <a:pt x="1260" y="826"/>
                  </a:lnTo>
                  <a:lnTo>
                    <a:pt x="992" y="1115"/>
                  </a:lnTo>
                  <a:lnTo>
                    <a:pt x="744" y="1446"/>
                  </a:lnTo>
                  <a:lnTo>
                    <a:pt x="517" y="1796"/>
                  </a:lnTo>
                  <a:lnTo>
                    <a:pt x="331" y="2168"/>
                  </a:lnTo>
                  <a:lnTo>
                    <a:pt x="187" y="2560"/>
                  </a:lnTo>
                  <a:lnTo>
                    <a:pt x="83" y="2973"/>
                  </a:lnTo>
                  <a:lnTo>
                    <a:pt x="21" y="3406"/>
                  </a:lnTo>
                  <a:lnTo>
                    <a:pt x="1" y="3840"/>
                  </a:lnTo>
                  <a:lnTo>
                    <a:pt x="42" y="4273"/>
                  </a:lnTo>
                  <a:lnTo>
                    <a:pt x="63" y="4480"/>
                  </a:lnTo>
                  <a:lnTo>
                    <a:pt x="125" y="4707"/>
                  </a:lnTo>
                  <a:lnTo>
                    <a:pt x="166" y="4934"/>
                  </a:lnTo>
                  <a:lnTo>
                    <a:pt x="248" y="5140"/>
                  </a:lnTo>
                  <a:lnTo>
                    <a:pt x="331" y="5367"/>
                  </a:lnTo>
                  <a:lnTo>
                    <a:pt x="434" y="5574"/>
                  </a:lnTo>
                  <a:lnTo>
                    <a:pt x="537" y="5780"/>
                  </a:lnTo>
                  <a:lnTo>
                    <a:pt x="682" y="5987"/>
                  </a:lnTo>
                  <a:lnTo>
                    <a:pt x="826" y="6193"/>
                  </a:lnTo>
                  <a:lnTo>
                    <a:pt x="971" y="6399"/>
                  </a:lnTo>
                  <a:lnTo>
                    <a:pt x="971" y="6399"/>
                  </a:lnTo>
                  <a:lnTo>
                    <a:pt x="1342" y="6792"/>
                  </a:lnTo>
                  <a:lnTo>
                    <a:pt x="1735" y="7163"/>
                  </a:lnTo>
                  <a:lnTo>
                    <a:pt x="1941" y="7328"/>
                  </a:lnTo>
                  <a:lnTo>
                    <a:pt x="2168" y="7493"/>
                  </a:lnTo>
                  <a:lnTo>
                    <a:pt x="2374" y="7638"/>
                  </a:lnTo>
                  <a:lnTo>
                    <a:pt x="2602" y="7762"/>
                  </a:lnTo>
                  <a:lnTo>
                    <a:pt x="2829" y="7865"/>
                  </a:lnTo>
                  <a:lnTo>
                    <a:pt x="3056" y="7968"/>
                  </a:lnTo>
                  <a:lnTo>
                    <a:pt x="3283" y="8071"/>
                  </a:lnTo>
                  <a:lnTo>
                    <a:pt x="3530" y="8133"/>
                  </a:lnTo>
                  <a:lnTo>
                    <a:pt x="3757" y="8195"/>
                  </a:lnTo>
                  <a:lnTo>
                    <a:pt x="4005" y="8236"/>
                  </a:lnTo>
                  <a:lnTo>
                    <a:pt x="4253" y="8257"/>
                  </a:lnTo>
                  <a:lnTo>
                    <a:pt x="4480" y="8278"/>
                  </a:lnTo>
                  <a:lnTo>
                    <a:pt x="4480" y="8278"/>
                  </a:lnTo>
                  <a:lnTo>
                    <a:pt x="4707" y="8257"/>
                  </a:lnTo>
                  <a:lnTo>
                    <a:pt x="4913" y="8236"/>
                  </a:lnTo>
                  <a:lnTo>
                    <a:pt x="5140" y="8216"/>
                  </a:lnTo>
                  <a:lnTo>
                    <a:pt x="5347" y="8154"/>
                  </a:lnTo>
                  <a:lnTo>
                    <a:pt x="5553" y="8092"/>
                  </a:lnTo>
                  <a:lnTo>
                    <a:pt x="5780" y="8009"/>
                  </a:lnTo>
                  <a:lnTo>
                    <a:pt x="5987" y="7927"/>
                  </a:lnTo>
                  <a:lnTo>
                    <a:pt x="6193" y="7803"/>
                  </a:lnTo>
                  <a:lnTo>
                    <a:pt x="6193" y="7803"/>
                  </a:lnTo>
                  <a:lnTo>
                    <a:pt x="6523" y="7597"/>
                  </a:lnTo>
                  <a:lnTo>
                    <a:pt x="6833" y="7349"/>
                  </a:lnTo>
                  <a:lnTo>
                    <a:pt x="7101" y="7101"/>
                  </a:lnTo>
                  <a:lnTo>
                    <a:pt x="7328" y="6812"/>
                  </a:lnTo>
                  <a:lnTo>
                    <a:pt x="7555" y="6503"/>
                  </a:lnTo>
                  <a:lnTo>
                    <a:pt x="7721" y="6172"/>
                  </a:lnTo>
                  <a:lnTo>
                    <a:pt x="7865" y="5842"/>
                  </a:lnTo>
                  <a:lnTo>
                    <a:pt x="7989" y="5491"/>
                  </a:lnTo>
                  <a:lnTo>
                    <a:pt x="8051" y="5140"/>
                  </a:lnTo>
                  <a:lnTo>
                    <a:pt x="8113" y="4769"/>
                  </a:lnTo>
                  <a:lnTo>
                    <a:pt x="8113" y="4397"/>
                  </a:lnTo>
                  <a:lnTo>
                    <a:pt x="8092" y="4026"/>
                  </a:lnTo>
                  <a:lnTo>
                    <a:pt x="8030" y="3654"/>
                  </a:lnTo>
                  <a:lnTo>
                    <a:pt x="7927" y="3303"/>
                  </a:lnTo>
                  <a:lnTo>
                    <a:pt x="7782" y="2932"/>
                  </a:lnTo>
                  <a:lnTo>
                    <a:pt x="7597" y="2581"/>
                  </a:lnTo>
                  <a:lnTo>
                    <a:pt x="7597" y="2581"/>
                  </a:lnTo>
                  <a:lnTo>
                    <a:pt x="7432" y="2333"/>
                  </a:lnTo>
                  <a:lnTo>
                    <a:pt x="7246" y="2065"/>
                  </a:lnTo>
                  <a:lnTo>
                    <a:pt x="7039" y="1817"/>
                  </a:lnTo>
                  <a:lnTo>
                    <a:pt x="6833" y="1590"/>
                  </a:lnTo>
                  <a:lnTo>
                    <a:pt x="6585" y="1363"/>
                  </a:lnTo>
                  <a:lnTo>
                    <a:pt x="6317" y="1157"/>
                  </a:lnTo>
                  <a:lnTo>
                    <a:pt x="6049" y="950"/>
                  </a:lnTo>
                  <a:lnTo>
                    <a:pt x="5760" y="764"/>
                  </a:lnTo>
                  <a:lnTo>
                    <a:pt x="5471" y="599"/>
                  </a:lnTo>
                  <a:lnTo>
                    <a:pt x="5182" y="434"/>
                  </a:lnTo>
                  <a:lnTo>
                    <a:pt x="4872" y="310"/>
                  </a:lnTo>
                  <a:lnTo>
                    <a:pt x="4562" y="207"/>
                  </a:lnTo>
                  <a:lnTo>
                    <a:pt x="4232" y="104"/>
                  </a:lnTo>
                  <a:lnTo>
                    <a:pt x="3923" y="42"/>
                  </a:lnTo>
                  <a:lnTo>
                    <a:pt x="3613" y="1"/>
                  </a:lnTo>
                  <a:lnTo>
                    <a:pt x="330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5891650" y="640100"/>
              <a:ext cx="120250" cy="107875"/>
            </a:xfrm>
            <a:custGeom>
              <a:rect b="b" l="l" r="r" t="t"/>
              <a:pathLst>
                <a:path extrusionOk="0" h="4315" w="4810">
                  <a:moveTo>
                    <a:pt x="2952" y="888"/>
                  </a:moveTo>
                  <a:lnTo>
                    <a:pt x="3035" y="929"/>
                  </a:lnTo>
                  <a:lnTo>
                    <a:pt x="3138" y="971"/>
                  </a:lnTo>
                  <a:lnTo>
                    <a:pt x="3241" y="1012"/>
                  </a:lnTo>
                  <a:lnTo>
                    <a:pt x="2622" y="1611"/>
                  </a:lnTo>
                  <a:lnTo>
                    <a:pt x="2539" y="1425"/>
                  </a:lnTo>
                  <a:lnTo>
                    <a:pt x="2498" y="1260"/>
                  </a:lnTo>
                  <a:lnTo>
                    <a:pt x="2518" y="1198"/>
                  </a:lnTo>
                  <a:lnTo>
                    <a:pt x="2518" y="1115"/>
                  </a:lnTo>
                  <a:lnTo>
                    <a:pt x="2560" y="1053"/>
                  </a:lnTo>
                  <a:lnTo>
                    <a:pt x="2601" y="991"/>
                  </a:lnTo>
                  <a:lnTo>
                    <a:pt x="2663" y="950"/>
                  </a:lnTo>
                  <a:lnTo>
                    <a:pt x="2725" y="929"/>
                  </a:lnTo>
                  <a:lnTo>
                    <a:pt x="2787" y="909"/>
                  </a:lnTo>
                  <a:lnTo>
                    <a:pt x="2869" y="888"/>
                  </a:lnTo>
                  <a:close/>
                  <a:moveTo>
                    <a:pt x="2271" y="2746"/>
                  </a:moveTo>
                  <a:lnTo>
                    <a:pt x="2333" y="2932"/>
                  </a:lnTo>
                  <a:lnTo>
                    <a:pt x="2374" y="3097"/>
                  </a:lnTo>
                  <a:lnTo>
                    <a:pt x="2374" y="3159"/>
                  </a:lnTo>
                  <a:lnTo>
                    <a:pt x="2353" y="3221"/>
                  </a:lnTo>
                  <a:lnTo>
                    <a:pt x="2312" y="3282"/>
                  </a:lnTo>
                  <a:lnTo>
                    <a:pt x="2271" y="3344"/>
                  </a:lnTo>
                  <a:lnTo>
                    <a:pt x="2209" y="3386"/>
                  </a:lnTo>
                  <a:lnTo>
                    <a:pt x="2147" y="3427"/>
                  </a:lnTo>
                  <a:lnTo>
                    <a:pt x="2085" y="3448"/>
                  </a:lnTo>
                  <a:lnTo>
                    <a:pt x="1941" y="3448"/>
                  </a:lnTo>
                  <a:lnTo>
                    <a:pt x="1858" y="3406"/>
                  </a:lnTo>
                  <a:lnTo>
                    <a:pt x="1755" y="3365"/>
                  </a:lnTo>
                  <a:lnTo>
                    <a:pt x="1672" y="3324"/>
                  </a:lnTo>
                  <a:lnTo>
                    <a:pt x="2271" y="2746"/>
                  </a:lnTo>
                  <a:close/>
                  <a:moveTo>
                    <a:pt x="2766" y="1"/>
                  </a:moveTo>
                  <a:lnTo>
                    <a:pt x="2518" y="21"/>
                  </a:lnTo>
                  <a:lnTo>
                    <a:pt x="2291" y="83"/>
                  </a:lnTo>
                  <a:lnTo>
                    <a:pt x="2085" y="186"/>
                  </a:lnTo>
                  <a:lnTo>
                    <a:pt x="1899" y="331"/>
                  </a:lnTo>
                  <a:lnTo>
                    <a:pt x="1796" y="434"/>
                  </a:lnTo>
                  <a:lnTo>
                    <a:pt x="1713" y="558"/>
                  </a:lnTo>
                  <a:lnTo>
                    <a:pt x="1652" y="661"/>
                  </a:lnTo>
                  <a:lnTo>
                    <a:pt x="1610" y="785"/>
                  </a:lnTo>
                  <a:lnTo>
                    <a:pt x="1569" y="909"/>
                  </a:lnTo>
                  <a:lnTo>
                    <a:pt x="1569" y="1033"/>
                  </a:lnTo>
                  <a:lnTo>
                    <a:pt x="1569" y="1136"/>
                  </a:lnTo>
                  <a:lnTo>
                    <a:pt x="1569" y="1260"/>
                  </a:lnTo>
                  <a:lnTo>
                    <a:pt x="1631" y="1507"/>
                  </a:lnTo>
                  <a:lnTo>
                    <a:pt x="1734" y="1755"/>
                  </a:lnTo>
                  <a:lnTo>
                    <a:pt x="1837" y="1982"/>
                  </a:lnTo>
                  <a:lnTo>
                    <a:pt x="1961" y="2209"/>
                  </a:lnTo>
                  <a:lnTo>
                    <a:pt x="1239" y="2890"/>
                  </a:lnTo>
                  <a:lnTo>
                    <a:pt x="1053" y="2622"/>
                  </a:lnTo>
                  <a:lnTo>
                    <a:pt x="908" y="2333"/>
                  </a:lnTo>
                  <a:lnTo>
                    <a:pt x="805" y="2044"/>
                  </a:lnTo>
                  <a:lnTo>
                    <a:pt x="743" y="1755"/>
                  </a:lnTo>
                  <a:lnTo>
                    <a:pt x="0" y="2023"/>
                  </a:lnTo>
                  <a:lnTo>
                    <a:pt x="21" y="2189"/>
                  </a:lnTo>
                  <a:lnTo>
                    <a:pt x="62" y="2354"/>
                  </a:lnTo>
                  <a:lnTo>
                    <a:pt x="124" y="2519"/>
                  </a:lnTo>
                  <a:lnTo>
                    <a:pt x="207" y="2705"/>
                  </a:lnTo>
                  <a:lnTo>
                    <a:pt x="289" y="2890"/>
                  </a:lnTo>
                  <a:lnTo>
                    <a:pt x="413" y="3076"/>
                  </a:lnTo>
                  <a:lnTo>
                    <a:pt x="537" y="3262"/>
                  </a:lnTo>
                  <a:lnTo>
                    <a:pt x="661" y="3427"/>
                  </a:lnTo>
                  <a:lnTo>
                    <a:pt x="186" y="3881"/>
                  </a:lnTo>
                  <a:lnTo>
                    <a:pt x="599" y="4315"/>
                  </a:lnTo>
                  <a:lnTo>
                    <a:pt x="1094" y="3860"/>
                  </a:lnTo>
                  <a:lnTo>
                    <a:pt x="1363" y="4067"/>
                  </a:lnTo>
                  <a:lnTo>
                    <a:pt x="1631" y="4191"/>
                  </a:lnTo>
                  <a:lnTo>
                    <a:pt x="1899" y="4294"/>
                  </a:lnTo>
                  <a:lnTo>
                    <a:pt x="2147" y="4315"/>
                  </a:lnTo>
                  <a:lnTo>
                    <a:pt x="2374" y="4315"/>
                  </a:lnTo>
                  <a:lnTo>
                    <a:pt x="2601" y="4253"/>
                  </a:lnTo>
                  <a:lnTo>
                    <a:pt x="2807" y="4149"/>
                  </a:lnTo>
                  <a:lnTo>
                    <a:pt x="2993" y="4005"/>
                  </a:lnTo>
                  <a:lnTo>
                    <a:pt x="3096" y="3902"/>
                  </a:lnTo>
                  <a:lnTo>
                    <a:pt x="3179" y="3778"/>
                  </a:lnTo>
                  <a:lnTo>
                    <a:pt x="3241" y="3675"/>
                  </a:lnTo>
                  <a:lnTo>
                    <a:pt x="3282" y="3551"/>
                  </a:lnTo>
                  <a:lnTo>
                    <a:pt x="3303" y="3427"/>
                  </a:lnTo>
                  <a:lnTo>
                    <a:pt x="3324" y="3324"/>
                  </a:lnTo>
                  <a:lnTo>
                    <a:pt x="3324" y="3200"/>
                  </a:lnTo>
                  <a:lnTo>
                    <a:pt x="3303" y="3076"/>
                  </a:lnTo>
                  <a:lnTo>
                    <a:pt x="3241" y="2849"/>
                  </a:lnTo>
                  <a:lnTo>
                    <a:pt x="3158" y="2601"/>
                  </a:lnTo>
                  <a:lnTo>
                    <a:pt x="3035" y="2374"/>
                  </a:lnTo>
                  <a:lnTo>
                    <a:pt x="2911" y="2147"/>
                  </a:lnTo>
                  <a:lnTo>
                    <a:pt x="3654" y="1445"/>
                  </a:lnTo>
                  <a:lnTo>
                    <a:pt x="3778" y="1631"/>
                  </a:lnTo>
                  <a:lnTo>
                    <a:pt x="3901" y="1858"/>
                  </a:lnTo>
                  <a:lnTo>
                    <a:pt x="3984" y="2085"/>
                  </a:lnTo>
                  <a:lnTo>
                    <a:pt x="4067" y="2333"/>
                  </a:lnTo>
                  <a:lnTo>
                    <a:pt x="4810" y="2044"/>
                  </a:lnTo>
                  <a:lnTo>
                    <a:pt x="4727" y="1755"/>
                  </a:lnTo>
                  <a:lnTo>
                    <a:pt x="4603" y="1466"/>
                  </a:lnTo>
                  <a:lnTo>
                    <a:pt x="4438" y="1177"/>
                  </a:lnTo>
                  <a:lnTo>
                    <a:pt x="4232" y="909"/>
                  </a:lnTo>
                  <a:lnTo>
                    <a:pt x="4706" y="455"/>
                  </a:lnTo>
                  <a:lnTo>
                    <a:pt x="4294" y="21"/>
                  </a:lnTo>
                  <a:lnTo>
                    <a:pt x="3819" y="475"/>
                  </a:lnTo>
                  <a:lnTo>
                    <a:pt x="3551" y="269"/>
                  </a:lnTo>
                  <a:lnTo>
                    <a:pt x="3282" y="124"/>
                  </a:lnTo>
                  <a:lnTo>
                    <a:pt x="3014" y="42"/>
                  </a:lnTo>
                  <a:lnTo>
                    <a:pt x="2766" y="1"/>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5699175" y="435225"/>
              <a:ext cx="527400" cy="470150"/>
            </a:xfrm>
            <a:custGeom>
              <a:rect b="b" l="l" r="r" t="t"/>
              <a:pathLst>
                <a:path extrusionOk="0" h="18806" w="21096">
                  <a:moveTo>
                    <a:pt x="4789" y="290"/>
                  </a:moveTo>
                  <a:lnTo>
                    <a:pt x="5098" y="373"/>
                  </a:lnTo>
                  <a:lnTo>
                    <a:pt x="5429" y="455"/>
                  </a:lnTo>
                  <a:lnTo>
                    <a:pt x="5759" y="558"/>
                  </a:lnTo>
                  <a:lnTo>
                    <a:pt x="6069" y="682"/>
                  </a:lnTo>
                  <a:lnTo>
                    <a:pt x="6399" y="827"/>
                  </a:lnTo>
                  <a:lnTo>
                    <a:pt x="6708" y="992"/>
                  </a:lnTo>
                  <a:lnTo>
                    <a:pt x="7018" y="1178"/>
                  </a:lnTo>
                  <a:lnTo>
                    <a:pt x="7348" y="1363"/>
                  </a:lnTo>
                  <a:lnTo>
                    <a:pt x="7637" y="1570"/>
                  </a:lnTo>
                  <a:lnTo>
                    <a:pt x="7947" y="1797"/>
                  </a:lnTo>
                  <a:lnTo>
                    <a:pt x="8546" y="2292"/>
                  </a:lnTo>
                  <a:lnTo>
                    <a:pt x="9144" y="2808"/>
                  </a:lnTo>
                  <a:lnTo>
                    <a:pt x="9701" y="3365"/>
                  </a:lnTo>
                  <a:lnTo>
                    <a:pt x="10259" y="3964"/>
                  </a:lnTo>
                  <a:lnTo>
                    <a:pt x="10795" y="4583"/>
                  </a:lnTo>
                  <a:lnTo>
                    <a:pt x="11311" y="5203"/>
                  </a:lnTo>
                  <a:lnTo>
                    <a:pt x="11807" y="5822"/>
                  </a:lnTo>
                  <a:lnTo>
                    <a:pt x="12736" y="7060"/>
                  </a:lnTo>
                  <a:lnTo>
                    <a:pt x="13582" y="8216"/>
                  </a:lnTo>
                  <a:lnTo>
                    <a:pt x="14119" y="8959"/>
                  </a:lnTo>
                  <a:lnTo>
                    <a:pt x="14614" y="9640"/>
                  </a:lnTo>
                  <a:lnTo>
                    <a:pt x="14965" y="10033"/>
                  </a:lnTo>
                  <a:lnTo>
                    <a:pt x="15316" y="10384"/>
                  </a:lnTo>
                  <a:lnTo>
                    <a:pt x="15687" y="10714"/>
                  </a:lnTo>
                  <a:lnTo>
                    <a:pt x="16059" y="10982"/>
                  </a:lnTo>
                  <a:lnTo>
                    <a:pt x="16451" y="11230"/>
                  </a:lnTo>
                  <a:lnTo>
                    <a:pt x="16843" y="11436"/>
                  </a:lnTo>
                  <a:lnTo>
                    <a:pt x="17215" y="11622"/>
                  </a:lnTo>
                  <a:lnTo>
                    <a:pt x="17607" y="11766"/>
                  </a:lnTo>
                  <a:lnTo>
                    <a:pt x="17979" y="11890"/>
                  </a:lnTo>
                  <a:lnTo>
                    <a:pt x="18330" y="11994"/>
                  </a:lnTo>
                  <a:lnTo>
                    <a:pt x="18660" y="12076"/>
                  </a:lnTo>
                  <a:lnTo>
                    <a:pt x="18969" y="12138"/>
                  </a:lnTo>
                  <a:lnTo>
                    <a:pt x="19506" y="12221"/>
                  </a:lnTo>
                  <a:lnTo>
                    <a:pt x="19898" y="12262"/>
                  </a:lnTo>
                  <a:lnTo>
                    <a:pt x="20228" y="12262"/>
                  </a:lnTo>
                  <a:lnTo>
                    <a:pt x="20641" y="12241"/>
                  </a:lnTo>
                  <a:lnTo>
                    <a:pt x="20641" y="12241"/>
                  </a:lnTo>
                  <a:lnTo>
                    <a:pt x="16038" y="18496"/>
                  </a:lnTo>
                  <a:lnTo>
                    <a:pt x="15584" y="18392"/>
                  </a:lnTo>
                  <a:lnTo>
                    <a:pt x="15130" y="18289"/>
                  </a:lnTo>
                  <a:lnTo>
                    <a:pt x="14676" y="18145"/>
                  </a:lnTo>
                  <a:lnTo>
                    <a:pt x="14243" y="18000"/>
                  </a:lnTo>
                  <a:lnTo>
                    <a:pt x="13809" y="17856"/>
                  </a:lnTo>
                  <a:lnTo>
                    <a:pt x="13396" y="17691"/>
                  </a:lnTo>
                  <a:lnTo>
                    <a:pt x="12983" y="17505"/>
                  </a:lnTo>
                  <a:lnTo>
                    <a:pt x="12591" y="17319"/>
                  </a:lnTo>
                  <a:lnTo>
                    <a:pt x="12199" y="17113"/>
                  </a:lnTo>
                  <a:lnTo>
                    <a:pt x="11807" y="16906"/>
                  </a:lnTo>
                  <a:lnTo>
                    <a:pt x="11084" y="16473"/>
                  </a:lnTo>
                  <a:lnTo>
                    <a:pt x="10383" y="15998"/>
                  </a:lnTo>
                  <a:lnTo>
                    <a:pt x="9722" y="15482"/>
                  </a:lnTo>
                  <a:lnTo>
                    <a:pt x="9103" y="14966"/>
                  </a:lnTo>
                  <a:lnTo>
                    <a:pt x="8525" y="14429"/>
                  </a:lnTo>
                  <a:lnTo>
                    <a:pt x="7988" y="13893"/>
                  </a:lnTo>
                  <a:lnTo>
                    <a:pt x="7513" y="13335"/>
                  </a:lnTo>
                  <a:lnTo>
                    <a:pt x="7059" y="12778"/>
                  </a:lnTo>
                  <a:lnTo>
                    <a:pt x="6647" y="12241"/>
                  </a:lnTo>
                  <a:lnTo>
                    <a:pt x="6296" y="11705"/>
                  </a:lnTo>
                  <a:lnTo>
                    <a:pt x="5986" y="11168"/>
                  </a:lnTo>
                  <a:lnTo>
                    <a:pt x="5697" y="10714"/>
                  </a:lnTo>
                  <a:lnTo>
                    <a:pt x="5387" y="10260"/>
                  </a:lnTo>
                  <a:lnTo>
                    <a:pt x="5016" y="9826"/>
                  </a:lnTo>
                  <a:lnTo>
                    <a:pt x="4644" y="9393"/>
                  </a:lnTo>
                  <a:lnTo>
                    <a:pt x="4232" y="8980"/>
                  </a:lnTo>
                  <a:lnTo>
                    <a:pt x="3798" y="8588"/>
                  </a:lnTo>
                  <a:lnTo>
                    <a:pt x="3385" y="8216"/>
                  </a:lnTo>
                  <a:lnTo>
                    <a:pt x="2952" y="7865"/>
                  </a:lnTo>
                  <a:lnTo>
                    <a:pt x="2539" y="7535"/>
                  </a:lnTo>
                  <a:lnTo>
                    <a:pt x="2126" y="7225"/>
                  </a:lnTo>
                  <a:lnTo>
                    <a:pt x="1383" y="6709"/>
                  </a:lnTo>
                  <a:lnTo>
                    <a:pt x="784" y="6317"/>
                  </a:lnTo>
                  <a:lnTo>
                    <a:pt x="392" y="6069"/>
                  </a:lnTo>
                  <a:lnTo>
                    <a:pt x="4789" y="290"/>
                  </a:lnTo>
                  <a:close/>
                  <a:moveTo>
                    <a:pt x="4665" y="1"/>
                  </a:moveTo>
                  <a:lnTo>
                    <a:pt x="0" y="6131"/>
                  </a:lnTo>
                  <a:lnTo>
                    <a:pt x="124" y="6214"/>
                  </a:lnTo>
                  <a:lnTo>
                    <a:pt x="310" y="6338"/>
                  </a:lnTo>
                  <a:lnTo>
                    <a:pt x="805" y="6647"/>
                  </a:lnTo>
                  <a:lnTo>
                    <a:pt x="1528" y="7143"/>
                  </a:lnTo>
                  <a:lnTo>
                    <a:pt x="1961" y="7452"/>
                  </a:lnTo>
                  <a:lnTo>
                    <a:pt x="2394" y="7783"/>
                  </a:lnTo>
                  <a:lnTo>
                    <a:pt x="2869" y="8154"/>
                  </a:lnTo>
                  <a:lnTo>
                    <a:pt x="3344" y="8546"/>
                  </a:lnTo>
                  <a:lnTo>
                    <a:pt x="3798" y="8959"/>
                  </a:lnTo>
                  <a:lnTo>
                    <a:pt x="4252" y="9413"/>
                  </a:lnTo>
                  <a:lnTo>
                    <a:pt x="4686" y="9867"/>
                  </a:lnTo>
                  <a:lnTo>
                    <a:pt x="5098" y="10342"/>
                  </a:lnTo>
                  <a:lnTo>
                    <a:pt x="5449" y="10817"/>
                  </a:lnTo>
                  <a:lnTo>
                    <a:pt x="5615" y="11065"/>
                  </a:lnTo>
                  <a:lnTo>
                    <a:pt x="5759" y="11312"/>
                  </a:lnTo>
                  <a:lnTo>
                    <a:pt x="6069" y="11849"/>
                  </a:lnTo>
                  <a:lnTo>
                    <a:pt x="6440" y="12406"/>
                  </a:lnTo>
                  <a:lnTo>
                    <a:pt x="6853" y="12964"/>
                  </a:lnTo>
                  <a:lnTo>
                    <a:pt x="7307" y="13521"/>
                  </a:lnTo>
                  <a:lnTo>
                    <a:pt x="7823" y="14078"/>
                  </a:lnTo>
                  <a:lnTo>
                    <a:pt x="8360" y="14636"/>
                  </a:lnTo>
                  <a:lnTo>
                    <a:pt x="8958" y="15193"/>
                  </a:lnTo>
                  <a:lnTo>
                    <a:pt x="9578" y="15730"/>
                  </a:lnTo>
                  <a:lnTo>
                    <a:pt x="10259" y="16225"/>
                  </a:lnTo>
                  <a:lnTo>
                    <a:pt x="10981" y="16720"/>
                  </a:lnTo>
                  <a:lnTo>
                    <a:pt x="11353" y="16947"/>
                  </a:lnTo>
                  <a:lnTo>
                    <a:pt x="11724" y="17174"/>
                  </a:lnTo>
                  <a:lnTo>
                    <a:pt x="12116" y="17381"/>
                  </a:lnTo>
                  <a:lnTo>
                    <a:pt x="12529" y="17587"/>
                  </a:lnTo>
                  <a:lnTo>
                    <a:pt x="12942" y="17773"/>
                  </a:lnTo>
                  <a:lnTo>
                    <a:pt x="13355" y="17959"/>
                  </a:lnTo>
                  <a:lnTo>
                    <a:pt x="13788" y="18124"/>
                  </a:lnTo>
                  <a:lnTo>
                    <a:pt x="14222" y="18289"/>
                  </a:lnTo>
                  <a:lnTo>
                    <a:pt x="14676" y="18434"/>
                  </a:lnTo>
                  <a:lnTo>
                    <a:pt x="15130" y="18557"/>
                  </a:lnTo>
                  <a:lnTo>
                    <a:pt x="15605" y="18681"/>
                  </a:lnTo>
                  <a:lnTo>
                    <a:pt x="16080" y="18785"/>
                  </a:lnTo>
                  <a:lnTo>
                    <a:pt x="16162" y="18805"/>
                  </a:lnTo>
                  <a:lnTo>
                    <a:pt x="21095" y="12097"/>
                  </a:lnTo>
                  <a:lnTo>
                    <a:pt x="20889" y="11911"/>
                  </a:lnTo>
                  <a:lnTo>
                    <a:pt x="20806" y="11952"/>
                  </a:lnTo>
                  <a:lnTo>
                    <a:pt x="20662" y="11973"/>
                  </a:lnTo>
                  <a:lnTo>
                    <a:pt x="20476" y="11994"/>
                  </a:lnTo>
                  <a:lnTo>
                    <a:pt x="20208" y="11994"/>
                  </a:lnTo>
                  <a:lnTo>
                    <a:pt x="19712" y="11973"/>
                  </a:lnTo>
                  <a:lnTo>
                    <a:pt x="19403" y="11952"/>
                  </a:lnTo>
                  <a:lnTo>
                    <a:pt x="19093" y="11890"/>
                  </a:lnTo>
                  <a:lnTo>
                    <a:pt x="18763" y="11828"/>
                  </a:lnTo>
                  <a:lnTo>
                    <a:pt x="18412" y="11746"/>
                  </a:lnTo>
                  <a:lnTo>
                    <a:pt x="18041" y="11643"/>
                  </a:lnTo>
                  <a:lnTo>
                    <a:pt x="17669" y="11519"/>
                  </a:lnTo>
                  <a:lnTo>
                    <a:pt x="17297" y="11374"/>
                  </a:lnTo>
                  <a:lnTo>
                    <a:pt x="16926" y="11189"/>
                  </a:lnTo>
                  <a:lnTo>
                    <a:pt x="16554" y="10982"/>
                  </a:lnTo>
                  <a:lnTo>
                    <a:pt x="16183" y="10755"/>
                  </a:lnTo>
                  <a:lnTo>
                    <a:pt x="15832" y="10487"/>
                  </a:lnTo>
                  <a:lnTo>
                    <a:pt x="15481" y="10177"/>
                  </a:lnTo>
                  <a:lnTo>
                    <a:pt x="15151" y="9847"/>
                  </a:lnTo>
                  <a:lnTo>
                    <a:pt x="14841" y="9475"/>
                  </a:lnTo>
                  <a:lnTo>
                    <a:pt x="14346" y="8815"/>
                  </a:lnTo>
                  <a:lnTo>
                    <a:pt x="13809" y="8051"/>
                  </a:lnTo>
                  <a:lnTo>
                    <a:pt x="12942" y="6874"/>
                  </a:lnTo>
                  <a:lnTo>
                    <a:pt x="12488" y="6255"/>
                  </a:lnTo>
                  <a:lnTo>
                    <a:pt x="11993" y="5615"/>
                  </a:lnTo>
                  <a:lnTo>
                    <a:pt x="11477" y="4976"/>
                  </a:lnTo>
                  <a:lnTo>
                    <a:pt x="10961" y="4336"/>
                  </a:lnTo>
                  <a:lnTo>
                    <a:pt x="10403" y="3716"/>
                  </a:lnTo>
                  <a:lnTo>
                    <a:pt x="9825" y="3118"/>
                  </a:lnTo>
                  <a:lnTo>
                    <a:pt x="9247" y="2540"/>
                  </a:lnTo>
                  <a:lnTo>
                    <a:pt x="8649" y="2003"/>
                  </a:lnTo>
                  <a:lnTo>
                    <a:pt x="8030" y="1528"/>
                  </a:lnTo>
                  <a:lnTo>
                    <a:pt x="7720" y="1301"/>
                  </a:lnTo>
                  <a:lnTo>
                    <a:pt x="7390" y="1074"/>
                  </a:lnTo>
                  <a:lnTo>
                    <a:pt x="7080" y="889"/>
                  </a:lnTo>
                  <a:lnTo>
                    <a:pt x="6750" y="703"/>
                  </a:lnTo>
                  <a:lnTo>
                    <a:pt x="6420" y="538"/>
                  </a:lnTo>
                  <a:lnTo>
                    <a:pt x="6089" y="393"/>
                  </a:lnTo>
                  <a:lnTo>
                    <a:pt x="5759" y="269"/>
                  </a:lnTo>
                  <a:lnTo>
                    <a:pt x="5429" y="166"/>
                  </a:lnTo>
                  <a:lnTo>
                    <a:pt x="5078" y="84"/>
                  </a:lnTo>
                  <a:lnTo>
                    <a:pt x="4748" y="22"/>
                  </a:lnTo>
                  <a:lnTo>
                    <a:pt x="4665"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1053350" y="5457250"/>
              <a:ext cx="5513275" cy="6225"/>
            </a:xfrm>
            <a:custGeom>
              <a:rect b="b" l="l" r="r" t="t"/>
              <a:pathLst>
                <a:path extrusionOk="0" h="249" w="220531">
                  <a:moveTo>
                    <a:pt x="110266" y="1"/>
                  </a:moveTo>
                  <a:lnTo>
                    <a:pt x="67352" y="21"/>
                  </a:lnTo>
                  <a:lnTo>
                    <a:pt x="32304" y="42"/>
                  </a:lnTo>
                  <a:lnTo>
                    <a:pt x="8669" y="83"/>
                  </a:lnTo>
                  <a:lnTo>
                    <a:pt x="2250" y="104"/>
                  </a:lnTo>
                  <a:lnTo>
                    <a:pt x="578" y="124"/>
                  </a:lnTo>
                  <a:lnTo>
                    <a:pt x="0" y="124"/>
                  </a:lnTo>
                  <a:lnTo>
                    <a:pt x="578" y="145"/>
                  </a:lnTo>
                  <a:lnTo>
                    <a:pt x="2250" y="145"/>
                  </a:lnTo>
                  <a:lnTo>
                    <a:pt x="8669" y="186"/>
                  </a:lnTo>
                  <a:lnTo>
                    <a:pt x="32304" y="207"/>
                  </a:lnTo>
                  <a:lnTo>
                    <a:pt x="67352" y="248"/>
                  </a:lnTo>
                  <a:lnTo>
                    <a:pt x="153199" y="248"/>
                  </a:lnTo>
                  <a:lnTo>
                    <a:pt x="188248" y="207"/>
                  </a:lnTo>
                  <a:lnTo>
                    <a:pt x="211882" y="186"/>
                  </a:lnTo>
                  <a:lnTo>
                    <a:pt x="218302" y="145"/>
                  </a:lnTo>
                  <a:lnTo>
                    <a:pt x="219974" y="145"/>
                  </a:lnTo>
                  <a:lnTo>
                    <a:pt x="220531" y="124"/>
                  </a:lnTo>
                  <a:lnTo>
                    <a:pt x="219974" y="124"/>
                  </a:lnTo>
                  <a:lnTo>
                    <a:pt x="218302" y="104"/>
                  </a:lnTo>
                  <a:lnTo>
                    <a:pt x="211882" y="83"/>
                  </a:lnTo>
                  <a:lnTo>
                    <a:pt x="188248" y="42"/>
                  </a:lnTo>
                  <a:lnTo>
                    <a:pt x="153199" y="21"/>
                  </a:lnTo>
                  <a:lnTo>
                    <a:pt x="110266"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1053350" y="5457250"/>
              <a:ext cx="5513275" cy="6225"/>
            </a:xfrm>
            <a:custGeom>
              <a:rect b="b" l="l" r="r" t="t"/>
              <a:pathLst>
                <a:path extrusionOk="0" fill="none" h="249" w="220531">
                  <a:moveTo>
                    <a:pt x="220531" y="124"/>
                  </a:moveTo>
                  <a:lnTo>
                    <a:pt x="220531" y="124"/>
                  </a:lnTo>
                  <a:lnTo>
                    <a:pt x="219974" y="145"/>
                  </a:lnTo>
                  <a:lnTo>
                    <a:pt x="218302" y="145"/>
                  </a:lnTo>
                  <a:lnTo>
                    <a:pt x="211882" y="186"/>
                  </a:lnTo>
                  <a:lnTo>
                    <a:pt x="188248" y="207"/>
                  </a:lnTo>
                  <a:lnTo>
                    <a:pt x="153199" y="248"/>
                  </a:lnTo>
                  <a:lnTo>
                    <a:pt x="110266" y="248"/>
                  </a:lnTo>
                  <a:lnTo>
                    <a:pt x="110266" y="248"/>
                  </a:lnTo>
                  <a:lnTo>
                    <a:pt x="67352" y="248"/>
                  </a:lnTo>
                  <a:lnTo>
                    <a:pt x="32304" y="207"/>
                  </a:lnTo>
                  <a:lnTo>
                    <a:pt x="8669" y="186"/>
                  </a:lnTo>
                  <a:lnTo>
                    <a:pt x="2250" y="145"/>
                  </a:lnTo>
                  <a:lnTo>
                    <a:pt x="578" y="145"/>
                  </a:lnTo>
                  <a:lnTo>
                    <a:pt x="0" y="124"/>
                  </a:lnTo>
                  <a:lnTo>
                    <a:pt x="0" y="124"/>
                  </a:lnTo>
                  <a:lnTo>
                    <a:pt x="578" y="124"/>
                  </a:lnTo>
                  <a:lnTo>
                    <a:pt x="2250" y="104"/>
                  </a:lnTo>
                  <a:lnTo>
                    <a:pt x="8669" y="83"/>
                  </a:lnTo>
                  <a:lnTo>
                    <a:pt x="32304" y="42"/>
                  </a:lnTo>
                  <a:lnTo>
                    <a:pt x="67352" y="21"/>
                  </a:lnTo>
                  <a:lnTo>
                    <a:pt x="110266" y="1"/>
                  </a:lnTo>
                  <a:lnTo>
                    <a:pt x="110266" y="1"/>
                  </a:lnTo>
                  <a:lnTo>
                    <a:pt x="153199" y="21"/>
                  </a:lnTo>
                  <a:lnTo>
                    <a:pt x="188248" y="42"/>
                  </a:lnTo>
                  <a:lnTo>
                    <a:pt x="211882" y="83"/>
                  </a:lnTo>
                  <a:lnTo>
                    <a:pt x="218302" y="104"/>
                  </a:lnTo>
                  <a:lnTo>
                    <a:pt x="219974" y="124"/>
                  </a:lnTo>
                  <a:lnTo>
                    <a:pt x="220531" y="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1540975" y="5051125"/>
              <a:ext cx="749825" cy="136275"/>
            </a:xfrm>
            <a:custGeom>
              <a:rect b="b" l="l" r="r" t="t"/>
              <a:pathLst>
                <a:path extrusionOk="0" h="5451" w="29993">
                  <a:moveTo>
                    <a:pt x="1" y="1"/>
                  </a:moveTo>
                  <a:lnTo>
                    <a:pt x="1" y="5450"/>
                  </a:lnTo>
                  <a:lnTo>
                    <a:pt x="29993" y="5450"/>
                  </a:lnTo>
                  <a:lnTo>
                    <a:pt x="29993"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540975" y="5051125"/>
              <a:ext cx="749825" cy="136275"/>
            </a:xfrm>
            <a:custGeom>
              <a:rect b="b" l="l" r="r" t="t"/>
              <a:pathLst>
                <a:path extrusionOk="0" fill="none" h="5451" w="29993">
                  <a:moveTo>
                    <a:pt x="29993" y="5450"/>
                  </a:moveTo>
                  <a:lnTo>
                    <a:pt x="1" y="5450"/>
                  </a:lnTo>
                  <a:lnTo>
                    <a:pt x="1" y="1"/>
                  </a:lnTo>
                  <a:lnTo>
                    <a:pt x="29993" y="1"/>
                  </a:lnTo>
                  <a:lnTo>
                    <a:pt x="29993" y="54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1611175" y="5053200"/>
              <a:ext cx="6725" cy="135225"/>
            </a:xfrm>
            <a:custGeom>
              <a:rect b="b" l="l" r="r" t="t"/>
              <a:pathLst>
                <a:path extrusionOk="0" h="5409" w="269">
                  <a:moveTo>
                    <a:pt x="145" y="1"/>
                  </a:moveTo>
                  <a:lnTo>
                    <a:pt x="103" y="62"/>
                  </a:lnTo>
                  <a:lnTo>
                    <a:pt x="83" y="207"/>
                  </a:lnTo>
                  <a:lnTo>
                    <a:pt x="41" y="806"/>
                  </a:lnTo>
                  <a:lnTo>
                    <a:pt x="21" y="1652"/>
                  </a:lnTo>
                  <a:lnTo>
                    <a:pt x="0" y="2705"/>
                  </a:lnTo>
                  <a:lnTo>
                    <a:pt x="21" y="3757"/>
                  </a:lnTo>
                  <a:lnTo>
                    <a:pt x="41" y="4624"/>
                  </a:lnTo>
                  <a:lnTo>
                    <a:pt x="83" y="5202"/>
                  </a:lnTo>
                  <a:lnTo>
                    <a:pt x="103" y="5347"/>
                  </a:lnTo>
                  <a:lnTo>
                    <a:pt x="145" y="5409"/>
                  </a:lnTo>
                  <a:lnTo>
                    <a:pt x="165" y="5347"/>
                  </a:lnTo>
                  <a:lnTo>
                    <a:pt x="186" y="5202"/>
                  </a:lnTo>
                  <a:lnTo>
                    <a:pt x="227" y="4624"/>
                  </a:lnTo>
                  <a:lnTo>
                    <a:pt x="248" y="3757"/>
                  </a:lnTo>
                  <a:lnTo>
                    <a:pt x="269" y="2705"/>
                  </a:lnTo>
                  <a:lnTo>
                    <a:pt x="248" y="1652"/>
                  </a:lnTo>
                  <a:lnTo>
                    <a:pt x="227" y="806"/>
                  </a:lnTo>
                  <a:lnTo>
                    <a:pt x="186" y="207"/>
                  </a:lnTo>
                  <a:lnTo>
                    <a:pt x="165" y="62"/>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1611175" y="5053200"/>
              <a:ext cx="6725" cy="135225"/>
            </a:xfrm>
            <a:custGeom>
              <a:rect b="b" l="l" r="r" t="t"/>
              <a:pathLst>
                <a:path extrusionOk="0" fill="none" h="5409" w="269">
                  <a:moveTo>
                    <a:pt x="145" y="5409"/>
                  </a:moveTo>
                  <a:lnTo>
                    <a:pt x="145" y="5409"/>
                  </a:lnTo>
                  <a:lnTo>
                    <a:pt x="103" y="5347"/>
                  </a:lnTo>
                  <a:lnTo>
                    <a:pt x="83" y="5202"/>
                  </a:lnTo>
                  <a:lnTo>
                    <a:pt x="41" y="4624"/>
                  </a:lnTo>
                  <a:lnTo>
                    <a:pt x="21" y="3757"/>
                  </a:lnTo>
                  <a:lnTo>
                    <a:pt x="0" y="2705"/>
                  </a:lnTo>
                  <a:lnTo>
                    <a:pt x="0" y="2705"/>
                  </a:lnTo>
                  <a:lnTo>
                    <a:pt x="21" y="1652"/>
                  </a:lnTo>
                  <a:lnTo>
                    <a:pt x="41" y="806"/>
                  </a:lnTo>
                  <a:lnTo>
                    <a:pt x="83" y="207"/>
                  </a:lnTo>
                  <a:lnTo>
                    <a:pt x="103" y="62"/>
                  </a:lnTo>
                  <a:lnTo>
                    <a:pt x="145" y="1"/>
                  </a:lnTo>
                  <a:lnTo>
                    <a:pt x="145" y="1"/>
                  </a:lnTo>
                  <a:lnTo>
                    <a:pt x="165" y="62"/>
                  </a:lnTo>
                  <a:lnTo>
                    <a:pt x="186" y="207"/>
                  </a:lnTo>
                  <a:lnTo>
                    <a:pt x="227" y="806"/>
                  </a:lnTo>
                  <a:lnTo>
                    <a:pt x="248" y="1652"/>
                  </a:lnTo>
                  <a:lnTo>
                    <a:pt x="269" y="2705"/>
                  </a:lnTo>
                  <a:lnTo>
                    <a:pt x="269" y="2705"/>
                  </a:lnTo>
                  <a:lnTo>
                    <a:pt x="248" y="3757"/>
                  </a:lnTo>
                  <a:lnTo>
                    <a:pt x="227" y="4624"/>
                  </a:lnTo>
                  <a:lnTo>
                    <a:pt x="186" y="5202"/>
                  </a:lnTo>
                  <a:lnTo>
                    <a:pt x="165" y="5347"/>
                  </a:lnTo>
                  <a:lnTo>
                    <a:pt x="14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1570400" y="5053200"/>
              <a:ext cx="6225" cy="135225"/>
            </a:xfrm>
            <a:custGeom>
              <a:rect b="b" l="l" r="r" t="t"/>
              <a:pathLst>
                <a:path extrusionOk="0" h="5409" w="249">
                  <a:moveTo>
                    <a:pt x="124" y="1"/>
                  </a:moveTo>
                  <a:lnTo>
                    <a:pt x="104" y="62"/>
                  </a:lnTo>
                  <a:lnTo>
                    <a:pt x="83" y="207"/>
                  </a:lnTo>
                  <a:lnTo>
                    <a:pt x="42" y="806"/>
                  </a:lnTo>
                  <a:lnTo>
                    <a:pt x="1" y="1652"/>
                  </a:lnTo>
                  <a:lnTo>
                    <a:pt x="1" y="2705"/>
                  </a:lnTo>
                  <a:lnTo>
                    <a:pt x="1" y="3757"/>
                  </a:lnTo>
                  <a:lnTo>
                    <a:pt x="42" y="4624"/>
                  </a:lnTo>
                  <a:lnTo>
                    <a:pt x="83" y="5202"/>
                  </a:lnTo>
                  <a:lnTo>
                    <a:pt x="104" y="5347"/>
                  </a:lnTo>
                  <a:lnTo>
                    <a:pt x="124" y="5409"/>
                  </a:lnTo>
                  <a:lnTo>
                    <a:pt x="145" y="5347"/>
                  </a:lnTo>
                  <a:lnTo>
                    <a:pt x="166" y="5202"/>
                  </a:lnTo>
                  <a:lnTo>
                    <a:pt x="207" y="4624"/>
                  </a:lnTo>
                  <a:lnTo>
                    <a:pt x="248" y="3757"/>
                  </a:lnTo>
                  <a:lnTo>
                    <a:pt x="248" y="2705"/>
                  </a:lnTo>
                  <a:lnTo>
                    <a:pt x="248" y="1652"/>
                  </a:lnTo>
                  <a:lnTo>
                    <a:pt x="207" y="806"/>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1570400" y="5053200"/>
              <a:ext cx="6225" cy="135225"/>
            </a:xfrm>
            <a:custGeom>
              <a:rect b="b" l="l" r="r" t="t"/>
              <a:pathLst>
                <a:path extrusionOk="0" fill="none" h="5409" w="249">
                  <a:moveTo>
                    <a:pt x="124" y="5409"/>
                  </a:moveTo>
                  <a:lnTo>
                    <a:pt x="124" y="5409"/>
                  </a:lnTo>
                  <a:lnTo>
                    <a:pt x="104" y="5347"/>
                  </a:lnTo>
                  <a:lnTo>
                    <a:pt x="83" y="5202"/>
                  </a:lnTo>
                  <a:lnTo>
                    <a:pt x="42" y="4624"/>
                  </a:lnTo>
                  <a:lnTo>
                    <a:pt x="1" y="3757"/>
                  </a:lnTo>
                  <a:lnTo>
                    <a:pt x="1" y="2705"/>
                  </a:lnTo>
                  <a:lnTo>
                    <a:pt x="1" y="2705"/>
                  </a:lnTo>
                  <a:lnTo>
                    <a:pt x="1" y="1652"/>
                  </a:lnTo>
                  <a:lnTo>
                    <a:pt x="42" y="806"/>
                  </a:lnTo>
                  <a:lnTo>
                    <a:pt x="83" y="207"/>
                  </a:lnTo>
                  <a:lnTo>
                    <a:pt x="104" y="62"/>
                  </a:lnTo>
                  <a:lnTo>
                    <a:pt x="124" y="1"/>
                  </a:lnTo>
                  <a:lnTo>
                    <a:pt x="124" y="1"/>
                  </a:lnTo>
                  <a:lnTo>
                    <a:pt x="145" y="62"/>
                  </a:lnTo>
                  <a:lnTo>
                    <a:pt x="166" y="207"/>
                  </a:lnTo>
                  <a:lnTo>
                    <a:pt x="207" y="806"/>
                  </a:lnTo>
                  <a:lnTo>
                    <a:pt x="248" y="1652"/>
                  </a:lnTo>
                  <a:lnTo>
                    <a:pt x="248" y="2705"/>
                  </a:lnTo>
                  <a:lnTo>
                    <a:pt x="248" y="2705"/>
                  </a:lnTo>
                  <a:lnTo>
                    <a:pt x="248" y="3757"/>
                  </a:lnTo>
                  <a:lnTo>
                    <a:pt x="207" y="4624"/>
                  </a:lnTo>
                  <a:lnTo>
                    <a:pt x="166"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1701475" y="5053200"/>
              <a:ext cx="6225" cy="135225"/>
            </a:xfrm>
            <a:custGeom>
              <a:rect b="b" l="l" r="r" t="t"/>
              <a:pathLst>
                <a:path extrusionOk="0" h="5409" w="249">
                  <a:moveTo>
                    <a:pt x="124" y="1"/>
                  </a:moveTo>
                  <a:lnTo>
                    <a:pt x="104" y="62"/>
                  </a:lnTo>
                  <a:lnTo>
                    <a:pt x="83" y="207"/>
                  </a:lnTo>
                  <a:lnTo>
                    <a:pt x="42" y="806"/>
                  </a:lnTo>
                  <a:lnTo>
                    <a:pt x="0" y="1652"/>
                  </a:lnTo>
                  <a:lnTo>
                    <a:pt x="0" y="2705"/>
                  </a:lnTo>
                  <a:lnTo>
                    <a:pt x="0" y="3757"/>
                  </a:lnTo>
                  <a:lnTo>
                    <a:pt x="42" y="4624"/>
                  </a:lnTo>
                  <a:lnTo>
                    <a:pt x="83" y="5202"/>
                  </a:lnTo>
                  <a:lnTo>
                    <a:pt x="104" y="5347"/>
                  </a:lnTo>
                  <a:lnTo>
                    <a:pt x="124" y="5409"/>
                  </a:lnTo>
                  <a:lnTo>
                    <a:pt x="145" y="5347"/>
                  </a:lnTo>
                  <a:lnTo>
                    <a:pt x="166" y="5202"/>
                  </a:lnTo>
                  <a:lnTo>
                    <a:pt x="207" y="4624"/>
                  </a:lnTo>
                  <a:lnTo>
                    <a:pt x="248" y="3757"/>
                  </a:lnTo>
                  <a:lnTo>
                    <a:pt x="248" y="2705"/>
                  </a:lnTo>
                  <a:lnTo>
                    <a:pt x="248" y="1652"/>
                  </a:lnTo>
                  <a:lnTo>
                    <a:pt x="207" y="806"/>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1701475" y="5053200"/>
              <a:ext cx="6225" cy="135225"/>
            </a:xfrm>
            <a:custGeom>
              <a:rect b="b" l="l" r="r" t="t"/>
              <a:pathLst>
                <a:path extrusionOk="0" fill="none" h="5409" w="249">
                  <a:moveTo>
                    <a:pt x="124" y="5409"/>
                  </a:moveTo>
                  <a:lnTo>
                    <a:pt x="124" y="5409"/>
                  </a:lnTo>
                  <a:lnTo>
                    <a:pt x="104" y="5347"/>
                  </a:lnTo>
                  <a:lnTo>
                    <a:pt x="83" y="5202"/>
                  </a:lnTo>
                  <a:lnTo>
                    <a:pt x="42" y="4624"/>
                  </a:lnTo>
                  <a:lnTo>
                    <a:pt x="0" y="3757"/>
                  </a:lnTo>
                  <a:lnTo>
                    <a:pt x="0" y="2705"/>
                  </a:lnTo>
                  <a:lnTo>
                    <a:pt x="0" y="2705"/>
                  </a:lnTo>
                  <a:lnTo>
                    <a:pt x="0" y="1652"/>
                  </a:lnTo>
                  <a:lnTo>
                    <a:pt x="42" y="806"/>
                  </a:lnTo>
                  <a:lnTo>
                    <a:pt x="83" y="207"/>
                  </a:lnTo>
                  <a:lnTo>
                    <a:pt x="104" y="62"/>
                  </a:lnTo>
                  <a:lnTo>
                    <a:pt x="124" y="1"/>
                  </a:lnTo>
                  <a:lnTo>
                    <a:pt x="124" y="1"/>
                  </a:lnTo>
                  <a:lnTo>
                    <a:pt x="145" y="62"/>
                  </a:lnTo>
                  <a:lnTo>
                    <a:pt x="166" y="207"/>
                  </a:lnTo>
                  <a:lnTo>
                    <a:pt x="207" y="806"/>
                  </a:lnTo>
                  <a:lnTo>
                    <a:pt x="248" y="1652"/>
                  </a:lnTo>
                  <a:lnTo>
                    <a:pt x="248" y="2705"/>
                  </a:lnTo>
                  <a:lnTo>
                    <a:pt x="248" y="2705"/>
                  </a:lnTo>
                  <a:lnTo>
                    <a:pt x="248" y="3757"/>
                  </a:lnTo>
                  <a:lnTo>
                    <a:pt x="207" y="4624"/>
                  </a:lnTo>
                  <a:lnTo>
                    <a:pt x="166"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1660700" y="5053200"/>
              <a:ext cx="6225" cy="135225"/>
            </a:xfrm>
            <a:custGeom>
              <a:rect b="b" l="l" r="r" t="t"/>
              <a:pathLst>
                <a:path extrusionOk="0" h="5409" w="249">
                  <a:moveTo>
                    <a:pt x="125" y="1"/>
                  </a:moveTo>
                  <a:lnTo>
                    <a:pt x="83" y="62"/>
                  </a:lnTo>
                  <a:lnTo>
                    <a:pt x="63" y="207"/>
                  </a:lnTo>
                  <a:lnTo>
                    <a:pt x="21" y="806"/>
                  </a:lnTo>
                  <a:lnTo>
                    <a:pt x="1" y="1652"/>
                  </a:lnTo>
                  <a:lnTo>
                    <a:pt x="1" y="2705"/>
                  </a:lnTo>
                  <a:lnTo>
                    <a:pt x="1" y="3757"/>
                  </a:lnTo>
                  <a:lnTo>
                    <a:pt x="21" y="4624"/>
                  </a:lnTo>
                  <a:lnTo>
                    <a:pt x="63" y="5202"/>
                  </a:lnTo>
                  <a:lnTo>
                    <a:pt x="83" y="5347"/>
                  </a:lnTo>
                  <a:lnTo>
                    <a:pt x="125" y="5409"/>
                  </a:lnTo>
                  <a:lnTo>
                    <a:pt x="145" y="5347"/>
                  </a:lnTo>
                  <a:lnTo>
                    <a:pt x="166" y="5202"/>
                  </a:lnTo>
                  <a:lnTo>
                    <a:pt x="207" y="4624"/>
                  </a:lnTo>
                  <a:lnTo>
                    <a:pt x="228" y="3757"/>
                  </a:lnTo>
                  <a:lnTo>
                    <a:pt x="248" y="2705"/>
                  </a:lnTo>
                  <a:lnTo>
                    <a:pt x="228" y="1652"/>
                  </a:lnTo>
                  <a:lnTo>
                    <a:pt x="207" y="806"/>
                  </a:lnTo>
                  <a:lnTo>
                    <a:pt x="166" y="207"/>
                  </a:lnTo>
                  <a:lnTo>
                    <a:pt x="145"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660700" y="5053200"/>
              <a:ext cx="6225" cy="135225"/>
            </a:xfrm>
            <a:custGeom>
              <a:rect b="b" l="l" r="r" t="t"/>
              <a:pathLst>
                <a:path extrusionOk="0" fill="none" h="5409" w="249">
                  <a:moveTo>
                    <a:pt x="125" y="5409"/>
                  </a:moveTo>
                  <a:lnTo>
                    <a:pt x="125" y="5409"/>
                  </a:lnTo>
                  <a:lnTo>
                    <a:pt x="83" y="5347"/>
                  </a:lnTo>
                  <a:lnTo>
                    <a:pt x="63" y="5202"/>
                  </a:lnTo>
                  <a:lnTo>
                    <a:pt x="21" y="4624"/>
                  </a:lnTo>
                  <a:lnTo>
                    <a:pt x="1" y="3757"/>
                  </a:lnTo>
                  <a:lnTo>
                    <a:pt x="1" y="2705"/>
                  </a:lnTo>
                  <a:lnTo>
                    <a:pt x="1" y="2705"/>
                  </a:lnTo>
                  <a:lnTo>
                    <a:pt x="1" y="1652"/>
                  </a:lnTo>
                  <a:lnTo>
                    <a:pt x="21" y="806"/>
                  </a:lnTo>
                  <a:lnTo>
                    <a:pt x="63" y="207"/>
                  </a:lnTo>
                  <a:lnTo>
                    <a:pt x="83" y="62"/>
                  </a:lnTo>
                  <a:lnTo>
                    <a:pt x="125" y="1"/>
                  </a:lnTo>
                  <a:lnTo>
                    <a:pt x="125" y="1"/>
                  </a:lnTo>
                  <a:lnTo>
                    <a:pt x="145" y="62"/>
                  </a:lnTo>
                  <a:lnTo>
                    <a:pt x="166" y="207"/>
                  </a:lnTo>
                  <a:lnTo>
                    <a:pt x="207" y="806"/>
                  </a:lnTo>
                  <a:lnTo>
                    <a:pt x="228" y="1652"/>
                  </a:lnTo>
                  <a:lnTo>
                    <a:pt x="248" y="2705"/>
                  </a:lnTo>
                  <a:lnTo>
                    <a:pt x="248" y="2705"/>
                  </a:lnTo>
                  <a:lnTo>
                    <a:pt x="228" y="3757"/>
                  </a:lnTo>
                  <a:lnTo>
                    <a:pt x="207" y="4624"/>
                  </a:lnTo>
                  <a:lnTo>
                    <a:pt x="166" y="5202"/>
                  </a:lnTo>
                  <a:lnTo>
                    <a:pt x="145"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791775" y="5053200"/>
              <a:ext cx="6225" cy="135225"/>
            </a:xfrm>
            <a:custGeom>
              <a:rect b="b" l="l" r="r" t="t"/>
              <a:pathLst>
                <a:path extrusionOk="0" h="5409" w="249">
                  <a:moveTo>
                    <a:pt x="124" y="1"/>
                  </a:moveTo>
                  <a:lnTo>
                    <a:pt x="83" y="62"/>
                  </a:lnTo>
                  <a:lnTo>
                    <a:pt x="63" y="207"/>
                  </a:lnTo>
                  <a:lnTo>
                    <a:pt x="21" y="806"/>
                  </a:lnTo>
                  <a:lnTo>
                    <a:pt x="1" y="1652"/>
                  </a:lnTo>
                  <a:lnTo>
                    <a:pt x="1" y="2705"/>
                  </a:lnTo>
                  <a:lnTo>
                    <a:pt x="1" y="3757"/>
                  </a:lnTo>
                  <a:lnTo>
                    <a:pt x="21" y="4624"/>
                  </a:lnTo>
                  <a:lnTo>
                    <a:pt x="63" y="5202"/>
                  </a:lnTo>
                  <a:lnTo>
                    <a:pt x="83" y="5347"/>
                  </a:lnTo>
                  <a:lnTo>
                    <a:pt x="124" y="5409"/>
                  </a:lnTo>
                  <a:lnTo>
                    <a:pt x="145" y="5347"/>
                  </a:lnTo>
                  <a:lnTo>
                    <a:pt x="166" y="5202"/>
                  </a:lnTo>
                  <a:lnTo>
                    <a:pt x="207" y="4624"/>
                  </a:lnTo>
                  <a:lnTo>
                    <a:pt x="228" y="3757"/>
                  </a:lnTo>
                  <a:lnTo>
                    <a:pt x="248" y="2705"/>
                  </a:lnTo>
                  <a:lnTo>
                    <a:pt x="228" y="1652"/>
                  </a:lnTo>
                  <a:lnTo>
                    <a:pt x="207" y="806"/>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791775" y="5053200"/>
              <a:ext cx="6225" cy="135225"/>
            </a:xfrm>
            <a:custGeom>
              <a:rect b="b" l="l" r="r" t="t"/>
              <a:pathLst>
                <a:path extrusionOk="0" fill="none" h="5409" w="249">
                  <a:moveTo>
                    <a:pt x="124" y="5409"/>
                  </a:moveTo>
                  <a:lnTo>
                    <a:pt x="124" y="5409"/>
                  </a:lnTo>
                  <a:lnTo>
                    <a:pt x="83" y="5347"/>
                  </a:lnTo>
                  <a:lnTo>
                    <a:pt x="63" y="5202"/>
                  </a:lnTo>
                  <a:lnTo>
                    <a:pt x="21" y="4624"/>
                  </a:lnTo>
                  <a:lnTo>
                    <a:pt x="1" y="3757"/>
                  </a:lnTo>
                  <a:lnTo>
                    <a:pt x="1" y="2705"/>
                  </a:lnTo>
                  <a:lnTo>
                    <a:pt x="1" y="2705"/>
                  </a:lnTo>
                  <a:lnTo>
                    <a:pt x="1" y="1652"/>
                  </a:lnTo>
                  <a:lnTo>
                    <a:pt x="21" y="806"/>
                  </a:lnTo>
                  <a:lnTo>
                    <a:pt x="63" y="207"/>
                  </a:lnTo>
                  <a:lnTo>
                    <a:pt x="83" y="62"/>
                  </a:lnTo>
                  <a:lnTo>
                    <a:pt x="124" y="1"/>
                  </a:lnTo>
                  <a:lnTo>
                    <a:pt x="124" y="1"/>
                  </a:lnTo>
                  <a:lnTo>
                    <a:pt x="145" y="62"/>
                  </a:lnTo>
                  <a:lnTo>
                    <a:pt x="166" y="207"/>
                  </a:lnTo>
                  <a:lnTo>
                    <a:pt x="207" y="806"/>
                  </a:lnTo>
                  <a:lnTo>
                    <a:pt x="228" y="1652"/>
                  </a:lnTo>
                  <a:lnTo>
                    <a:pt x="248" y="2705"/>
                  </a:lnTo>
                  <a:lnTo>
                    <a:pt x="248" y="2705"/>
                  </a:lnTo>
                  <a:lnTo>
                    <a:pt x="228" y="3757"/>
                  </a:lnTo>
                  <a:lnTo>
                    <a:pt x="207" y="4624"/>
                  </a:lnTo>
                  <a:lnTo>
                    <a:pt x="166"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1750500" y="5053200"/>
              <a:ext cx="6225" cy="135225"/>
            </a:xfrm>
            <a:custGeom>
              <a:rect b="b" l="l" r="r" t="t"/>
              <a:pathLst>
                <a:path extrusionOk="0" h="5409" w="249">
                  <a:moveTo>
                    <a:pt x="124" y="1"/>
                  </a:moveTo>
                  <a:lnTo>
                    <a:pt x="104" y="62"/>
                  </a:lnTo>
                  <a:lnTo>
                    <a:pt x="83" y="207"/>
                  </a:lnTo>
                  <a:lnTo>
                    <a:pt x="42" y="806"/>
                  </a:lnTo>
                  <a:lnTo>
                    <a:pt x="21" y="1652"/>
                  </a:lnTo>
                  <a:lnTo>
                    <a:pt x="0" y="2705"/>
                  </a:lnTo>
                  <a:lnTo>
                    <a:pt x="21" y="3757"/>
                  </a:lnTo>
                  <a:lnTo>
                    <a:pt x="42" y="4624"/>
                  </a:lnTo>
                  <a:lnTo>
                    <a:pt x="83" y="5202"/>
                  </a:lnTo>
                  <a:lnTo>
                    <a:pt x="104" y="5347"/>
                  </a:lnTo>
                  <a:lnTo>
                    <a:pt x="124" y="5409"/>
                  </a:lnTo>
                  <a:lnTo>
                    <a:pt x="145" y="5347"/>
                  </a:lnTo>
                  <a:lnTo>
                    <a:pt x="165" y="5202"/>
                  </a:lnTo>
                  <a:lnTo>
                    <a:pt x="207" y="4624"/>
                  </a:lnTo>
                  <a:lnTo>
                    <a:pt x="248" y="3757"/>
                  </a:lnTo>
                  <a:lnTo>
                    <a:pt x="248" y="2705"/>
                  </a:lnTo>
                  <a:lnTo>
                    <a:pt x="248" y="1652"/>
                  </a:lnTo>
                  <a:lnTo>
                    <a:pt x="207" y="806"/>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1750500" y="5053200"/>
              <a:ext cx="6225" cy="135225"/>
            </a:xfrm>
            <a:custGeom>
              <a:rect b="b" l="l" r="r" t="t"/>
              <a:pathLst>
                <a:path extrusionOk="0" fill="none" h="5409" w="249">
                  <a:moveTo>
                    <a:pt x="124" y="5409"/>
                  </a:moveTo>
                  <a:lnTo>
                    <a:pt x="124" y="5409"/>
                  </a:lnTo>
                  <a:lnTo>
                    <a:pt x="104" y="5347"/>
                  </a:lnTo>
                  <a:lnTo>
                    <a:pt x="83" y="5202"/>
                  </a:lnTo>
                  <a:lnTo>
                    <a:pt x="42" y="4624"/>
                  </a:lnTo>
                  <a:lnTo>
                    <a:pt x="21" y="3757"/>
                  </a:lnTo>
                  <a:lnTo>
                    <a:pt x="0" y="2705"/>
                  </a:lnTo>
                  <a:lnTo>
                    <a:pt x="0" y="2705"/>
                  </a:lnTo>
                  <a:lnTo>
                    <a:pt x="21" y="1652"/>
                  </a:lnTo>
                  <a:lnTo>
                    <a:pt x="42" y="806"/>
                  </a:lnTo>
                  <a:lnTo>
                    <a:pt x="83" y="207"/>
                  </a:lnTo>
                  <a:lnTo>
                    <a:pt x="104" y="62"/>
                  </a:lnTo>
                  <a:lnTo>
                    <a:pt x="124" y="1"/>
                  </a:lnTo>
                  <a:lnTo>
                    <a:pt x="124" y="1"/>
                  </a:lnTo>
                  <a:lnTo>
                    <a:pt x="145" y="62"/>
                  </a:lnTo>
                  <a:lnTo>
                    <a:pt x="165" y="207"/>
                  </a:lnTo>
                  <a:lnTo>
                    <a:pt x="207" y="806"/>
                  </a:lnTo>
                  <a:lnTo>
                    <a:pt x="248" y="1652"/>
                  </a:lnTo>
                  <a:lnTo>
                    <a:pt x="248" y="2705"/>
                  </a:lnTo>
                  <a:lnTo>
                    <a:pt x="248" y="2705"/>
                  </a:lnTo>
                  <a:lnTo>
                    <a:pt x="248" y="3757"/>
                  </a:lnTo>
                  <a:lnTo>
                    <a:pt x="207" y="4624"/>
                  </a:lnTo>
                  <a:lnTo>
                    <a:pt x="165"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881575" y="5053200"/>
              <a:ext cx="6200" cy="135225"/>
            </a:xfrm>
            <a:custGeom>
              <a:rect b="b" l="l" r="r" t="t"/>
              <a:pathLst>
                <a:path extrusionOk="0" h="5409" w="248">
                  <a:moveTo>
                    <a:pt x="124" y="1"/>
                  </a:moveTo>
                  <a:lnTo>
                    <a:pt x="103" y="62"/>
                  </a:lnTo>
                  <a:lnTo>
                    <a:pt x="83" y="207"/>
                  </a:lnTo>
                  <a:lnTo>
                    <a:pt x="41" y="806"/>
                  </a:lnTo>
                  <a:lnTo>
                    <a:pt x="21" y="1652"/>
                  </a:lnTo>
                  <a:lnTo>
                    <a:pt x="0" y="2705"/>
                  </a:lnTo>
                  <a:lnTo>
                    <a:pt x="21" y="3757"/>
                  </a:lnTo>
                  <a:lnTo>
                    <a:pt x="41" y="4624"/>
                  </a:lnTo>
                  <a:lnTo>
                    <a:pt x="83" y="5202"/>
                  </a:lnTo>
                  <a:lnTo>
                    <a:pt x="103" y="5347"/>
                  </a:lnTo>
                  <a:lnTo>
                    <a:pt x="124" y="5409"/>
                  </a:lnTo>
                  <a:lnTo>
                    <a:pt x="145" y="5347"/>
                  </a:lnTo>
                  <a:lnTo>
                    <a:pt x="165" y="5202"/>
                  </a:lnTo>
                  <a:lnTo>
                    <a:pt x="207" y="4624"/>
                  </a:lnTo>
                  <a:lnTo>
                    <a:pt x="248" y="3757"/>
                  </a:lnTo>
                  <a:lnTo>
                    <a:pt x="248" y="2705"/>
                  </a:lnTo>
                  <a:lnTo>
                    <a:pt x="248" y="1652"/>
                  </a:lnTo>
                  <a:lnTo>
                    <a:pt x="207" y="806"/>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1881575" y="5053200"/>
              <a:ext cx="6200" cy="135225"/>
            </a:xfrm>
            <a:custGeom>
              <a:rect b="b" l="l" r="r" t="t"/>
              <a:pathLst>
                <a:path extrusionOk="0" fill="none" h="5409" w="248">
                  <a:moveTo>
                    <a:pt x="124" y="5409"/>
                  </a:moveTo>
                  <a:lnTo>
                    <a:pt x="124" y="5409"/>
                  </a:lnTo>
                  <a:lnTo>
                    <a:pt x="103" y="5347"/>
                  </a:lnTo>
                  <a:lnTo>
                    <a:pt x="83" y="5202"/>
                  </a:lnTo>
                  <a:lnTo>
                    <a:pt x="41" y="4624"/>
                  </a:lnTo>
                  <a:lnTo>
                    <a:pt x="21" y="3757"/>
                  </a:lnTo>
                  <a:lnTo>
                    <a:pt x="0" y="2705"/>
                  </a:lnTo>
                  <a:lnTo>
                    <a:pt x="0" y="2705"/>
                  </a:lnTo>
                  <a:lnTo>
                    <a:pt x="21" y="1652"/>
                  </a:lnTo>
                  <a:lnTo>
                    <a:pt x="41" y="806"/>
                  </a:lnTo>
                  <a:lnTo>
                    <a:pt x="83" y="207"/>
                  </a:lnTo>
                  <a:lnTo>
                    <a:pt x="103" y="62"/>
                  </a:lnTo>
                  <a:lnTo>
                    <a:pt x="124" y="1"/>
                  </a:lnTo>
                  <a:lnTo>
                    <a:pt x="124" y="1"/>
                  </a:lnTo>
                  <a:lnTo>
                    <a:pt x="145" y="62"/>
                  </a:lnTo>
                  <a:lnTo>
                    <a:pt x="165" y="207"/>
                  </a:lnTo>
                  <a:lnTo>
                    <a:pt x="207" y="806"/>
                  </a:lnTo>
                  <a:lnTo>
                    <a:pt x="248" y="1652"/>
                  </a:lnTo>
                  <a:lnTo>
                    <a:pt x="248" y="2705"/>
                  </a:lnTo>
                  <a:lnTo>
                    <a:pt x="248" y="2705"/>
                  </a:lnTo>
                  <a:lnTo>
                    <a:pt x="248" y="3757"/>
                  </a:lnTo>
                  <a:lnTo>
                    <a:pt x="207" y="4624"/>
                  </a:lnTo>
                  <a:lnTo>
                    <a:pt x="165"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1840800" y="5053200"/>
              <a:ext cx="6225" cy="135225"/>
            </a:xfrm>
            <a:custGeom>
              <a:rect b="b" l="l" r="r" t="t"/>
              <a:pathLst>
                <a:path extrusionOk="0" h="5409" w="249">
                  <a:moveTo>
                    <a:pt x="124" y="1"/>
                  </a:moveTo>
                  <a:lnTo>
                    <a:pt x="83" y="62"/>
                  </a:lnTo>
                  <a:lnTo>
                    <a:pt x="62" y="207"/>
                  </a:lnTo>
                  <a:lnTo>
                    <a:pt x="21" y="806"/>
                  </a:lnTo>
                  <a:lnTo>
                    <a:pt x="1" y="1652"/>
                  </a:lnTo>
                  <a:lnTo>
                    <a:pt x="1" y="2705"/>
                  </a:lnTo>
                  <a:lnTo>
                    <a:pt x="1" y="3757"/>
                  </a:lnTo>
                  <a:lnTo>
                    <a:pt x="21" y="4624"/>
                  </a:lnTo>
                  <a:lnTo>
                    <a:pt x="62" y="5202"/>
                  </a:lnTo>
                  <a:lnTo>
                    <a:pt x="83" y="5347"/>
                  </a:lnTo>
                  <a:lnTo>
                    <a:pt x="124" y="5409"/>
                  </a:lnTo>
                  <a:lnTo>
                    <a:pt x="145" y="5347"/>
                  </a:lnTo>
                  <a:lnTo>
                    <a:pt x="166" y="5202"/>
                  </a:lnTo>
                  <a:lnTo>
                    <a:pt x="207" y="4624"/>
                  </a:lnTo>
                  <a:lnTo>
                    <a:pt x="228" y="3757"/>
                  </a:lnTo>
                  <a:lnTo>
                    <a:pt x="248" y="2705"/>
                  </a:lnTo>
                  <a:lnTo>
                    <a:pt x="228" y="1652"/>
                  </a:lnTo>
                  <a:lnTo>
                    <a:pt x="207" y="806"/>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1840800" y="5053200"/>
              <a:ext cx="6225" cy="135225"/>
            </a:xfrm>
            <a:custGeom>
              <a:rect b="b" l="l" r="r" t="t"/>
              <a:pathLst>
                <a:path extrusionOk="0" fill="none" h="5409" w="249">
                  <a:moveTo>
                    <a:pt x="124" y="5409"/>
                  </a:moveTo>
                  <a:lnTo>
                    <a:pt x="124" y="5409"/>
                  </a:lnTo>
                  <a:lnTo>
                    <a:pt x="83" y="5347"/>
                  </a:lnTo>
                  <a:lnTo>
                    <a:pt x="62" y="5202"/>
                  </a:lnTo>
                  <a:lnTo>
                    <a:pt x="21" y="4624"/>
                  </a:lnTo>
                  <a:lnTo>
                    <a:pt x="1" y="3757"/>
                  </a:lnTo>
                  <a:lnTo>
                    <a:pt x="1" y="2705"/>
                  </a:lnTo>
                  <a:lnTo>
                    <a:pt x="1" y="2705"/>
                  </a:lnTo>
                  <a:lnTo>
                    <a:pt x="1" y="1652"/>
                  </a:lnTo>
                  <a:lnTo>
                    <a:pt x="21" y="806"/>
                  </a:lnTo>
                  <a:lnTo>
                    <a:pt x="62" y="207"/>
                  </a:lnTo>
                  <a:lnTo>
                    <a:pt x="83" y="62"/>
                  </a:lnTo>
                  <a:lnTo>
                    <a:pt x="124" y="1"/>
                  </a:lnTo>
                  <a:lnTo>
                    <a:pt x="124" y="1"/>
                  </a:lnTo>
                  <a:lnTo>
                    <a:pt x="145" y="62"/>
                  </a:lnTo>
                  <a:lnTo>
                    <a:pt x="166" y="207"/>
                  </a:lnTo>
                  <a:lnTo>
                    <a:pt x="207" y="806"/>
                  </a:lnTo>
                  <a:lnTo>
                    <a:pt x="228" y="1652"/>
                  </a:lnTo>
                  <a:lnTo>
                    <a:pt x="248" y="2705"/>
                  </a:lnTo>
                  <a:lnTo>
                    <a:pt x="248" y="2705"/>
                  </a:lnTo>
                  <a:lnTo>
                    <a:pt x="228" y="3757"/>
                  </a:lnTo>
                  <a:lnTo>
                    <a:pt x="207" y="4624"/>
                  </a:lnTo>
                  <a:lnTo>
                    <a:pt x="166"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1971875" y="5053200"/>
              <a:ext cx="6225" cy="135225"/>
            </a:xfrm>
            <a:custGeom>
              <a:rect b="b" l="l" r="r" t="t"/>
              <a:pathLst>
                <a:path extrusionOk="0" h="5409" w="249">
                  <a:moveTo>
                    <a:pt x="124" y="1"/>
                  </a:moveTo>
                  <a:lnTo>
                    <a:pt x="83" y="62"/>
                  </a:lnTo>
                  <a:lnTo>
                    <a:pt x="62" y="207"/>
                  </a:lnTo>
                  <a:lnTo>
                    <a:pt x="21" y="806"/>
                  </a:lnTo>
                  <a:lnTo>
                    <a:pt x="0" y="1652"/>
                  </a:lnTo>
                  <a:lnTo>
                    <a:pt x="0" y="2705"/>
                  </a:lnTo>
                  <a:lnTo>
                    <a:pt x="0" y="3757"/>
                  </a:lnTo>
                  <a:lnTo>
                    <a:pt x="21" y="4624"/>
                  </a:lnTo>
                  <a:lnTo>
                    <a:pt x="62" y="5202"/>
                  </a:lnTo>
                  <a:lnTo>
                    <a:pt x="83" y="5347"/>
                  </a:lnTo>
                  <a:lnTo>
                    <a:pt x="124" y="5409"/>
                  </a:lnTo>
                  <a:lnTo>
                    <a:pt x="145" y="5347"/>
                  </a:lnTo>
                  <a:lnTo>
                    <a:pt x="166" y="5202"/>
                  </a:lnTo>
                  <a:lnTo>
                    <a:pt x="207" y="4624"/>
                  </a:lnTo>
                  <a:lnTo>
                    <a:pt x="227" y="3757"/>
                  </a:lnTo>
                  <a:lnTo>
                    <a:pt x="248" y="2705"/>
                  </a:lnTo>
                  <a:lnTo>
                    <a:pt x="227" y="1652"/>
                  </a:lnTo>
                  <a:lnTo>
                    <a:pt x="207" y="806"/>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1971875" y="5053200"/>
              <a:ext cx="6225" cy="135225"/>
            </a:xfrm>
            <a:custGeom>
              <a:rect b="b" l="l" r="r" t="t"/>
              <a:pathLst>
                <a:path extrusionOk="0" fill="none" h="5409" w="249">
                  <a:moveTo>
                    <a:pt x="124" y="5409"/>
                  </a:moveTo>
                  <a:lnTo>
                    <a:pt x="124" y="5409"/>
                  </a:lnTo>
                  <a:lnTo>
                    <a:pt x="83" y="5347"/>
                  </a:lnTo>
                  <a:lnTo>
                    <a:pt x="62" y="5202"/>
                  </a:lnTo>
                  <a:lnTo>
                    <a:pt x="21" y="4624"/>
                  </a:lnTo>
                  <a:lnTo>
                    <a:pt x="0" y="3757"/>
                  </a:lnTo>
                  <a:lnTo>
                    <a:pt x="0" y="2705"/>
                  </a:lnTo>
                  <a:lnTo>
                    <a:pt x="0" y="2705"/>
                  </a:lnTo>
                  <a:lnTo>
                    <a:pt x="0" y="1652"/>
                  </a:lnTo>
                  <a:lnTo>
                    <a:pt x="21" y="806"/>
                  </a:lnTo>
                  <a:lnTo>
                    <a:pt x="62" y="207"/>
                  </a:lnTo>
                  <a:lnTo>
                    <a:pt x="83" y="62"/>
                  </a:lnTo>
                  <a:lnTo>
                    <a:pt x="124" y="1"/>
                  </a:lnTo>
                  <a:lnTo>
                    <a:pt x="124" y="1"/>
                  </a:lnTo>
                  <a:lnTo>
                    <a:pt x="145" y="62"/>
                  </a:lnTo>
                  <a:lnTo>
                    <a:pt x="166" y="207"/>
                  </a:lnTo>
                  <a:lnTo>
                    <a:pt x="207" y="806"/>
                  </a:lnTo>
                  <a:lnTo>
                    <a:pt x="227" y="1652"/>
                  </a:lnTo>
                  <a:lnTo>
                    <a:pt x="248" y="2705"/>
                  </a:lnTo>
                  <a:lnTo>
                    <a:pt x="248" y="2705"/>
                  </a:lnTo>
                  <a:lnTo>
                    <a:pt x="227" y="3757"/>
                  </a:lnTo>
                  <a:lnTo>
                    <a:pt x="207" y="4624"/>
                  </a:lnTo>
                  <a:lnTo>
                    <a:pt x="166"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930600" y="5053200"/>
              <a:ext cx="6200" cy="135225"/>
            </a:xfrm>
            <a:custGeom>
              <a:rect b="b" l="l" r="r" t="t"/>
              <a:pathLst>
                <a:path extrusionOk="0" h="5409" w="248">
                  <a:moveTo>
                    <a:pt x="124" y="1"/>
                  </a:moveTo>
                  <a:lnTo>
                    <a:pt x="103" y="62"/>
                  </a:lnTo>
                  <a:lnTo>
                    <a:pt x="83" y="207"/>
                  </a:lnTo>
                  <a:lnTo>
                    <a:pt x="41" y="806"/>
                  </a:lnTo>
                  <a:lnTo>
                    <a:pt x="21" y="1652"/>
                  </a:lnTo>
                  <a:lnTo>
                    <a:pt x="0" y="2705"/>
                  </a:lnTo>
                  <a:lnTo>
                    <a:pt x="21" y="3757"/>
                  </a:lnTo>
                  <a:lnTo>
                    <a:pt x="41" y="4624"/>
                  </a:lnTo>
                  <a:lnTo>
                    <a:pt x="83" y="5202"/>
                  </a:lnTo>
                  <a:lnTo>
                    <a:pt x="103" y="5347"/>
                  </a:lnTo>
                  <a:lnTo>
                    <a:pt x="124" y="5409"/>
                  </a:lnTo>
                  <a:lnTo>
                    <a:pt x="145" y="5347"/>
                  </a:lnTo>
                  <a:lnTo>
                    <a:pt x="186" y="5202"/>
                  </a:lnTo>
                  <a:lnTo>
                    <a:pt x="207" y="4624"/>
                  </a:lnTo>
                  <a:lnTo>
                    <a:pt x="248" y="3757"/>
                  </a:lnTo>
                  <a:lnTo>
                    <a:pt x="248" y="2705"/>
                  </a:lnTo>
                  <a:lnTo>
                    <a:pt x="248" y="1652"/>
                  </a:lnTo>
                  <a:lnTo>
                    <a:pt x="207" y="806"/>
                  </a:lnTo>
                  <a:lnTo>
                    <a:pt x="18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1930600" y="5053200"/>
              <a:ext cx="6200" cy="135225"/>
            </a:xfrm>
            <a:custGeom>
              <a:rect b="b" l="l" r="r" t="t"/>
              <a:pathLst>
                <a:path extrusionOk="0" fill="none" h="5409" w="248">
                  <a:moveTo>
                    <a:pt x="124" y="5409"/>
                  </a:moveTo>
                  <a:lnTo>
                    <a:pt x="124" y="5409"/>
                  </a:lnTo>
                  <a:lnTo>
                    <a:pt x="103" y="5347"/>
                  </a:lnTo>
                  <a:lnTo>
                    <a:pt x="83" y="5202"/>
                  </a:lnTo>
                  <a:lnTo>
                    <a:pt x="41" y="4624"/>
                  </a:lnTo>
                  <a:lnTo>
                    <a:pt x="21" y="3757"/>
                  </a:lnTo>
                  <a:lnTo>
                    <a:pt x="0" y="2705"/>
                  </a:lnTo>
                  <a:lnTo>
                    <a:pt x="0" y="2705"/>
                  </a:lnTo>
                  <a:lnTo>
                    <a:pt x="21" y="1652"/>
                  </a:lnTo>
                  <a:lnTo>
                    <a:pt x="41" y="806"/>
                  </a:lnTo>
                  <a:lnTo>
                    <a:pt x="83" y="207"/>
                  </a:lnTo>
                  <a:lnTo>
                    <a:pt x="103" y="62"/>
                  </a:lnTo>
                  <a:lnTo>
                    <a:pt x="124" y="1"/>
                  </a:lnTo>
                  <a:lnTo>
                    <a:pt x="124" y="1"/>
                  </a:lnTo>
                  <a:lnTo>
                    <a:pt x="145" y="62"/>
                  </a:lnTo>
                  <a:lnTo>
                    <a:pt x="186" y="207"/>
                  </a:lnTo>
                  <a:lnTo>
                    <a:pt x="207" y="806"/>
                  </a:lnTo>
                  <a:lnTo>
                    <a:pt x="248" y="1652"/>
                  </a:lnTo>
                  <a:lnTo>
                    <a:pt x="248" y="2705"/>
                  </a:lnTo>
                  <a:lnTo>
                    <a:pt x="248" y="2705"/>
                  </a:lnTo>
                  <a:lnTo>
                    <a:pt x="248" y="3757"/>
                  </a:lnTo>
                  <a:lnTo>
                    <a:pt x="207" y="4624"/>
                  </a:lnTo>
                  <a:lnTo>
                    <a:pt x="186"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2061650" y="5053200"/>
              <a:ext cx="6225" cy="135225"/>
            </a:xfrm>
            <a:custGeom>
              <a:rect b="b" l="l" r="r" t="t"/>
              <a:pathLst>
                <a:path extrusionOk="0" h="5409" w="249">
                  <a:moveTo>
                    <a:pt x="125" y="1"/>
                  </a:moveTo>
                  <a:lnTo>
                    <a:pt x="104" y="62"/>
                  </a:lnTo>
                  <a:lnTo>
                    <a:pt x="84" y="207"/>
                  </a:lnTo>
                  <a:lnTo>
                    <a:pt x="42" y="806"/>
                  </a:lnTo>
                  <a:lnTo>
                    <a:pt x="22" y="1652"/>
                  </a:lnTo>
                  <a:lnTo>
                    <a:pt x="1" y="2705"/>
                  </a:lnTo>
                  <a:lnTo>
                    <a:pt x="22" y="3757"/>
                  </a:lnTo>
                  <a:lnTo>
                    <a:pt x="42" y="4624"/>
                  </a:lnTo>
                  <a:lnTo>
                    <a:pt x="84" y="5202"/>
                  </a:lnTo>
                  <a:lnTo>
                    <a:pt x="104" y="5347"/>
                  </a:lnTo>
                  <a:lnTo>
                    <a:pt x="125" y="5409"/>
                  </a:lnTo>
                  <a:lnTo>
                    <a:pt x="145" y="5347"/>
                  </a:lnTo>
                  <a:lnTo>
                    <a:pt x="187" y="5202"/>
                  </a:lnTo>
                  <a:lnTo>
                    <a:pt x="207" y="4624"/>
                  </a:lnTo>
                  <a:lnTo>
                    <a:pt x="249" y="3757"/>
                  </a:lnTo>
                  <a:lnTo>
                    <a:pt x="249" y="2705"/>
                  </a:lnTo>
                  <a:lnTo>
                    <a:pt x="249" y="1652"/>
                  </a:lnTo>
                  <a:lnTo>
                    <a:pt x="207" y="806"/>
                  </a:lnTo>
                  <a:lnTo>
                    <a:pt x="187" y="207"/>
                  </a:lnTo>
                  <a:lnTo>
                    <a:pt x="145"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2061650" y="5053200"/>
              <a:ext cx="6225" cy="135225"/>
            </a:xfrm>
            <a:custGeom>
              <a:rect b="b" l="l" r="r" t="t"/>
              <a:pathLst>
                <a:path extrusionOk="0" fill="none" h="5409" w="249">
                  <a:moveTo>
                    <a:pt x="125" y="5409"/>
                  </a:moveTo>
                  <a:lnTo>
                    <a:pt x="125" y="5409"/>
                  </a:lnTo>
                  <a:lnTo>
                    <a:pt x="104" y="5347"/>
                  </a:lnTo>
                  <a:lnTo>
                    <a:pt x="84" y="5202"/>
                  </a:lnTo>
                  <a:lnTo>
                    <a:pt x="42" y="4624"/>
                  </a:lnTo>
                  <a:lnTo>
                    <a:pt x="22" y="3757"/>
                  </a:lnTo>
                  <a:lnTo>
                    <a:pt x="1" y="2705"/>
                  </a:lnTo>
                  <a:lnTo>
                    <a:pt x="1" y="2705"/>
                  </a:lnTo>
                  <a:lnTo>
                    <a:pt x="22" y="1652"/>
                  </a:lnTo>
                  <a:lnTo>
                    <a:pt x="42" y="806"/>
                  </a:lnTo>
                  <a:lnTo>
                    <a:pt x="84" y="207"/>
                  </a:lnTo>
                  <a:lnTo>
                    <a:pt x="104" y="62"/>
                  </a:lnTo>
                  <a:lnTo>
                    <a:pt x="125" y="1"/>
                  </a:lnTo>
                  <a:lnTo>
                    <a:pt x="125" y="1"/>
                  </a:lnTo>
                  <a:lnTo>
                    <a:pt x="145" y="62"/>
                  </a:lnTo>
                  <a:lnTo>
                    <a:pt x="187" y="207"/>
                  </a:lnTo>
                  <a:lnTo>
                    <a:pt x="207" y="806"/>
                  </a:lnTo>
                  <a:lnTo>
                    <a:pt x="249" y="1652"/>
                  </a:lnTo>
                  <a:lnTo>
                    <a:pt x="249" y="2705"/>
                  </a:lnTo>
                  <a:lnTo>
                    <a:pt x="249" y="2705"/>
                  </a:lnTo>
                  <a:lnTo>
                    <a:pt x="249" y="3757"/>
                  </a:lnTo>
                  <a:lnTo>
                    <a:pt x="207" y="4624"/>
                  </a:lnTo>
                  <a:lnTo>
                    <a:pt x="187" y="5202"/>
                  </a:lnTo>
                  <a:lnTo>
                    <a:pt x="145"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2020900" y="5053200"/>
              <a:ext cx="6225" cy="135225"/>
            </a:xfrm>
            <a:custGeom>
              <a:rect b="b" l="l" r="r" t="t"/>
              <a:pathLst>
                <a:path extrusionOk="0" h="5409" w="249">
                  <a:moveTo>
                    <a:pt x="124" y="1"/>
                  </a:moveTo>
                  <a:lnTo>
                    <a:pt x="104" y="62"/>
                  </a:lnTo>
                  <a:lnTo>
                    <a:pt x="62" y="207"/>
                  </a:lnTo>
                  <a:lnTo>
                    <a:pt x="21" y="806"/>
                  </a:lnTo>
                  <a:lnTo>
                    <a:pt x="0" y="1652"/>
                  </a:lnTo>
                  <a:lnTo>
                    <a:pt x="0" y="2705"/>
                  </a:lnTo>
                  <a:lnTo>
                    <a:pt x="0" y="3757"/>
                  </a:lnTo>
                  <a:lnTo>
                    <a:pt x="21" y="4624"/>
                  </a:lnTo>
                  <a:lnTo>
                    <a:pt x="62" y="5202"/>
                  </a:lnTo>
                  <a:lnTo>
                    <a:pt x="104" y="5347"/>
                  </a:lnTo>
                  <a:lnTo>
                    <a:pt x="124" y="5409"/>
                  </a:lnTo>
                  <a:lnTo>
                    <a:pt x="145" y="5347"/>
                  </a:lnTo>
                  <a:lnTo>
                    <a:pt x="165" y="5202"/>
                  </a:lnTo>
                  <a:lnTo>
                    <a:pt x="207" y="4624"/>
                  </a:lnTo>
                  <a:lnTo>
                    <a:pt x="227" y="3757"/>
                  </a:lnTo>
                  <a:lnTo>
                    <a:pt x="248" y="2705"/>
                  </a:lnTo>
                  <a:lnTo>
                    <a:pt x="227" y="1652"/>
                  </a:lnTo>
                  <a:lnTo>
                    <a:pt x="207" y="806"/>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2020900" y="5053200"/>
              <a:ext cx="6225" cy="135225"/>
            </a:xfrm>
            <a:custGeom>
              <a:rect b="b" l="l" r="r" t="t"/>
              <a:pathLst>
                <a:path extrusionOk="0" fill="none" h="5409" w="249">
                  <a:moveTo>
                    <a:pt x="124" y="5409"/>
                  </a:moveTo>
                  <a:lnTo>
                    <a:pt x="124" y="5409"/>
                  </a:lnTo>
                  <a:lnTo>
                    <a:pt x="104" y="5347"/>
                  </a:lnTo>
                  <a:lnTo>
                    <a:pt x="62" y="5202"/>
                  </a:lnTo>
                  <a:lnTo>
                    <a:pt x="21" y="4624"/>
                  </a:lnTo>
                  <a:lnTo>
                    <a:pt x="0" y="3757"/>
                  </a:lnTo>
                  <a:lnTo>
                    <a:pt x="0" y="2705"/>
                  </a:lnTo>
                  <a:lnTo>
                    <a:pt x="0" y="2705"/>
                  </a:lnTo>
                  <a:lnTo>
                    <a:pt x="0" y="1652"/>
                  </a:lnTo>
                  <a:lnTo>
                    <a:pt x="21" y="806"/>
                  </a:lnTo>
                  <a:lnTo>
                    <a:pt x="62" y="207"/>
                  </a:lnTo>
                  <a:lnTo>
                    <a:pt x="104" y="62"/>
                  </a:lnTo>
                  <a:lnTo>
                    <a:pt x="124" y="1"/>
                  </a:lnTo>
                  <a:lnTo>
                    <a:pt x="124" y="1"/>
                  </a:lnTo>
                  <a:lnTo>
                    <a:pt x="145" y="62"/>
                  </a:lnTo>
                  <a:lnTo>
                    <a:pt x="165" y="207"/>
                  </a:lnTo>
                  <a:lnTo>
                    <a:pt x="207" y="806"/>
                  </a:lnTo>
                  <a:lnTo>
                    <a:pt x="227" y="1652"/>
                  </a:lnTo>
                  <a:lnTo>
                    <a:pt x="248" y="2705"/>
                  </a:lnTo>
                  <a:lnTo>
                    <a:pt x="248" y="2705"/>
                  </a:lnTo>
                  <a:lnTo>
                    <a:pt x="227" y="3757"/>
                  </a:lnTo>
                  <a:lnTo>
                    <a:pt x="207" y="4624"/>
                  </a:lnTo>
                  <a:lnTo>
                    <a:pt x="165"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2151975" y="5053200"/>
              <a:ext cx="6200" cy="135225"/>
            </a:xfrm>
            <a:custGeom>
              <a:rect b="b" l="l" r="r" t="t"/>
              <a:pathLst>
                <a:path extrusionOk="0" h="5409" w="248">
                  <a:moveTo>
                    <a:pt x="124" y="1"/>
                  </a:moveTo>
                  <a:lnTo>
                    <a:pt x="103" y="62"/>
                  </a:lnTo>
                  <a:lnTo>
                    <a:pt x="62" y="207"/>
                  </a:lnTo>
                  <a:lnTo>
                    <a:pt x="21" y="806"/>
                  </a:lnTo>
                  <a:lnTo>
                    <a:pt x="0" y="1652"/>
                  </a:lnTo>
                  <a:lnTo>
                    <a:pt x="0" y="2705"/>
                  </a:lnTo>
                  <a:lnTo>
                    <a:pt x="0" y="3757"/>
                  </a:lnTo>
                  <a:lnTo>
                    <a:pt x="21" y="4624"/>
                  </a:lnTo>
                  <a:lnTo>
                    <a:pt x="62" y="5202"/>
                  </a:lnTo>
                  <a:lnTo>
                    <a:pt x="103" y="5347"/>
                  </a:lnTo>
                  <a:lnTo>
                    <a:pt x="124" y="5409"/>
                  </a:lnTo>
                  <a:lnTo>
                    <a:pt x="145" y="5347"/>
                  </a:lnTo>
                  <a:lnTo>
                    <a:pt x="165" y="5202"/>
                  </a:lnTo>
                  <a:lnTo>
                    <a:pt x="207" y="4624"/>
                  </a:lnTo>
                  <a:lnTo>
                    <a:pt x="227" y="3757"/>
                  </a:lnTo>
                  <a:lnTo>
                    <a:pt x="248" y="2705"/>
                  </a:lnTo>
                  <a:lnTo>
                    <a:pt x="227" y="1652"/>
                  </a:lnTo>
                  <a:lnTo>
                    <a:pt x="207" y="806"/>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2151975" y="5053200"/>
              <a:ext cx="6200" cy="135225"/>
            </a:xfrm>
            <a:custGeom>
              <a:rect b="b" l="l" r="r" t="t"/>
              <a:pathLst>
                <a:path extrusionOk="0" fill="none" h="5409" w="248">
                  <a:moveTo>
                    <a:pt x="124" y="5409"/>
                  </a:moveTo>
                  <a:lnTo>
                    <a:pt x="124" y="5409"/>
                  </a:lnTo>
                  <a:lnTo>
                    <a:pt x="103" y="5347"/>
                  </a:lnTo>
                  <a:lnTo>
                    <a:pt x="62" y="5202"/>
                  </a:lnTo>
                  <a:lnTo>
                    <a:pt x="21" y="4624"/>
                  </a:lnTo>
                  <a:lnTo>
                    <a:pt x="0" y="3757"/>
                  </a:lnTo>
                  <a:lnTo>
                    <a:pt x="0" y="2705"/>
                  </a:lnTo>
                  <a:lnTo>
                    <a:pt x="0" y="2705"/>
                  </a:lnTo>
                  <a:lnTo>
                    <a:pt x="0" y="1652"/>
                  </a:lnTo>
                  <a:lnTo>
                    <a:pt x="21" y="806"/>
                  </a:lnTo>
                  <a:lnTo>
                    <a:pt x="62" y="207"/>
                  </a:lnTo>
                  <a:lnTo>
                    <a:pt x="103" y="62"/>
                  </a:lnTo>
                  <a:lnTo>
                    <a:pt x="124" y="1"/>
                  </a:lnTo>
                  <a:lnTo>
                    <a:pt x="124" y="1"/>
                  </a:lnTo>
                  <a:lnTo>
                    <a:pt x="145" y="62"/>
                  </a:lnTo>
                  <a:lnTo>
                    <a:pt x="165" y="207"/>
                  </a:lnTo>
                  <a:lnTo>
                    <a:pt x="207" y="806"/>
                  </a:lnTo>
                  <a:lnTo>
                    <a:pt x="227" y="1652"/>
                  </a:lnTo>
                  <a:lnTo>
                    <a:pt x="248" y="2705"/>
                  </a:lnTo>
                  <a:lnTo>
                    <a:pt x="248" y="2705"/>
                  </a:lnTo>
                  <a:lnTo>
                    <a:pt x="227" y="3757"/>
                  </a:lnTo>
                  <a:lnTo>
                    <a:pt x="207" y="4624"/>
                  </a:lnTo>
                  <a:lnTo>
                    <a:pt x="165"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2110675" y="5053200"/>
              <a:ext cx="6225" cy="135225"/>
            </a:xfrm>
            <a:custGeom>
              <a:rect b="b" l="l" r="r" t="t"/>
              <a:pathLst>
                <a:path extrusionOk="0" h="5409" w="249">
                  <a:moveTo>
                    <a:pt x="125" y="1"/>
                  </a:moveTo>
                  <a:lnTo>
                    <a:pt x="104" y="62"/>
                  </a:lnTo>
                  <a:lnTo>
                    <a:pt x="83" y="207"/>
                  </a:lnTo>
                  <a:lnTo>
                    <a:pt x="42" y="806"/>
                  </a:lnTo>
                  <a:lnTo>
                    <a:pt x="22" y="1652"/>
                  </a:lnTo>
                  <a:lnTo>
                    <a:pt x="1" y="2705"/>
                  </a:lnTo>
                  <a:lnTo>
                    <a:pt x="22" y="3757"/>
                  </a:lnTo>
                  <a:lnTo>
                    <a:pt x="42" y="4624"/>
                  </a:lnTo>
                  <a:lnTo>
                    <a:pt x="83" y="5202"/>
                  </a:lnTo>
                  <a:lnTo>
                    <a:pt x="104" y="5347"/>
                  </a:lnTo>
                  <a:lnTo>
                    <a:pt x="125" y="5409"/>
                  </a:lnTo>
                  <a:lnTo>
                    <a:pt x="145" y="5347"/>
                  </a:lnTo>
                  <a:lnTo>
                    <a:pt x="187" y="5202"/>
                  </a:lnTo>
                  <a:lnTo>
                    <a:pt x="228" y="4624"/>
                  </a:lnTo>
                  <a:lnTo>
                    <a:pt x="249" y="3757"/>
                  </a:lnTo>
                  <a:lnTo>
                    <a:pt x="249" y="2705"/>
                  </a:lnTo>
                  <a:lnTo>
                    <a:pt x="249" y="1652"/>
                  </a:lnTo>
                  <a:lnTo>
                    <a:pt x="228" y="806"/>
                  </a:lnTo>
                  <a:lnTo>
                    <a:pt x="187" y="207"/>
                  </a:lnTo>
                  <a:lnTo>
                    <a:pt x="145"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2110675" y="5053200"/>
              <a:ext cx="6225" cy="135225"/>
            </a:xfrm>
            <a:custGeom>
              <a:rect b="b" l="l" r="r" t="t"/>
              <a:pathLst>
                <a:path extrusionOk="0" fill="none" h="5409" w="249">
                  <a:moveTo>
                    <a:pt x="125" y="5409"/>
                  </a:moveTo>
                  <a:lnTo>
                    <a:pt x="125" y="5409"/>
                  </a:lnTo>
                  <a:lnTo>
                    <a:pt x="104" y="5347"/>
                  </a:lnTo>
                  <a:lnTo>
                    <a:pt x="83" y="5202"/>
                  </a:lnTo>
                  <a:lnTo>
                    <a:pt x="42" y="4624"/>
                  </a:lnTo>
                  <a:lnTo>
                    <a:pt x="22" y="3757"/>
                  </a:lnTo>
                  <a:lnTo>
                    <a:pt x="1" y="2705"/>
                  </a:lnTo>
                  <a:lnTo>
                    <a:pt x="1" y="2705"/>
                  </a:lnTo>
                  <a:lnTo>
                    <a:pt x="22" y="1652"/>
                  </a:lnTo>
                  <a:lnTo>
                    <a:pt x="42" y="806"/>
                  </a:lnTo>
                  <a:lnTo>
                    <a:pt x="83" y="207"/>
                  </a:lnTo>
                  <a:lnTo>
                    <a:pt x="104" y="62"/>
                  </a:lnTo>
                  <a:lnTo>
                    <a:pt x="125" y="1"/>
                  </a:lnTo>
                  <a:lnTo>
                    <a:pt x="125" y="1"/>
                  </a:lnTo>
                  <a:lnTo>
                    <a:pt x="145" y="62"/>
                  </a:lnTo>
                  <a:lnTo>
                    <a:pt x="187" y="207"/>
                  </a:lnTo>
                  <a:lnTo>
                    <a:pt x="228" y="806"/>
                  </a:lnTo>
                  <a:lnTo>
                    <a:pt x="249" y="1652"/>
                  </a:lnTo>
                  <a:lnTo>
                    <a:pt x="249" y="2705"/>
                  </a:lnTo>
                  <a:lnTo>
                    <a:pt x="249" y="2705"/>
                  </a:lnTo>
                  <a:lnTo>
                    <a:pt x="249" y="3757"/>
                  </a:lnTo>
                  <a:lnTo>
                    <a:pt x="228" y="4624"/>
                  </a:lnTo>
                  <a:lnTo>
                    <a:pt x="187" y="5202"/>
                  </a:lnTo>
                  <a:lnTo>
                    <a:pt x="145"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2241750" y="5053200"/>
              <a:ext cx="6225" cy="135225"/>
            </a:xfrm>
            <a:custGeom>
              <a:rect b="b" l="l" r="r" t="t"/>
              <a:pathLst>
                <a:path extrusionOk="0" h="5409" w="249">
                  <a:moveTo>
                    <a:pt x="125" y="1"/>
                  </a:moveTo>
                  <a:lnTo>
                    <a:pt x="104" y="62"/>
                  </a:lnTo>
                  <a:lnTo>
                    <a:pt x="83" y="207"/>
                  </a:lnTo>
                  <a:lnTo>
                    <a:pt x="42" y="806"/>
                  </a:lnTo>
                  <a:lnTo>
                    <a:pt x="21" y="1652"/>
                  </a:lnTo>
                  <a:lnTo>
                    <a:pt x="1" y="2705"/>
                  </a:lnTo>
                  <a:lnTo>
                    <a:pt x="21" y="3757"/>
                  </a:lnTo>
                  <a:lnTo>
                    <a:pt x="42" y="4624"/>
                  </a:lnTo>
                  <a:lnTo>
                    <a:pt x="83" y="5202"/>
                  </a:lnTo>
                  <a:lnTo>
                    <a:pt x="104" y="5347"/>
                  </a:lnTo>
                  <a:lnTo>
                    <a:pt x="125" y="5409"/>
                  </a:lnTo>
                  <a:lnTo>
                    <a:pt x="145" y="5347"/>
                  </a:lnTo>
                  <a:lnTo>
                    <a:pt x="187" y="5202"/>
                  </a:lnTo>
                  <a:lnTo>
                    <a:pt x="228" y="4624"/>
                  </a:lnTo>
                  <a:lnTo>
                    <a:pt x="248" y="3757"/>
                  </a:lnTo>
                  <a:lnTo>
                    <a:pt x="248" y="2705"/>
                  </a:lnTo>
                  <a:lnTo>
                    <a:pt x="248" y="1652"/>
                  </a:lnTo>
                  <a:lnTo>
                    <a:pt x="228" y="806"/>
                  </a:lnTo>
                  <a:lnTo>
                    <a:pt x="187" y="207"/>
                  </a:lnTo>
                  <a:lnTo>
                    <a:pt x="145"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2241750" y="5053200"/>
              <a:ext cx="6225" cy="135225"/>
            </a:xfrm>
            <a:custGeom>
              <a:rect b="b" l="l" r="r" t="t"/>
              <a:pathLst>
                <a:path extrusionOk="0" fill="none" h="5409" w="249">
                  <a:moveTo>
                    <a:pt x="125" y="5409"/>
                  </a:moveTo>
                  <a:lnTo>
                    <a:pt x="125" y="5409"/>
                  </a:lnTo>
                  <a:lnTo>
                    <a:pt x="104" y="5347"/>
                  </a:lnTo>
                  <a:lnTo>
                    <a:pt x="83" y="5202"/>
                  </a:lnTo>
                  <a:lnTo>
                    <a:pt x="42" y="4624"/>
                  </a:lnTo>
                  <a:lnTo>
                    <a:pt x="21" y="3757"/>
                  </a:lnTo>
                  <a:lnTo>
                    <a:pt x="1" y="2705"/>
                  </a:lnTo>
                  <a:lnTo>
                    <a:pt x="1" y="2705"/>
                  </a:lnTo>
                  <a:lnTo>
                    <a:pt x="21" y="1652"/>
                  </a:lnTo>
                  <a:lnTo>
                    <a:pt x="42" y="806"/>
                  </a:lnTo>
                  <a:lnTo>
                    <a:pt x="83" y="207"/>
                  </a:lnTo>
                  <a:lnTo>
                    <a:pt x="104" y="62"/>
                  </a:lnTo>
                  <a:lnTo>
                    <a:pt x="125" y="1"/>
                  </a:lnTo>
                  <a:lnTo>
                    <a:pt x="125" y="1"/>
                  </a:lnTo>
                  <a:lnTo>
                    <a:pt x="145" y="62"/>
                  </a:lnTo>
                  <a:lnTo>
                    <a:pt x="187" y="207"/>
                  </a:lnTo>
                  <a:lnTo>
                    <a:pt x="228" y="806"/>
                  </a:lnTo>
                  <a:lnTo>
                    <a:pt x="248" y="1652"/>
                  </a:lnTo>
                  <a:lnTo>
                    <a:pt x="248" y="2705"/>
                  </a:lnTo>
                  <a:lnTo>
                    <a:pt x="248" y="2705"/>
                  </a:lnTo>
                  <a:lnTo>
                    <a:pt x="248" y="3757"/>
                  </a:lnTo>
                  <a:lnTo>
                    <a:pt x="228" y="4624"/>
                  </a:lnTo>
                  <a:lnTo>
                    <a:pt x="187" y="5202"/>
                  </a:lnTo>
                  <a:lnTo>
                    <a:pt x="145"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2201000" y="5053200"/>
              <a:ext cx="6200" cy="135225"/>
            </a:xfrm>
            <a:custGeom>
              <a:rect b="b" l="l" r="r" t="t"/>
              <a:pathLst>
                <a:path extrusionOk="0" h="5409" w="248">
                  <a:moveTo>
                    <a:pt x="124" y="1"/>
                  </a:moveTo>
                  <a:lnTo>
                    <a:pt x="103" y="62"/>
                  </a:lnTo>
                  <a:lnTo>
                    <a:pt x="62" y="207"/>
                  </a:lnTo>
                  <a:lnTo>
                    <a:pt x="41" y="806"/>
                  </a:lnTo>
                  <a:lnTo>
                    <a:pt x="0" y="1652"/>
                  </a:lnTo>
                  <a:lnTo>
                    <a:pt x="0" y="2705"/>
                  </a:lnTo>
                  <a:lnTo>
                    <a:pt x="0" y="3757"/>
                  </a:lnTo>
                  <a:lnTo>
                    <a:pt x="41" y="4624"/>
                  </a:lnTo>
                  <a:lnTo>
                    <a:pt x="62" y="5202"/>
                  </a:lnTo>
                  <a:lnTo>
                    <a:pt x="103" y="5347"/>
                  </a:lnTo>
                  <a:lnTo>
                    <a:pt x="124" y="5409"/>
                  </a:lnTo>
                  <a:lnTo>
                    <a:pt x="145" y="5347"/>
                  </a:lnTo>
                  <a:lnTo>
                    <a:pt x="165" y="5202"/>
                  </a:lnTo>
                  <a:lnTo>
                    <a:pt x="207" y="4624"/>
                  </a:lnTo>
                  <a:lnTo>
                    <a:pt x="227" y="3757"/>
                  </a:lnTo>
                  <a:lnTo>
                    <a:pt x="248" y="2705"/>
                  </a:lnTo>
                  <a:lnTo>
                    <a:pt x="227" y="1652"/>
                  </a:lnTo>
                  <a:lnTo>
                    <a:pt x="207" y="806"/>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2201000" y="5053200"/>
              <a:ext cx="6200" cy="135225"/>
            </a:xfrm>
            <a:custGeom>
              <a:rect b="b" l="l" r="r" t="t"/>
              <a:pathLst>
                <a:path extrusionOk="0" fill="none" h="5409" w="248">
                  <a:moveTo>
                    <a:pt x="124" y="5409"/>
                  </a:moveTo>
                  <a:lnTo>
                    <a:pt x="124" y="5409"/>
                  </a:lnTo>
                  <a:lnTo>
                    <a:pt x="103" y="5347"/>
                  </a:lnTo>
                  <a:lnTo>
                    <a:pt x="62" y="5202"/>
                  </a:lnTo>
                  <a:lnTo>
                    <a:pt x="41" y="4624"/>
                  </a:lnTo>
                  <a:lnTo>
                    <a:pt x="0" y="3757"/>
                  </a:lnTo>
                  <a:lnTo>
                    <a:pt x="0" y="2705"/>
                  </a:lnTo>
                  <a:lnTo>
                    <a:pt x="0" y="2705"/>
                  </a:lnTo>
                  <a:lnTo>
                    <a:pt x="0" y="1652"/>
                  </a:lnTo>
                  <a:lnTo>
                    <a:pt x="41" y="806"/>
                  </a:lnTo>
                  <a:lnTo>
                    <a:pt x="62" y="207"/>
                  </a:lnTo>
                  <a:lnTo>
                    <a:pt x="103" y="62"/>
                  </a:lnTo>
                  <a:lnTo>
                    <a:pt x="124" y="1"/>
                  </a:lnTo>
                  <a:lnTo>
                    <a:pt x="124" y="1"/>
                  </a:lnTo>
                  <a:lnTo>
                    <a:pt x="145" y="62"/>
                  </a:lnTo>
                  <a:lnTo>
                    <a:pt x="165" y="207"/>
                  </a:lnTo>
                  <a:lnTo>
                    <a:pt x="207" y="806"/>
                  </a:lnTo>
                  <a:lnTo>
                    <a:pt x="227" y="1652"/>
                  </a:lnTo>
                  <a:lnTo>
                    <a:pt x="248" y="2705"/>
                  </a:lnTo>
                  <a:lnTo>
                    <a:pt x="248" y="2705"/>
                  </a:lnTo>
                  <a:lnTo>
                    <a:pt x="227" y="3757"/>
                  </a:lnTo>
                  <a:lnTo>
                    <a:pt x="207" y="4624"/>
                  </a:lnTo>
                  <a:lnTo>
                    <a:pt x="165" y="520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1535825" y="5048050"/>
              <a:ext cx="754975" cy="6200"/>
            </a:xfrm>
            <a:custGeom>
              <a:rect b="b" l="l" r="r" t="t"/>
              <a:pathLst>
                <a:path extrusionOk="0" h="248" w="30199">
                  <a:moveTo>
                    <a:pt x="15089" y="0"/>
                  </a:moveTo>
                  <a:lnTo>
                    <a:pt x="9227" y="21"/>
                  </a:lnTo>
                  <a:lnTo>
                    <a:pt x="4418" y="41"/>
                  </a:lnTo>
                  <a:lnTo>
                    <a:pt x="1177" y="83"/>
                  </a:lnTo>
                  <a:lnTo>
                    <a:pt x="310" y="103"/>
                  </a:lnTo>
                  <a:lnTo>
                    <a:pt x="83" y="124"/>
                  </a:lnTo>
                  <a:lnTo>
                    <a:pt x="1" y="124"/>
                  </a:lnTo>
                  <a:lnTo>
                    <a:pt x="83" y="145"/>
                  </a:lnTo>
                  <a:lnTo>
                    <a:pt x="310" y="165"/>
                  </a:lnTo>
                  <a:lnTo>
                    <a:pt x="1177" y="186"/>
                  </a:lnTo>
                  <a:lnTo>
                    <a:pt x="4418" y="227"/>
                  </a:lnTo>
                  <a:lnTo>
                    <a:pt x="9227" y="248"/>
                  </a:lnTo>
                  <a:lnTo>
                    <a:pt x="20972" y="248"/>
                  </a:lnTo>
                  <a:lnTo>
                    <a:pt x="25781" y="227"/>
                  </a:lnTo>
                  <a:lnTo>
                    <a:pt x="29002" y="186"/>
                  </a:lnTo>
                  <a:lnTo>
                    <a:pt x="29889" y="165"/>
                  </a:lnTo>
                  <a:lnTo>
                    <a:pt x="30116" y="145"/>
                  </a:lnTo>
                  <a:lnTo>
                    <a:pt x="30199" y="124"/>
                  </a:lnTo>
                  <a:lnTo>
                    <a:pt x="30116" y="124"/>
                  </a:lnTo>
                  <a:lnTo>
                    <a:pt x="29889" y="103"/>
                  </a:lnTo>
                  <a:lnTo>
                    <a:pt x="29002" y="83"/>
                  </a:lnTo>
                  <a:lnTo>
                    <a:pt x="25781" y="41"/>
                  </a:lnTo>
                  <a:lnTo>
                    <a:pt x="20972" y="21"/>
                  </a:lnTo>
                  <a:lnTo>
                    <a:pt x="15089"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1535825" y="5048050"/>
              <a:ext cx="754975" cy="6200"/>
            </a:xfrm>
            <a:custGeom>
              <a:rect b="b" l="l" r="r" t="t"/>
              <a:pathLst>
                <a:path extrusionOk="0" fill="none" h="248" w="30199">
                  <a:moveTo>
                    <a:pt x="30199" y="124"/>
                  </a:moveTo>
                  <a:lnTo>
                    <a:pt x="30199" y="124"/>
                  </a:lnTo>
                  <a:lnTo>
                    <a:pt x="30116" y="145"/>
                  </a:lnTo>
                  <a:lnTo>
                    <a:pt x="29889" y="165"/>
                  </a:lnTo>
                  <a:lnTo>
                    <a:pt x="29002" y="186"/>
                  </a:lnTo>
                  <a:lnTo>
                    <a:pt x="25781" y="227"/>
                  </a:lnTo>
                  <a:lnTo>
                    <a:pt x="20972" y="248"/>
                  </a:lnTo>
                  <a:lnTo>
                    <a:pt x="15089" y="248"/>
                  </a:lnTo>
                  <a:lnTo>
                    <a:pt x="15089" y="248"/>
                  </a:lnTo>
                  <a:lnTo>
                    <a:pt x="9227" y="248"/>
                  </a:lnTo>
                  <a:lnTo>
                    <a:pt x="4418" y="227"/>
                  </a:lnTo>
                  <a:lnTo>
                    <a:pt x="1177" y="186"/>
                  </a:lnTo>
                  <a:lnTo>
                    <a:pt x="310" y="165"/>
                  </a:lnTo>
                  <a:lnTo>
                    <a:pt x="83" y="145"/>
                  </a:lnTo>
                  <a:lnTo>
                    <a:pt x="1" y="124"/>
                  </a:lnTo>
                  <a:lnTo>
                    <a:pt x="1" y="124"/>
                  </a:lnTo>
                  <a:lnTo>
                    <a:pt x="83" y="124"/>
                  </a:lnTo>
                  <a:lnTo>
                    <a:pt x="310" y="103"/>
                  </a:lnTo>
                  <a:lnTo>
                    <a:pt x="1177" y="83"/>
                  </a:lnTo>
                  <a:lnTo>
                    <a:pt x="4418" y="41"/>
                  </a:lnTo>
                  <a:lnTo>
                    <a:pt x="9227" y="21"/>
                  </a:lnTo>
                  <a:lnTo>
                    <a:pt x="15089" y="0"/>
                  </a:lnTo>
                  <a:lnTo>
                    <a:pt x="15089" y="0"/>
                  </a:lnTo>
                  <a:lnTo>
                    <a:pt x="20972" y="21"/>
                  </a:lnTo>
                  <a:lnTo>
                    <a:pt x="25781" y="41"/>
                  </a:lnTo>
                  <a:lnTo>
                    <a:pt x="29002" y="83"/>
                  </a:lnTo>
                  <a:lnTo>
                    <a:pt x="29889" y="103"/>
                  </a:lnTo>
                  <a:lnTo>
                    <a:pt x="30116" y="124"/>
                  </a:lnTo>
                  <a:lnTo>
                    <a:pt x="30199" y="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1482150" y="5186325"/>
              <a:ext cx="749825" cy="136275"/>
            </a:xfrm>
            <a:custGeom>
              <a:rect b="b" l="l" r="r" t="t"/>
              <a:pathLst>
                <a:path extrusionOk="0" h="5451" w="29993">
                  <a:moveTo>
                    <a:pt x="1" y="1"/>
                  </a:moveTo>
                  <a:lnTo>
                    <a:pt x="1" y="5450"/>
                  </a:lnTo>
                  <a:lnTo>
                    <a:pt x="29993" y="5450"/>
                  </a:lnTo>
                  <a:lnTo>
                    <a:pt x="29993"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1482150" y="5186325"/>
              <a:ext cx="749825" cy="136275"/>
            </a:xfrm>
            <a:custGeom>
              <a:rect b="b" l="l" r="r" t="t"/>
              <a:pathLst>
                <a:path extrusionOk="0" fill="none" h="5451" w="29993">
                  <a:moveTo>
                    <a:pt x="29993" y="5450"/>
                  </a:moveTo>
                  <a:lnTo>
                    <a:pt x="1" y="5450"/>
                  </a:lnTo>
                  <a:lnTo>
                    <a:pt x="1" y="1"/>
                  </a:lnTo>
                  <a:lnTo>
                    <a:pt x="29993" y="1"/>
                  </a:lnTo>
                  <a:lnTo>
                    <a:pt x="29993" y="54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552850" y="5188400"/>
              <a:ext cx="6225" cy="135225"/>
            </a:xfrm>
            <a:custGeom>
              <a:rect b="b" l="l" r="r" t="t"/>
              <a:pathLst>
                <a:path extrusionOk="0" h="5409" w="249">
                  <a:moveTo>
                    <a:pt x="125" y="1"/>
                  </a:moveTo>
                  <a:lnTo>
                    <a:pt x="83" y="62"/>
                  </a:lnTo>
                  <a:lnTo>
                    <a:pt x="63" y="207"/>
                  </a:lnTo>
                  <a:lnTo>
                    <a:pt x="21" y="785"/>
                  </a:lnTo>
                  <a:lnTo>
                    <a:pt x="1" y="1652"/>
                  </a:lnTo>
                  <a:lnTo>
                    <a:pt x="1" y="2705"/>
                  </a:lnTo>
                  <a:lnTo>
                    <a:pt x="1" y="3757"/>
                  </a:lnTo>
                  <a:lnTo>
                    <a:pt x="21" y="4604"/>
                  </a:lnTo>
                  <a:lnTo>
                    <a:pt x="63" y="5182"/>
                  </a:lnTo>
                  <a:lnTo>
                    <a:pt x="83" y="5347"/>
                  </a:lnTo>
                  <a:lnTo>
                    <a:pt x="125" y="5409"/>
                  </a:lnTo>
                  <a:lnTo>
                    <a:pt x="145" y="5347"/>
                  </a:lnTo>
                  <a:lnTo>
                    <a:pt x="166" y="5182"/>
                  </a:lnTo>
                  <a:lnTo>
                    <a:pt x="207" y="4604"/>
                  </a:lnTo>
                  <a:lnTo>
                    <a:pt x="228" y="3757"/>
                  </a:lnTo>
                  <a:lnTo>
                    <a:pt x="248" y="2705"/>
                  </a:lnTo>
                  <a:lnTo>
                    <a:pt x="228" y="1652"/>
                  </a:lnTo>
                  <a:lnTo>
                    <a:pt x="207" y="785"/>
                  </a:lnTo>
                  <a:lnTo>
                    <a:pt x="166" y="207"/>
                  </a:lnTo>
                  <a:lnTo>
                    <a:pt x="145"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1552850" y="5188400"/>
              <a:ext cx="6225" cy="135225"/>
            </a:xfrm>
            <a:custGeom>
              <a:rect b="b" l="l" r="r" t="t"/>
              <a:pathLst>
                <a:path extrusionOk="0" fill="none" h="5409" w="249">
                  <a:moveTo>
                    <a:pt x="125" y="5409"/>
                  </a:moveTo>
                  <a:lnTo>
                    <a:pt x="125" y="5409"/>
                  </a:lnTo>
                  <a:lnTo>
                    <a:pt x="83" y="5347"/>
                  </a:lnTo>
                  <a:lnTo>
                    <a:pt x="63" y="5182"/>
                  </a:lnTo>
                  <a:lnTo>
                    <a:pt x="21" y="4604"/>
                  </a:lnTo>
                  <a:lnTo>
                    <a:pt x="1" y="3757"/>
                  </a:lnTo>
                  <a:lnTo>
                    <a:pt x="1" y="2705"/>
                  </a:lnTo>
                  <a:lnTo>
                    <a:pt x="1" y="2705"/>
                  </a:lnTo>
                  <a:lnTo>
                    <a:pt x="1" y="1652"/>
                  </a:lnTo>
                  <a:lnTo>
                    <a:pt x="21" y="785"/>
                  </a:lnTo>
                  <a:lnTo>
                    <a:pt x="63" y="207"/>
                  </a:lnTo>
                  <a:lnTo>
                    <a:pt x="83" y="62"/>
                  </a:lnTo>
                  <a:lnTo>
                    <a:pt x="125" y="1"/>
                  </a:lnTo>
                  <a:lnTo>
                    <a:pt x="125" y="1"/>
                  </a:lnTo>
                  <a:lnTo>
                    <a:pt x="145" y="62"/>
                  </a:lnTo>
                  <a:lnTo>
                    <a:pt x="166" y="207"/>
                  </a:lnTo>
                  <a:lnTo>
                    <a:pt x="207" y="785"/>
                  </a:lnTo>
                  <a:lnTo>
                    <a:pt x="228" y="1652"/>
                  </a:lnTo>
                  <a:lnTo>
                    <a:pt x="248" y="2705"/>
                  </a:lnTo>
                  <a:lnTo>
                    <a:pt x="248" y="2705"/>
                  </a:lnTo>
                  <a:lnTo>
                    <a:pt x="228" y="3757"/>
                  </a:lnTo>
                  <a:lnTo>
                    <a:pt x="207" y="4604"/>
                  </a:lnTo>
                  <a:lnTo>
                    <a:pt x="166" y="5182"/>
                  </a:lnTo>
                  <a:lnTo>
                    <a:pt x="145"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1511575" y="5188400"/>
              <a:ext cx="6225" cy="135225"/>
            </a:xfrm>
            <a:custGeom>
              <a:rect b="b" l="l" r="r" t="t"/>
              <a:pathLst>
                <a:path extrusionOk="0" h="5409" w="249">
                  <a:moveTo>
                    <a:pt x="124" y="1"/>
                  </a:moveTo>
                  <a:lnTo>
                    <a:pt x="104" y="62"/>
                  </a:lnTo>
                  <a:lnTo>
                    <a:pt x="83" y="207"/>
                  </a:lnTo>
                  <a:lnTo>
                    <a:pt x="42" y="785"/>
                  </a:lnTo>
                  <a:lnTo>
                    <a:pt x="21" y="1652"/>
                  </a:lnTo>
                  <a:lnTo>
                    <a:pt x="0" y="2705"/>
                  </a:lnTo>
                  <a:lnTo>
                    <a:pt x="21" y="3757"/>
                  </a:lnTo>
                  <a:lnTo>
                    <a:pt x="42" y="4604"/>
                  </a:lnTo>
                  <a:lnTo>
                    <a:pt x="83" y="5182"/>
                  </a:lnTo>
                  <a:lnTo>
                    <a:pt x="104" y="5347"/>
                  </a:lnTo>
                  <a:lnTo>
                    <a:pt x="124" y="5409"/>
                  </a:lnTo>
                  <a:lnTo>
                    <a:pt x="145" y="5347"/>
                  </a:lnTo>
                  <a:lnTo>
                    <a:pt x="186" y="5182"/>
                  </a:lnTo>
                  <a:lnTo>
                    <a:pt x="207" y="4604"/>
                  </a:lnTo>
                  <a:lnTo>
                    <a:pt x="248" y="3757"/>
                  </a:lnTo>
                  <a:lnTo>
                    <a:pt x="248" y="2705"/>
                  </a:lnTo>
                  <a:lnTo>
                    <a:pt x="248" y="1652"/>
                  </a:lnTo>
                  <a:lnTo>
                    <a:pt x="207" y="785"/>
                  </a:lnTo>
                  <a:lnTo>
                    <a:pt x="18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1511575" y="5188400"/>
              <a:ext cx="6225" cy="135225"/>
            </a:xfrm>
            <a:custGeom>
              <a:rect b="b" l="l" r="r" t="t"/>
              <a:pathLst>
                <a:path extrusionOk="0" fill="none" h="5409" w="249">
                  <a:moveTo>
                    <a:pt x="124" y="5409"/>
                  </a:moveTo>
                  <a:lnTo>
                    <a:pt x="124" y="5409"/>
                  </a:lnTo>
                  <a:lnTo>
                    <a:pt x="104" y="5347"/>
                  </a:lnTo>
                  <a:lnTo>
                    <a:pt x="83" y="5182"/>
                  </a:lnTo>
                  <a:lnTo>
                    <a:pt x="42" y="4604"/>
                  </a:lnTo>
                  <a:lnTo>
                    <a:pt x="21" y="3757"/>
                  </a:lnTo>
                  <a:lnTo>
                    <a:pt x="0" y="2705"/>
                  </a:lnTo>
                  <a:lnTo>
                    <a:pt x="0" y="2705"/>
                  </a:lnTo>
                  <a:lnTo>
                    <a:pt x="21" y="1652"/>
                  </a:lnTo>
                  <a:lnTo>
                    <a:pt x="42" y="785"/>
                  </a:lnTo>
                  <a:lnTo>
                    <a:pt x="83" y="207"/>
                  </a:lnTo>
                  <a:lnTo>
                    <a:pt x="104" y="62"/>
                  </a:lnTo>
                  <a:lnTo>
                    <a:pt x="124" y="1"/>
                  </a:lnTo>
                  <a:lnTo>
                    <a:pt x="124" y="1"/>
                  </a:lnTo>
                  <a:lnTo>
                    <a:pt x="145" y="62"/>
                  </a:lnTo>
                  <a:lnTo>
                    <a:pt x="186" y="207"/>
                  </a:lnTo>
                  <a:lnTo>
                    <a:pt x="207" y="785"/>
                  </a:lnTo>
                  <a:lnTo>
                    <a:pt x="248" y="1652"/>
                  </a:lnTo>
                  <a:lnTo>
                    <a:pt x="248" y="2705"/>
                  </a:lnTo>
                  <a:lnTo>
                    <a:pt x="248" y="2705"/>
                  </a:lnTo>
                  <a:lnTo>
                    <a:pt x="248" y="3757"/>
                  </a:lnTo>
                  <a:lnTo>
                    <a:pt x="207" y="4604"/>
                  </a:lnTo>
                  <a:lnTo>
                    <a:pt x="18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1642650" y="5188400"/>
              <a:ext cx="6200" cy="135225"/>
            </a:xfrm>
            <a:custGeom>
              <a:rect b="b" l="l" r="r" t="t"/>
              <a:pathLst>
                <a:path extrusionOk="0" h="5409" w="248">
                  <a:moveTo>
                    <a:pt x="124" y="1"/>
                  </a:moveTo>
                  <a:lnTo>
                    <a:pt x="104" y="62"/>
                  </a:lnTo>
                  <a:lnTo>
                    <a:pt x="83" y="207"/>
                  </a:lnTo>
                  <a:lnTo>
                    <a:pt x="42" y="785"/>
                  </a:lnTo>
                  <a:lnTo>
                    <a:pt x="21" y="1652"/>
                  </a:lnTo>
                  <a:lnTo>
                    <a:pt x="0" y="2705"/>
                  </a:lnTo>
                  <a:lnTo>
                    <a:pt x="21" y="3757"/>
                  </a:lnTo>
                  <a:lnTo>
                    <a:pt x="42" y="4604"/>
                  </a:lnTo>
                  <a:lnTo>
                    <a:pt x="83" y="5182"/>
                  </a:lnTo>
                  <a:lnTo>
                    <a:pt x="104" y="5347"/>
                  </a:lnTo>
                  <a:lnTo>
                    <a:pt x="124" y="5409"/>
                  </a:lnTo>
                  <a:lnTo>
                    <a:pt x="145" y="5347"/>
                  </a:lnTo>
                  <a:lnTo>
                    <a:pt x="186" y="5182"/>
                  </a:lnTo>
                  <a:lnTo>
                    <a:pt x="207" y="4604"/>
                  </a:lnTo>
                  <a:lnTo>
                    <a:pt x="248" y="3757"/>
                  </a:lnTo>
                  <a:lnTo>
                    <a:pt x="248" y="2705"/>
                  </a:lnTo>
                  <a:lnTo>
                    <a:pt x="248" y="1652"/>
                  </a:lnTo>
                  <a:lnTo>
                    <a:pt x="207" y="785"/>
                  </a:lnTo>
                  <a:lnTo>
                    <a:pt x="18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1642650" y="5188400"/>
              <a:ext cx="6200" cy="135225"/>
            </a:xfrm>
            <a:custGeom>
              <a:rect b="b" l="l" r="r" t="t"/>
              <a:pathLst>
                <a:path extrusionOk="0" fill="none" h="5409" w="248">
                  <a:moveTo>
                    <a:pt x="124" y="5409"/>
                  </a:moveTo>
                  <a:lnTo>
                    <a:pt x="124" y="5409"/>
                  </a:lnTo>
                  <a:lnTo>
                    <a:pt x="104" y="5347"/>
                  </a:lnTo>
                  <a:lnTo>
                    <a:pt x="83" y="5182"/>
                  </a:lnTo>
                  <a:lnTo>
                    <a:pt x="42" y="4604"/>
                  </a:lnTo>
                  <a:lnTo>
                    <a:pt x="21" y="3757"/>
                  </a:lnTo>
                  <a:lnTo>
                    <a:pt x="0" y="2705"/>
                  </a:lnTo>
                  <a:lnTo>
                    <a:pt x="0" y="2705"/>
                  </a:lnTo>
                  <a:lnTo>
                    <a:pt x="21" y="1652"/>
                  </a:lnTo>
                  <a:lnTo>
                    <a:pt x="42" y="785"/>
                  </a:lnTo>
                  <a:lnTo>
                    <a:pt x="83" y="207"/>
                  </a:lnTo>
                  <a:lnTo>
                    <a:pt x="104" y="62"/>
                  </a:lnTo>
                  <a:lnTo>
                    <a:pt x="124" y="1"/>
                  </a:lnTo>
                  <a:lnTo>
                    <a:pt x="124" y="1"/>
                  </a:lnTo>
                  <a:lnTo>
                    <a:pt x="145" y="62"/>
                  </a:lnTo>
                  <a:lnTo>
                    <a:pt x="186" y="207"/>
                  </a:lnTo>
                  <a:lnTo>
                    <a:pt x="207" y="785"/>
                  </a:lnTo>
                  <a:lnTo>
                    <a:pt x="248" y="1652"/>
                  </a:lnTo>
                  <a:lnTo>
                    <a:pt x="248" y="2705"/>
                  </a:lnTo>
                  <a:lnTo>
                    <a:pt x="248" y="2705"/>
                  </a:lnTo>
                  <a:lnTo>
                    <a:pt x="248" y="3757"/>
                  </a:lnTo>
                  <a:lnTo>
                    <a:pt x="207" y="4604"/>
                  </a:lnTo>
                  <a:lnTo>
                    <a:pt x="18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1601875" y="5188400"/>
              <a:ext cx="6225" cy="135225"/>
            </a:xfrm>
            <a:custGeom>
              <a:rect b="b" l="l" r="r" t="t"/>
              <a:pathLst>
                <a:path extrusionOk="0" h="5409" w="249">
                  <a:moveTo>
                    <a:pt x="124" y="1"/>
                  </a:moveTo>
                  <a:lnTo>
                    <a:pt x="104" y="62"/>
                  </a:lnTo>
                  <a:lnTo>
                    <a:pt x="63" y="207"/>
                  </a:lnTo>
                  <a:lnTo>
                    <a:pt x="21" y="785"/>
                  </a:lnTo>
                  <a:lnTo>
                    <a:pt x="1" y="1652"/>
                  </a:lnTo>
                  <a:lnTo>
                    <a:pt x="1" y="2705"/>
                  </a:lnTo>
                  <a:lnTo>
                    <a:pt x="1" y="3757"/>
                  </a:lnTo>
                  <a:lnTo>
                    <a:pt x="21" y="4604"/>
                  </a:lnTo>
                  <a:lnTo>
                    <a:pt x="63" y="5182"/>
                  </a:lnTo>
                  <a:lnTo>
                    <a:pt x="104" y="5347"/>
                  </a:lnTo>
                  <a:lnTo>
                    <a:pt x="124" y="5409"/>
                  </a:lnTo>
                  <a:lnTo>
                    <a:pt x="145" y="5347"/>
                  </a:lnTo>
                  <a:lnTo>
                    <a:pt x="166" y="5182"/>
                  </a:lnTo>
                  <a:lnTo>
                    <a:pt x="207" y="4604"/>
                  </a:lnTo>
                  <a:lnTo>
                    <a:pt x="228" y="3757"/>
                  </a:lnTo>
                  <a:lnTo>
                    <a:pt x="248" y="2705"/>
                  </a:lnTo>
                  <a:lnTo>
                    <a:pt x="228" y="1652"/>
                  </a:lnTo>
                  <a:lnTo>
                    <a:pt x="207" y="785"/>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1601875" y="5188400"/>
              <a:ext cx="6225" cy="135225"/>
            </a:xfrm>
            <a:custGeom>
              <a:rect b="b" l="l" r="r" t="t"/>
              <a:pathLst>
                <a:path extrusionOk="0" fill="none" h="5409" w="249">
                  <a:moveTo>
                    <a:pt x="124" y="5409"/>
                  </a:moveTo>
                  <a:lnTo>
                    <a:pt x="124" y="5409"/>
                  </a:lnTo>
                  <a:lnTo>
                    <a:pt x="104" y="5347"/>
                  </a:lnTo>
                  <a:lnTo>
                    <a:pt x="63" y="5182"/>
                  </a:lnTo>
                  <a:lnTo>
                    <a:pt x="21" y="4604"/>
                  </a:lnTo>
                  <a:lnTo>
                    <a:pt x="1" y="3757"/>
                  </a:lnTo>
                  <a:lnTo>
                    <a:pt x="1" y="2705"/>
                  </a:lnTo>
                  <a:lnTo>
                    <a:pt x="1" y="2705"/>
                  </a:lnTo>
                  <a:lnTo>
                    <a:pt x="1" y="1652"/>
                  </a:lnTo>
                  <a:lnTo>
                    <a:pt x="21" y="785"/>
                  </a:lnTo>
                  <a:lnTo>
                    <a:pt x="63" y="207"/>
                  </a:lnTo>
                  <a:lnTo>
                    <a:pt x="104" y="62"/>
                  </a:lnTo>
                  <a:lnTo>
                    <a:pt x="124" y="1"/>
                  </a:lnTo>
                  <a:lnTo>
                    <a:pt x="124" y="1"/>
                  </a:lnTo>
                  <a:lnTo>
                    <a:pt x="145" y="62"/>
                  </a:lnTo>
                  <a:lnTo>
                    <a:pt x="166" y="207"/>
                  </a:lnTo>
                  <a:lnTo>
                    <a:pt x="207" y="785"/>
                  </a:lnTo>
                  <a:lnTo>
                    <a:pt x="228" y="1652"/>
                  </a:lnTo>
                  <a:lnTo>
                    <a:pt x="248" y="2705"/>
                  </a:lnTo>
                  <a:lnTo>
                    <a:pt x="248" y="2705"/>
                  </a:lnTo>
                  <a:lnTo>
                    <a:pt x="228" y="3757"/>
                  </a:lnTo>
                  <a:lnTo>
                    <a:pt x="207" y="4604"/>
                  </a:lnTo>
                  <a:lnTo>
                    <a:pt x="16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1732950" y="5188400"/>
              <a:ext cx="6225" cy="135225"/>
            </a:xfrm>
            <a:custGeom>
              <a:rect b="b" l="l" r="r" t="t"/>
              <a:pathLst>
                <a:path extrusionOk="0" h="5409" w="249">
                  <a:moveTo>
                    <a:pt x="124" y="1"/>
                  </a:moveTo>
                  <a:lnTo>
                    <a:pt x="83" y="62"/>
                  </a:lnTo>
                  <a:lnTo>
                    <a:pt x="62" y="207"/>
                  </a:lnTo>
                  <a:lnTo>
                    <a:pt x="21" y="785"/>
                  </a:lnTo>
                  <a:lnTo>
                    <a:pt x="1" y="1652"/>
                  </a:lnTo>
                  <a:lnTo>
                    <a:pt x="1" y="2705"/>
                  </a:lnTo>
                  <a:lnTo>
                    <a:pt x="1" y="3757"/>
                  </a:lnTo>
                  <a:lnTo>
                    <a:pt x="21" y="4604"/>
                  </a:lnTo>
                  <a:lnTo>
                    <a:pt x="62" y="5182"/>
                  </a:lnTo>
                  <a:lnTo>
                    <a:pt x="83" y="5347"/>
                  </a:lnTo>
                  <a:lnTo>
                    <a:pt x="124" y="5409"/>
                  </a:lnTo>
                  <a:lnTo>
                    <a:pt x="145" y="5347"/>
                  </a:lnTo>
                  <a:lnTo>
                    <a:pt x="166" y="5182"/>
                  </a:lnTo>
                  <a:lnTo>
                    <a:pt x="207" y="4604"/>
                  </a:lnTo>
                  <a:lnTo>
                    <a:pt x="228" y="3757"/>
                  </a:lnTo>
                  <a:lnTo>
                    <a:pt x="248" y="2705"/>
                  </a:lnTo>
                  <a:lnTo>
                    <a:pt x="228" y="1652"/>
                  </a:lnTo>
                  <a:lnTo>
                    <a:pt x="207" y="785"/>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1732950" y="5188400"/>
              <a:ext cx="6225" cy="135225"/>
            </a:xfrm>
            <a:custGeom>
              <a:rect b="b" l="l" r="r" t="t"/>
              <a:pathLst>
                <a:path extrusionOk="0" fill="none" h="5409" w="249">
                  <a:moveTo>
                    <a:pt x="124" y="5409"/>
                  </a:moveTo>
                  <a:lnTo>
                    <a:pt x="124" y="5409"/>
                  </a:lnTo>
                  <a:lnTo>
                    <a:pt x="83" y="5347"/>
                  </a:lnTo>
                  <a:lnTo>
                    <a:pt x="62" y="5182"/>
                  </a:lnTo>
                  <a:lnTo>
                    <a:pt x="21" y="4604"/>
                  </a:lnTo>
                  <a:lnTo>
                    <a:pt x="1" y="3757"/>
                  </a:lnTo>
                  <a:lnTo>
                    <a:pt x="1" y="2705"/>
                  </a:lnTo>
                  <a:lnTo>
                    <a:pt x="1" y="2705"/>
                  </a:lnTo>
                  <a:lnTo>
                    <a:pt x="1" y="1652"/>
                  </a:lnTo>
                  <a:lnTo>
                    <a:pt x="21" y="785"/>
                  </a:lnTo>
                  <a:lnTo>
                    <a:pt x="62" y="207"/>
                  </a:lnTo>
                  <a:lnTo>
                    <a:pt x="83" y="62"/>
                  </a:lnTo>
                  <a:lnTo>
                    <a:pt x="124" y="1"/>
                  </a:lnTo>
                  <a:lnTo>
                    <a:pt x="124" y="1"/>
                  </a:lnTo>
                  <a:lnTo>
                    <a:pt x="145" y="62"/>
                  </a:lnTo>
                  <a:lnTo>
                    <a:pt x="166" y="207"/>
                  </a:lnTo>
                  <a:lnTo>
                    <a:pt x="207" y="785"/>
                  </a:lnTo>
                  <a:lnTo>
                    <a:pt x="228" y="1652"/>
                  </a:lnTo>
                  <a:lnTo>
                    <a:pt x="248" y="2705"/>
                  </a:lnTo>
                  <a:lnTo>
                    <a:pt x="248" y="2705"/>
                  </a:lnTo>
                  <a:lnTo>
                    <a:pt x="228" y="3757"/>
                  </a:lnTo>
                  <a:lnTo>
                    <a:pt x="207" y="4604"/>
                  </a:lnTo>
                  <a:lnTo>
                    <a:pt x="16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1691675" y="5188400"/>
              <a:ext cx="6200" cy="135225"/>
            </a:xfrm>
            <a:custGeom>
              <a:rect b="b" l="l" r="r" t="t"/>
              <a:pathLst>
                <a:path extrusionOk="0" h="5409" w="248">
                  <a:moveTo>
                    <a:pt x="124" y="1"/>
                  </a:moveTo>
                  <a:lnTo>
                    <a:pt x="103" y="62"/>
                  </a:lnTo>
                  <a:lnTo>
                    <a:pt x="83" y="207"/>
                  </a:lnTo>
                  <a:lnTo>
                    <a:pt x="41" y="785"/>
                  </a:lnTo>
                  <a:lnTo>
                    <a:pt x="21" y="1652"/>
                  </a:lnTo>
                  <a:lnTo>
                    <a:pt x="0" y="2705"/>
                  </a:lnTo>
                  <a:lnTo>
                    <a:pt x="21" y="3757"/>
                  </a:lnTo>
                  <a:lnTo>
                    <a:pt x="41" y="4604"/>
                  </a:lnTo>
                  <a:lnTo>
                    <a:pt x="83" y="5182"/>
                  </a:lnTo>
                  <a:lnTo>
                    <a:pt x="103" y="5347"/>
                  </a:lnTo>
                  <a:lnTo>
                    <a:pt x="124" y="5409"/>
                  </a:lnTo>
                  <a:lnTo>
                    <a:pt x="145" y="5347"/>
                  </a:lnTo>
                  <a:lnTo>
                    <a:pt x="186" y="5182"/>
                  </a:lnTo>
                  <a:lnTo>
                    <a:pt x="227" y="4604"/>
                  </a:lnTo>
                  <a:lnTo>
                    <a:pt x="248" y="3757"/>
                  </a:lnTo>
                  <a:lnTo>
                    <a:pt x="248" y="2705"/>
                  </a:lnTo>
                  <a:lnTo>
                    <a:pt x="248" y="1652"/>
                  </a:lnTo>
                  <a:lnTo>
                    <a:pt x="227" y="785"/>
                  </a:lnTo>
                  <a:lnTo>
                    <a:pt x="18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1691675" y="5188400"/>
              <a:ext cx="6200" cy="135225"/>
            </a:xfrm>
            <a:custGeom>
              <a:rect b="b" l="l" r="r" t="t"/>
              <a:pathLst>
                <a:path extrusionOk="0" fill="none" h="5409" w="248">
                  <a:moveTo>
                    <a:pt x="124" y="5409"/>
                  </a:moveTo>
                  <a:lnTo>
                    <a:pt x="124" y="5409"/>
                  </a:lnTo>
                  <a:lnTo>
                    <a:pt x="103" y="5347"/>
                  </a:lnTo>
                  <a:lnTo>
                    <a:pt x="83" y="5182"/>
                  </a:lnTo>
                  <a:lnTo>
                    <a:pt x="41" y="4604"/>
                  </a:lnTo>
                  <a:lnTo>
                    <a:pt x="21" y="3757"/>
                  </a:lnTo>
                  <a:lnTo>
                    <a:pt x="0" y="2705"/>
                  </a:lnTo>
                  <a:lnTo>
                    <a:pt x="0" y="2705"/>
                  </a:lnTo>
                  <a:lnTo>
                    <a:pt x="21" y="1652"/>
                  </a:lnTo>
                  <a:lnTo>
                    <a:pt x="41" y="785"/>
                  </a:lnTo>
                  <a:lnTo>
                    <a:pt x="83" y="207"/>
                  </a:lnTo>
                  <a:lnTo>
                    <a:pt x="103" y="62"/>
                  </a:lnTo>
                  <a:lnTo>
                    <a:pt x="124" y="1"/>
                  </a:lnTo>
                  <a:lnTo>
                    <a:pt x="124" y="1"/>
                  </a:lnTo>
                  <a:lnTo>
                    <a:pt x="145" y="62"/>
                  </a:lnTo>
                  <a:lnTo>
                    <a:pt x="186" y="207"/>
                  </a:lnTo>
                  <a:lnTo>
                    <a:pt x="227" y="785"/>
                  </a:lnTo>
                  <a:lnTo>
                    <a:pt x="248" y="1652"/>
                  </a:lnTo>
                  <a:lnTo>
                    <a:pt x="248" y="2705"/>
                  </a:lnTo>
                  <a:lnTo>
                    <a:pt x="248" y="2705"/>
                  </a:lnTo>
                  <a:lnTo>
                    <a:pt x="248" y="3757"/>
                  </a:lnTo>
                  <a:lnTo>
                    <a:pt x="227" y="4604"/>
                  </a:lnTo>
                  <a:lnTo>
                    <a:pt x="18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1822750" y="5188400"/>
              <a:ext cx="6200" cy="135225"/>
            </a:xfrm>
            <a:custGeom>
              <a:rect b="b" l="l" r="r" t="t"/>
              <a:pathLst>
                <a:path extrusionOk="0" h="5409" w="248">
                  <a:moveTo>
                    <a:pt x="124" y="1"/>
                  </a:moveTo>
                  <a:lnTo>
                    <a:pt x="103" y="62"/>
                  </a:lnTo>
                  <a:lnTo>
                    <a:pt x="83" y="207"/>
                  </a:lnTo>
                  <a:lnTo>
                    <a:pt x="41" y="785"/>
                  </a:lnTo>
                  <a:lnTo>
                    <a:pt x="21" y="1652"/>
                  </a:lnTo>
                  <a:lnTo>
                    <a:pt x="0" y="2705"/>
                  </a:lnTo>
                  <a:lnTo>
                    <a:pt x="21" y="3757"/>
                  </a:lnTo>
                  <a:lnTo>
                    <a:pt x="41" y="4604"/>
                  </a:lnTo>
                  <a:lnTo>
                    <a:pt x="83" y="5182"/>
                  </a:lnTo>
                  <a:lnTo>
                    <a:pt x="103" y="5347"/>
                  </a:lnTo>
                  <a:lnTo>
                    <a:pt x="124" y="5409"/>
                  </a:lnTo>
                  <a:lnTo>
                    <a:pt x="145" y="5347"/>
                  </a:lnTo>
                  <a:lnTo>
                    <a:pt x="186" y="5182"/>
                  </a:lnTo>
                  <a:lnTo>
                    <a:pt x="227" y="4604"/>
                  </a:lnTo>
                  <a:lnTo>
                    <a:pt x="248" y="3757"/>
                  </a:lnTo>
                  <a:lnTo>
                    <a:pt x="248" y="2705"/>
                  </a:lnTo>
                  <a:lnTo>
                    <a:pt x="248" y="1652"/>
                  </a:lnTo>
                  <a:lnTo>
                    <a:pt x="227" y="785"/>
                  </a:lnTo>
                  <a:lnTo>
                    <a:pt x="18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1822750" y="5188400"/>
              <a:ext cx="6200" cy="135225"/>
            </a:xfrm>
            <a:custGeom>
              <a:rect b="b" l="l" r="r" t="t"/>
              <a:pathLst>
                <a:path extrusionOk="0" fill="none" h="5409" w="248">
                  <a:moveTo>
                    <a:pt x="124" y="5409"/>
                  </a:moveTo>
                  <a:lnTo>
                    <a:pt x="124" y="5409"/>
                  </a:lnTo>
                  <a:lnTo>
                    <a:pt x="103" y="5347"/>
                  </a:lnTo>
                  <a:lnTo>
                    <a:pt x="83" y="5182"/>
                  </a:lnTo>
                  <a:lnTo>
                    <a:pt x="41" y="4604"/>
                  </a:lnTo>
                  <a:lnTo>
                    <a:pt x="21" y="3757"/>
                  </a:lnTo>
                  <a:lnTo>
                    <a:pt x="0" y="2705"/>
                  </a:lnTo>
                  <a:lnTo>
                    <a:pt x="0" y="2705"/>
                  </a:lnTo>
                  <a:lnTo>
                    <a:pt x="21" y="1652"/>
                  </a:lnTo>
                  <a:lnTo>
                    <a:pt x="41" y="785"/>
                  </a:lnTo>
                  <a:lnTo>
                    <a:pt x="83" y="207"/>
                  </a:lnTo>
                  <a:lnTo>
                    <a:pt x="103" y="62"/>
                  </a:lnTo>
                  <a:lnTo>
                    <a:pt x="124" y="1"/>
                  </a:lnTo>
                  <a:lnTo>
                    <a:pt x="124" y="1"/>
                  </a:lnTo>
                  <a:lnTo>
                    <a:pt x="145" y="62"/>
                  </a:lnTo>
                  <a:lnTo>
                    <a:pt x="186" y="207"/>
                  </a:lnTo>
                  <a:lnTo>
                    <a:pt x="227" y="785"/>
                  </a:lnTo>
                  <a:lnTo>
                    <a:pt x="248" y="1652"/>
                  </a:lnTo>
                  <a:lnTo>
                    <a:pt x="248" y="2705"/>
                  </a:lnTo>
                  <a:lnTo>
                    <a:pt x="248" y="2705"/>
                  </a:lnTo>
                  <a:lnTo>
                    <a:pt x="248" y="3757"/>
                  </a:lnTo>
                  <a:lnTo>
                    <a:pt x="227" y="4604"/>
                  </a:lnTo>
                  <a:lnTo>
                    <a:pt x="18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1781975" y="5188400"/>
              <a:ext cx="6225" cy="135225"/>
            </a:xfrm>
            <a:custGeom>
              <a:rect b="b" l="l" r="r" t="t"/>
              <a:pathLst>
                <a:path extrusionOk="0" h="5409" w="249">
                  <a:moveTo>
                    <a:pt x="124" y="1"/>
                  </a:moveTo>
                  <a:lnTo>
                    <a:pt x="104" y="62"/>
                  </a:lnTo>
                  <a:lnTo>
                    <a:pt x="62" y="207"/>
                  </a:lnTo>
                  <a:lnTo>
                    <a:pt x="42" y="785"/>
                  </a:lnTo>
                  <a:lnTo>
                    <a:pt x="0" y="1652"/>
                  </a:lnTo>
                  <a:lnTo>
                    <a:pt x="0" y="2705"/>
                  </a:lnTo>
                  <a:lnTo>
                    <a:pt x="0" y="3757"/>
                  </a:lnTo>
                  <a:lnTo>
                    <a:pt x="42" y="4604"/>
                  </a:lnTo>
                  <a:lnTo>
                    <a:pt x="62" y="5182"/>
                  </a:lnTo>
                  <a:lnTo>
                    <a:pt x="104" y="5347"/>
                  </a:lnTo>
                  <a:lnTo>
                    <a:pt x="124" y="5409"/>
                  </a:lnTo>
                  <a:lnTo>
                    <a:pt x="145" y="5347"/>
                  </a:lnTo>
                  <a:lnTo>
                    <a:pt x="166" y="5182"/>
                  </a:lnTo>
                  <a:lnTo>
                    <a:pt x="207" y="4604"/>
                  </a:lnTo>
                  <a:lnTo>
                    <a:pt x="227" y="3757"/>
                  </a:lnTo>
                  <a:lnTo>
                    <a:pt x="248" y="2705"/>
                  </a:lnTo>
                  <a:lnTo>
                    <a:pt x="227" y="1652"/>
                  </a:lnTo>
                  <a:lnTo>
                    <a:pt x="207" y="785"/>
                  </a:lnTo>
                  <a:lnTo>
                    <a:pt x="166"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1781975" y="5188400"/>
              <a:ext cx="6225" cy="135225"/>
            </a:xfrm>
            <a:custGeom>
              <a:rect b="b" l="l" r="r" t="t"/>
              <a:pathLst>
                <a:path extrusionOk="0" fill="none" h="5409" w="249">
                  <a:moveTo>
                    <a:pt x="124" y="5409"/>
                  </a:moveTo>
                  <a:lnTo>
                    <a:pt x="124" y="5409"/>
                  </a:lnTo>
                  <a:lnTo>
                    <a:pt x="104" y="5347"/>
                  </a:lnTo>
                  <a:lnTo>
                    <a:pt x="62" y="5182"/>
                  </a:lnTo>
                  <a:lnTo>
                    <a:pt x="42" y="4604"/>
                  </a:lnTo>
                  <a:lnTo>
                    <a:pt x="0" y="3757"/>
                  </a:lnTo>
                  <a:lnTo>
                    <a:pt x="0" y="2705"/>
                  </a:lnTo>
                  <a:lnTo>
                    <a:pt x="0" y="2705"/>
                  </a:lnTo>
                  <a:lnTo>
                    <a:pt x="0" y="1652"/>
                  </a:lnTo>
                  <a:lnTo>
                    <a:pt x="42" y="785"/>
                  </a:lnTo>
                  <a:lnTo>
                    <a:pt x="62" y="207"/>
                  </a:lnTo>
                  <a:lnTo>
                    <a:pt x="104" y="62"/>
                  </a:lnTo>
                  <a:lnTo>
                    <a:pt x="124" y="1"/>
                  </a:lnTo>
                  <a:lnTo>
                    <a:pt x="124" y="1"/>
                  </a:lnTo>
                  <a:lnTo>
                    <a:pt x="145" y="62"/>
                  </a:lnTo>
                  <a:lnTo>
                    <a:pt x="166" y="207"/>
                  </a:lnTo>
                  <a:lnTo>
                    <a:pt x="207" y="785"/>
                  </a:lnTo>
                  <a:lnTo>
                    <a:pt x="227" y="1652"/>
                  </a:lnTo>
                  <a:lnTo>
                    <a:pt x="248" y="2705"/>
                  </a:lnTo>
                  <a:lnTo>
                    <a:pt x="248" y="2705"/>
                  </a:lnTo>
                  <a:lnTo>
                    <a:pt x="227" y="3757"/>
                  </a:lnTo>
                  <a:lnTo>
                    <a:pt x="207" y="4604"/>
                  </a:lnTo>
                  <a:lnTo>
                    <a:pt x="166"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1913050" y="5188400"/>
              <a:ext cx="6200" cy="135225"/>
            </a:xfrm>
            <a:custGeom>
              <a:rect b="b" l="l" r="r" t="t"/>
              <a:pathLst>
                <a:path extrusionOk="0" h="5409" w="248">
                  <a:moveTo>
                    <a:pt x="124" y="1"/>
                  </a:moveTo>
                  <a:lnTo>
                    <a:pt x="104" y="62"/>
                  </a:lnTo>
                  <a:lnTo>
                    <a:pt x="62" y="207"/>
                  </a:lnTo>
                  <a:lnTo>
                    <a:pt x="42" y="785"/>
                  </a:lnTo>
                  <a:lnTo>
                    <a:pt x="0" y="1652"/>
                  </a:lnTo>
                  <a:lnTo>
                    <a:pt x="0" y="2705"/>
                  </a:lnTo>
                  <a:lnTo>
                    <a:pt x="0" y="3757"/>
                  </a:lnTo>
                  <a:lnTo>
                    <a:pt x="42" y="4604"/>
                  </a:lnTo>
                  <a:lnTo>
                    <a:pt x="62" y="5182"/>
                  </a:lnTo>
                  <a:lnTo>
                    <a:pt x="104" y="5347"/>
                  </a:lnTo>
                  <a:lnTo>
                    <a:pt x="124" y="5409"/>
                  </a:lnTo>
                  <a:lnTo>
                    <a:pt x="145" y="5347"/>
                  </a:lnTo>
                  <a:lnTo>
                    <a:pt x="165" y="5182"/>
                  </a:lnTo>
                  <a:lnTo>
                    <a:pt x="207" y="4604"/>
                  </a:lnTo>
                  <a:lnTo>
                    <a:pt x="227" y="3757"/>
                  </a:lnTo>
                  <a:lnTo>
                    <a:pt x="248" y="2705"/>
                  </a:lnTo>
                  <a:lnTo>
                    <a:pt x="227" y="1652"/>
                  </a:lnTo>
                  <a:lnTo>
                    <a:pt x="207" y="785"/>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1913050" y="5188400"/>
              <a:ext cx="6200" cy="135225"/>
            </a:xfrm>
            <a:custGeom>
              <a:rect b="b" l="l" r="r" t="t"/>
              <a:pathLst>
                <a:path extrusionOk="0" fill="none" h="5409" w="248">
                  <a:moveTo>
                    <a:pt x="124" y="5409"/>
                  </a:moveTo>
                  <a:lnTo>
                    <a:pt x="124" y="5409"/>
                  </a:lnTo>
                  <a:lnTo>
                    <a:pt x="104" y="5347"/>
                  </a:lnTo>
                  <a:lnTo>
                    <a:pt x="62" y="5182"/>
                  </a:lnTo>
                  <a:lnTo>
                    <a:pt x="42" y="4604"/>
                  </a:lnTo>
                  <a:lnTo>
                    <a:pt x="0" y="3757"/>
                  </a:lnTo>
                  <a:lnTo>
                    <a:pt x="0" y="2705"/>
                  </a:lnTo>
                  <a:lnTo>
                    <a:pt x="0" y="2705"/>
                  </a:lnTo>
                  <a:lnTo>
                    <a:pt x="0" y="1652"/>
                  </a:lnTo>
                  <a:lnTo>
                    <a:pt x="42" y="785"/>
                  </a:lnTo>
                  <a:lnTo>
                    <a:pt x="62" y="207"/>
                  </a:lnTo>
                  <a:lnTo>
                    <a:pt x="104" y="62"/>
                  </a:lnTo>
                  <a:lnTo>
                    <a:pt x="124" y="1"/>
                  </a:lnTo>
                  <a:lnTo>
                    <a:pt x="124" y="1"/>
                  </a:lnTo>
                  <a:lnTo>
                    <a:pt x="145" y="62"/>
                  </a:lnTo>
                  <a:lnTo>
                    <a:pt x="165" y="207"/>
                  </a:lnTo>
                  <a:lnTo>
                    <a:pt x="207" y="785"/>
                  </a:lnTo>
                  <a:lnTo>
                    <a:pt x="227" y="1652"/>
                  </a:lnTo>
                  <a:lnTo>
                    <a:pt x="248" y="2705"/>
                  </a:lnTo>
                  <a:lnTo>
                    <a:pt x="248" y="2705"/>
                  </a:lnTo>
                  <a:lnTo>
                    <a:pt x="227" y="3757"/>
                  </a:lnTo>
                  <a:lnTo>
                    <a:pt x="207" y="4604"/>
                  </a:lnTo>
                  <a:lnTo>
                    <a:pt x="165"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1871775" y="5188400"/>
              <a:ext cx="6200" cy="135225"/>
            </a:xfrm>
            <a:custGeom>
              <a:rect b="b" l="l" r="r" t="t"/>
              <a:pathLst>
                <a:path extrusionOk="0" h="5409" w="248">
                  <a:moveTo>
                    <a:pt x="124" y="1"/>
                  </a:moveTo>
                  <a:lnTo>
                    <a:pt x="103" y="62"/>
                  </a:lnTo>
                  <a:lnTo>
                    <a:pt x="83" y="207"/>
                  </a:lnTo>
                  <a:lnTo>
                    <a:pt x="41" y="785"/>
                  </a:lnTo>
                  <a:lnTo>
                    <a:pt x="21" y="1652"/>
                  </a:lnTo>
                  <a:lnTo>
                    <a:pt x="0" y="2705"/>
                  </a:lnTo>
                  <a:lnTo>
                    <a:pt x="21" y="3757"/>
                  </a:lnTo>
                  <a:lnTo>
                    <a:pt x="41" y="4604"/>
                  </a:lnTo>
                  <a:lnTo>
                    <a:pt x="83" y="5182"/>
                  </a:lnTo>
                  <a:lnTo>
                    <a:pt x="103" y="5347"/>
                  </a:lnTo>
                  <a:lnTo>
                    <a:pt x="124" y="5409"/>
                  </a:lnTo>
                  <a:lnTo>
                    <a:pt x="165" y="5347"/>
                  </a:lnTo>
                  <a:lnTo>
                    <a:pt x="186" y="5182"/>
                  </a:lnTo>
                  <a:lnTo>
                    <a:pt x="227" y="4604"/>
                  </a:lnTo>
                  <a:lnTo>
                    <a:pt x="248" y="3757"/>
                  </a:lnTo>
                  <a:lnTo>
                    <a:pt x="248" y="2705"/>
                  </a:lnTo>
                  <a:lnTo>
                    <a:pt x="248" y="1652"/>
                  </a:lnTo>
                  <a:lnTo>
                    <a:pt x="227" y="785"/>
                  </a:lnTo>
                  <a:lnTo>
                    <a:pt x="186" y="207"/>
                  </a:lnTo>
                  <a:lnTo>
                    <a:pt x="16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1871775" y="5188400"/>
              <a:ext cx="6200" cy="135225"/>
            </a:xfrm>
            <a:custGeom>
              <a:rect b="b" l="l" r="r" t="t"/>
              <a:pathLst>
                <a:path extrusionOk="0" fill="none" h="5409" w="248">
                  <a:moveTo>
                    <a:pt x="124" y="5409"/>
                  </a:moveTo>
                  <a:lnTo>
                    <a:pt x="124" y="5409"/>
                  </a:lnTo>
                  <a:lnTo>
                    <a:pt x="103" y="5347"/>
                  </a:lnTo>
                  <a:lnTo>
                    <a:pt x="83" y="5182"/>
                  </a:lnTo>
                  <a:lnTo>
                    <a:pt x="41" y="4604"/>
                  </a:lnTo>
                  <a:lnTo>
                    <a:pt x="21" y="3757"/>
                  </a:lnTo>
                  <a:lnTo>
                    <a:pt x="0" y="2705"/>
                  </a:lnTo>
                  <a:lnTo>
                    <a:pt x="0" y="2705"/>
                  </a:lnTo>
                  <a:lnTo>
                    <a:pt x="21" y="1652"/>
                  </a:lnTo>
                  <a:lnTo>
                    <a:pt x="41" y="785"/>
                  </a:lnTo>
                  <a:lnTo>
                    <a:pt x="83" y="207"/>
                  </a:lnTo>
                  <a:lnTo>
                    <a:pt x="103" y="62"/>
                  </a:lnTo>
                  <a:lnTo>
                    <a:pt x="124" y="1"/>
                  </a:lnTo>
                  <a:lnTo>
                    <a:pt x="124" y="1"/>
                  </a:lnTo>
                  <a:lnTo>
                    <a:pt x="165" y="62"/>
                  </a:lnTo>
                  <a:lnTo>
                    <a:pt x="186" y="207"/>
                  </a:lnTo>
                  <a:lnTo>
                    <a:pt x="227" y="785"/>
                  </a:lnTo>
                  <a:lnTo>
                    <a:pt x="248" y="1652"/>
                  </a:lnTo>
                  <a:lnTo>
                    <a:pt x="248" y="2705"/>
                  </a:lnTo>
                  <a:lnTo>
                    <a:pt x="248" y="2705"/>
                  </a:lnTo>
                  <a:lnTo>
                    <a:pt x="248" y="3757"/>
                  </a:lnTo>
                  <a:lnTo>
                    <a:pt x="227" y="4604"/>
                  </a:lnTo>
                  <a:lnTo>
                    <a:pt x="186" y="5182"/>
                  </a:lnTo>
                  <a:lnTo>
                    <a:pt x="16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2002825" y="5188400"/>
              <a:ext cx="6225" cy="135225"/>
            </a:xfrm>
            <a:custGeom>
              <a:rect b="b" l="l" r="r" t="t"/>
              <a:pathLst>
                <a:path extrusionOk="0" h="5409" w="249">
                  <a:moveTo>
                    <a:pt x="125" y="1"/>
                  </a:moveTo>
                  <a:lnTo>
                    <a:pt x="104" y="62"/>
                  </a:lnTo>
                  <a:lnTo>
                    <a:pt x="83" y="207"/>
                  </a:lnTo>
                  <a:lnTo>
                    <a:pt x="42" y="785"/>
                  </a:lnTo>
                  <a:lnTo>
                    <a:pt x="22" y="1652"/>
                  </a:lnTo>
                  <a:lnTo>
                    <a:pt x="1" y="2705"/>
                  </a:lnTo>
                  <a:lnTo>
                    <a:pt x="22" y="3757"/>
                  </a:lnTo>
                  <a:lnTo>
                    <a:pt x="42" y="4604"/>
                  </a:lnTo>
                  <a:lnTo>
                    <a:pt x="83" y="5182"/>
                  </a:lnTo>
                  <a:lnTo>
                    <a:pt x="104" y="5347"/>
                  </a:lnTo>
                  <a:lnTo>
                    <a:pt x="125" y="5409"/>
                  </a:lnTo>
                  <a:lnTo>
                    <a:pt x="166" y="5347"/>
                  </a:lnTo>
                  <a:lnTo>
                    <a:pt x="187" y="5182"/>
                  </a:lnTo>
                  <a:lnTo>
                    <a:pt x="228" y="4604"/>
                  </a:lnTo>
                  <a:lnTo>
                    <a:pt x="249" y="3757"/>
                  </a:lnTo>
                  <a:lnTo>
                    <a:pt x="249" y="2705"/>
                  </a:lnTo>
                  <a:lnTo>
                    <a:pt x="249" y="1652"/>
                  </a:lnTo>
                  <a:lnTo>
                    <a:pt x="228" y="785"/>
                  </a:lnTo>
                  <a:lnTo>
                    <a:pt x="187" y="207"/>
                  </a:lnTo>
                  <a:lnTo>
                    <a:pt x="166"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2002825" y="5188400"/>
              <a:ext cx="6225" cy="135225"/>
            </a:xfrm>
            <a:custGeom>
              <a:rect b="b" l="l" r="r" t="t"/>
              <a:pathLst>
                <a:path extrusionOk="0" fill="none" h="5409" w="249">
                  <a:moveTo>
                    <a:pt x="125" y="5409"/>
                  </a:moveTo>
                  <a:lnTo>
                    <a:pt x="125" y="5409"/>
                  </a:lnTo>
                  <a:lnTo>
                    <a:pt x="104" y="5347"/>
                  </a:lnTo>
                  <a:lnTo>
                    <a:pt x="83" y="5182"/>
                  </a:lnTo>
                  <a:lnTo>
                    <a:pt x="42" y="4604"/>
                  </a:lnTo>
                  <a:lnTo>
                    <a:pt x="22" y="3757"/>
                  </a:lnTo>
                  <a:lnTo>
                    <a:pt x="1" y="2705"/>
                  </a:lnTo>
                  <a:lnTo>
                    <a:pt x="1" y="2705"/>
                  </a:lnTo>
                  <a:lnTo>
                    <a:pt x="22" y="1652"/>
                  </a:lnTo>
                  <a:lnTo>
                    <a:pt x="42" y="785"/>
                  </a:lnTo>
                  <a:lnTo>
                    <a:pt x="83" y="207"/>
                  </a:lnTo>
                  <a:lnTo>
                    <a:pt x="104" y="62"/>
                  </a:lnTo>
                  <a:lnTo>
                    <a:pt x="125" y="1"/>
                  </a:lnTo>
                  <a:lnTo>
                    <a:pt x="125" y="1"/>
                  </a:lnTo>
                  <a:lnTo>
                    <a:pt x="166" y="62"/>
                  </a:lnTo>
                  <a:lnTo>
                    <a:pt x="187" y="207"/>
                  </a:lnTo>
                  <a:lnTo>
                    <a:pt x="228" y="785"/>
                  </a:lnTo>
                  <a:lnTo>
                    <a:pt x="249" y="1652"/>
                  </a:lnTo>
                  <a:lnTo>
                    <a:pt x="249" y="2705"/>
                  </a:lnTo>
                  <a:lnTo>
                    <a:pt x="249" y="2705"/>
                  </a:lnTo>
                  <a:lnTo>
                    <a:pt x="249" y="3757"/>
                  </a:lnTo>
                  <a:lnTo>
                    <a:pt x="228" y="4604"/>
                  </a:lnTo>
                  <a:lnTo>
                    <a:pt x="187" y="5182"/>
                  </a:lnTo>
                  <a:lnTo>
                    <a:pt x="166"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1962075" y="5188400"/>
              <a:ext cx="6200" cy="135225"/>
            </a:xfrm>
            <a:custGeom>
              <a:rect b="b" l="l" r="r" t="t"/>
              <a:pathLst>
                <a:path extrusionOk="0" h="5409" w="248">
                  <a:moveTo>
                    <a:pt x="124" y="1"/>
                  </a:moveTo>
                  <a:lnTo>
                    <a:pt x="103" y="62"/>
                  </a:lnTo>
                  <a:lnTo>
                    <a:pt x="83" y="207"/>
                  </a:lnTo>
                  <a:lnTo>
                    <a:pt x="42" y="785"/>
                  </a:lnTo>
                  <a:lnTo>
                    <a:pt x="0" y="1652"/>
                  </a:lnTo>
                  <a:lnTo>
                    <a:pt x="0" y="2705"/>
                  </a:lnTo>
                  <a:lnTo>
                    <a:pt x="0" y="3757"/>
                  </a:lnTo>
                  <a:lnTo>
                    <a:pt x="42" y="4604"/>
                  </a:lnTo>
                  <a:lnTo>
                    <a:pt x="83" y="5182"/>
                  </a:lnTo>
                  <a:lnTo>
                    <a:pt x="103" y="5347"/>
                  </a:lnTo>
                  <a:lnTo>
                    <a:pt x="124" y="5409"/>
                  </a:lnTo>
                  <a:lnTo>
                    <a:pt x="145" y="5347"/>
                  </a:lnTo>
                  <a:lnTo>
                    <a:pt x="165" y="5182"/>
                  </a:lnTo>
                  <a:lnTo>
                    <a:pt x="207" y="4604"/>
                  </a:lnTo>
                  <a:lnTo>
                    <a:pt x="227" y="3757"/>
                  </a:lnTo>
                  <a:lnTo>
                    <a:pt x="248" y="2705"/>
                  </a:lnTo>
                  <a:lnTo>
                    <a:pt x="227" y="1652"/>
                  </a:lnTo>
                  <a:lnTo>
                    <a:pt x="207" y="785"/>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1962075" y="5188400"/>
              <a:ext cx="6200" cy="135225"/>
            </a:xfrm>
            <a:custGeom>
              <a:rect b="b" l="l" r="r" t="t"/>
              <a:pathLst>
                <a:path extrusionOk="0" fill="none" h="5409" w="248">
                  <a:moveTo>
                    <a:pt x="124" y="5409"/>
                  </a:moveTo>
                  <a:lnTo>
                    <a:pt x="124" y="5409"/>
                  </a:lnTo>
                  <a:lnTo>
                    <a:pt x="103" y="5347"/>
                  </a:lnTo>
                  <a:lnTo>
                    <a:pt x="83" y="5182"/>
                  </a:lnTo>
                  <a:lnTo>
                    <a:pt x="42" y="4604"/>
                  </a:lnTo>
                  <a:lnTo>
                    <a:pt x="0" y="3757"/>
                  </a:lnTo>
                  <a:lnTo>
                    <a:pt x="0" y="2705"/>
                  </a:lnTo>
                  <a:lnTo>
                    <a:pt x="0" y="2705"/>
                  </a:lnTo>
                  <a:lnTo>
                    <a:pt x="0" y="1652"/>
                  </a:lnTo>
                  <a:lnTo>
                    <a:pt x="42" y="785"/>
                  </a:lnTo>
                  <a:lnTo>
                    <a:pt x="83" y="207"/>
                  </a:lnTo>
                  <a:lnTo>
                    <a:pt x="103" y="62"/>
                  </a:lnTo>
                  <a:lnTo>
                    <a:pt x="124" y="1"/>
                  </a:lnTo>
                  <a:lnTo>
                    <a:pt x="124" y="1"/>
                  </a:lnTo>
                  <a:lnTo>
                    <a:pt x="145" y="62"/>
                  </a:lnTo>
                  <a:lnTo>
                    <a:pt x="165" y="207"/>
                  </a:lnTo>
                  <a:lnTo>
                    <a:pt x="207" y="785"/>
                  </a:lnTo>
                  <a:lnTo>
                    <a:pt x="227" y="1652"/>
                  </a:lnTo>
                  <a:lnTo>
                    <a:pt x="248" y="2705"/>
                  </a:lnTo>
                  <a:lnTo>
                    <a:pt x="248" y="2705"/>
                  </a:lnTo>
                  <a:lnTo>
                    <a:pt x="227" y="3757"/>
                  </a:lnTo>
                  <a:lnTo>
                    <a:pt x="207" y="4604"/>
                  </a:lnTo>
                  <a:lnTo>
                    <a:pt x="165"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2093150" y="5188400"/>
              <a:ext cx="6200" cy="135225"/>
            </a:xfrm>
            <a:custGeom>
              <a:rect b="b" l="l" r="r" t="t"/>
              <a:pathLst>
                <a:path extrusionOk="0" h="5409" w="248">
                  <a:moveTo>
                    <a:pt x="124" y="1"/>
                  </a:moveTo>
                  <a:lnTo>
                    <a:pt x="103" y="62"/>
                  </a:lnTo>
                  <a:lnTo>
                    <a:pt x="83" y="207"/>
                  </a:lnTo>
                  <a:lnTo>
                    <a:pt x="41" y="785"/>
                  </a:lnTo>
                  <a:lnTo>
                    <a:pt x="0" y="1652"/>
                  </a:lnTo>
                  <a:lnTo>
                    <a:pt x="0" y="2705"/>
                  </a:lnTo>
                  <a:lnTo>
                    <a:pt x="0" y="3757"/>
                  </a:lnTo>
                  <a:lnTo>
                    <a:pt x="41" y="4604"/>
                  </a:lnTo>
                  <a:lnTo>
                    <a:pt x="83" y="5182"/>
                  </a:lnTo>
                  <a:lnTo>
                    <a:pt x="103" y="5347"/>
                  </a:lnTo>
                  <a:lnTo>
                    <a:pt x="124" y="5409"/>
                  </a:lnTo>
                  <a:lnTo>
                    <a:pt x="145" y="5347"/>
                  </a:lnTo>
                  <a:lnTo>
                    <a:pt x="165" y="5182"/>
                  </a:lnTo>
                  <a:lnTo>
                    <a:pt x="207" y="4604"/>
                  </a:lnTo>
                  <a:lnTo>
                    <a:pt x="227" y="3757"/>
                  </a:lnTo>
                  <a:lnTo>
                    <a:pt x="248" y="2705"/>
                  </a:lnTo>
                  <a:lnTo>
                    <a:pt x="227" y="1652"/>
                  </a:lnTo>
                  <a:lnTo>
                    <a:pt x="207" y="785"/>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2093150" y="5188400"/>
              <a:ext cx="6200" cy="135225"/>
            </a:xfrm>
            <a:custGeom>
              <a:rect b="b" l="l" r="r" t="t"/>
              <a:pathLst>
                <a:path extrusionOk="0" fill="none" h="5409" w="248">
                  <a:moveTo>
                    <a:pt x="124" y="5409"/>
                  </a:moveTo>
                  <a:lnTo>
                    <a:pt x="124" y="5409"/>
                  </a:lnTo>
                  <a:lnTo>
                    <a:pt x="103" y="5347"/>
                  </a:lnTo>
                  <a:lnTo>
                    <a:pt x="83" y="5182"/>
                  </a:lnTo>
                  <a:lnTo>
                    <a:pt x="41" y="4604"/>
                  </a:lnTo>
                  <a:lnTo>
                    <a:pt x="0" y="3757"/>
                  </a:lnTo>
                  <a:lnTo>
                    <a:pt x="0" y="2705"/>
                  </a:lnTo>
                  <a:lnTo>
                    <a:pt x="0" y="2705"/>
                  </a:lnTo>
                  <a:lnTo>
                    <a:pt x="0" y="1652"/>
                  </a:lnTo>
                  <a:lnTo>
                    <a:pt x="41" y="785"/>
                  </a:lnTo>
                  <a:lnTo>
                    <a:pt x="83" y="207"/>
                  </a:lnTo>
                  <a:lnTo>
                    <a:pt x="103" y="62"/>
                  </a:lnTo>
                  <a:lnTo>
                    <a:pt x="124" y="1"/>
                  </a:lnTo>
                  <a:lnTo>
                    <a:pt x="124" y="1"/>
                  </a:lnTo>
                  <a:lnTo>
                    <a:pt x="145" y="62"/>
                  </a:lnTo>
                  <a:lnTo>
                    <a:pt x="165" y="207"/>
                  </a:lnTo>
                  <a:lnTo>
                    <a:pt x="207" y="785"/>
                  </a:lnTo>
                  <a:lnTo>
                    <a:pt x="227" y="1652"/>
                  </a:lnTo>
                  <a:lnTo>
                    <a:pt x="248" y="2705"/>
                  </a:lnTo>
                  <a:lnTo>
                    <a:pt x="248" y="2705"/>
                  </a:lnTo>
                  <a:lnTo>
                    <a:pt x="227" y="3757"/>
                  </a:lnTo>
                  <a:lnTo>
                    <a:pt x="207" y="4604"/>
                  </a:lnTo>
                  <a:lnTo>
                    <a:pt x="165"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2051850" y="5188400"/>
              <a:ext cx="6225" cy="135225"/>
            </a:xfrm>
            <a:custGeom>
              <a:rect b="b" l="l" r="r" t="t"/>
              <a:pathLst>
                <a:path extrusionOk="0" h="5409" w="249">
                  <a:moveTo>
                    <a:pt x="125" y="1"/>
                  </a:moveTo>
                  <a:lnTo>
                    <a:pt x="104" y="62"/>
                  </a:lnTo>
                  <a:lnTo>
                    <a:pt x="83" y="207"/>
                  </a:lnTo>
                  <a:lnTo>
                    <a:pt x="42" y="785"/>
                  </a:lnTo>
                  <a:lnTo>
                    <a:pt x="21" y="1652"/>
                  </a:lnTo>
                  <a:lnTo>
                    <a:pt x="1" y="2705"/>
                  </a:lnTo>
                  <a:lnTo>
                    <a:pt x="21" y="3757"/>
                  </a:lnTo>
                  <a:lnTo>
                    <a:pt x="42" y="4604"/>
                  </a:lnTo>
                  <a:lnTo>
                    <a:pt x="83" y="5182"/>
                  </a:lnTo>
                  <a:lnTo>
                    <a:pt x="104" y="5347"/>
                  </a:lnTo>
                  <a:lnTo>
                    <a:pt x="125" y="5409"/>
                  </a:lnTo>
                  <a:lnTo>
                    <a:pt x="166" y="5347"/>
                  </a:lnTo>
                  <a:lnTo>
                    <a:pt x="187" y="5182"/>
                  </a:lnTo>
                  <a:lnTo>
                    <a:pt x="228" y="4604"/>
                  </a:lnTo>
                  <a:lnTo>
                    <a:pt x="248" y="3757"/>
                  </a:lnTo>
                  <a:lnTo>
                    <a:pt x="248" y="2705"/>
                  </a:lnTo>
                  <a:lnTo>
                    <a:pt x="248" y="1652"/>
                  </a:lnTo>
                  <a:lnTo>
                    <a:pt x="228" y="785"/>
                  </a:lnTo>
                  <a:lnTo>
                    <a:pt x="187" y="207"/>
                  </a:lnTo>
                  <a:lnTo>
                    <a:pt x="166"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2051850" y="5188400"/>
              <a:ext cx="6225" cy="135225"/>
            </a:xfrm>
            <a:custGeom>
              <a:rect b="b" l="l" r="r" t="t"/>
              <a:pathLst>
                <a:path extrusionOk="0" fill="none" h="5409" w="249">
                  <a:moveTo>
                    <a:pt x="125" y="5409"/>
                  </a:moveTo>
                  <a:lnTo>
                    <a:pt x="125" y="5409"/>
                  </a:lnTo>
                  <a:lnTo>
                    <a:pt x="104" y="5347"/>
                  </a:lnTo>
                  <a:lnTo>
                    <a:pt x="83" y="5182"/>
                  </a:lnTo>
                  <a:lnTo>
                    <a:pt x="42" y="4604"/>
                  </a:lnTo>
                  <a:lnTo>
                    <a:pt x="21" y="3757"/>
                  </a:lnTo>
                  <a:lnTo>
                    <a:pt x="1" y="2705"/>
                  </a:lnTo>
                  <a:lnTo>
                    <a:pt x="1" y="2705"/>
                  </a:lnTo>
                  <a:lnTo>
                    <a:pt x="21" y="1652"/>
                  </a:lnTo>
                  <a:lnTo>
                    <a:pt x="42" y="785"/>
                  </a:lnTo>
                  <a:lnTo>
                    <a:pt x="83" y="207"/>
                  </a:lnTo>
                  <a:lnTo>
                    <a:pt x="104" y="62"/>
                  </a:lnTo>
                  <a:lnTo>
                    <a:pt x="125" y="1"/>
                  </a:lnTo>
                  <a:lnTo>
                    <a:pt x="125" y="1"/>
                  </a:lnTo>
                  <a:lnTo>
                    <a:pt x="166" y="62"/>
                  </a:lnTo>
                  <a:lnTo>
                    <a:pt x="187" y="207"/>
                  </a:lnTo>
                  <a:lnTo>
                    <a:pt x="228" y="785"/>
                  </a:lnTo>
                  <a:lnTo>
                    <a:pt x="248" y="1652"/>
                  </a:lnTo>
                  <a:lnTo>
                    <a:pt x="248" y="2705"/>
                  </a:lnTo>
                  <a:lnTo>
                    <a:pt x="248" y="2705"/>
                  </a:lnTo>
                  <a:lnTo>
                    <a:pt x="248" y="3757"/>
                  </a:lnTo>
                  <a:lnTo>
                    <a:pt x="228" y="4604"/>
                  </a:lnTo>
                  <a:lnTo>
                    <a:pt x="187" y="5182"/>
                  </a:lnTo>
                  <a:lnTo>
                    <a:pt x="166"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2182925" y="5188400"/>
              <a:ext cx="6225" cy="135225"/>
            </a:xfrm>
            <a:custGeom>
              <a:rect b="b" l="l" r="r" t="t"/>
              <a:pathLst>
                <a:path extrusionOk="0" h="5409" w="249">
                  <a:moveTo>
                    <a:pt x="125" y="1"/>
                  </a:moveTo>
                  <a:lnTo>
                    <a:pt x="104" y="62"/>
                  </a:lnTo>
                  <a:lnTo>
                    <a:pt x="83" y="207"/>
                  </a:lnTo>
                  <a:lnTo>
                    <a:pt x="42" y="785"/>
                  </a:lnTo>
                  <a:lnTo>
                    <a:pt x="21" y="1652"/>
                  </a:lnTo>
                  <a:lnTo>
                    <a:pt x="1" y="2705"/>
                  </a:lnTo>
                  <a:lnTo>
                    <a:pt x="21" y="3757"/>
                  </a:lnTo>
                  <a:lnTo>
                    <a:pt x="42" y="4604"/>
                  </a:lnTo>
                  <a:lnTo>
                    <a:pt x="83" y="5182"/>
                  </a:lnTo>
                  <a:lnTo>
                    <a:pt x="104" y="5347"/>
                  </a:lnTo>
                  <a:lnTo>
                    <a:pt x="125" y="5409"/>
                  </a:lnTo>
                  <a:lnTo>
                    <a:pt x="166" y="5347"/>
                  </a:lnTo>
                  <a:lnTo>
                    <a:pt x="186" y="5182"/>
                  </a:lnTo>
                  <a:lnTo>
                    <a:pt x="228" y="4604"/>
                  </a:lnTo>
                  <a:lnTo>
                    <a:pt x="248" y="3757"/>
                  </a:lnTo>
                  <a:lnTo>
                    <a:pt x="248" y="2705"/>
                  </a:lnTo>
                  <a:lnTo>
                    <a:pt x="248" y="1652"/>
                  </a:lnTo>
                  <a:lnTo>
                    <a:pt x="228" y="785"/>
                  </a:lnTo>
                  <a:lnTo>
                    <a:pt x="186" y="207"/>
                  </a:lnTo>
                  <a:lnTo>
                    <a:pt x="166" y="62"/>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2182925" y="5188400"/>
              <a:ext cx="6225" cy="135225"/>
            </a:xfrm>
            <a:custGeom>
              <a:rect b="b" l="l" r="r" t="t"/>
              <a:pathLst>
                <a:path extrusionOk="0" fill="none" h="5409" w="249">
                  <a:moveTo>
                    <a:pt x="125" y="5409"/>
                  </a:moveTo>
                  <a:lnTo>
                    <a:pt x="125" y="5409"/>
                  </a:lnTo>
                  <a:lnTo>
                    <a:pt x="104" y="5347"/>
                  </a:lnTo>
                  <a:lnTo>
                    <a:pt x="83" y="5182"/>
                  </a:lnTo>
                  <a:lnTo>
                    <a:pt x="42" y="4604"/>
                  </a:lnTo>
                  <a:lnTo>
                    <a:pt x="21" y="3757"/>
                  </a:lnTo>
                  <a:lnTo>
                    <a:pt x="1" y="2705"/>
                  </a:lnTo>
                  <a:lnTo>
                    <a:pt x="1" y="2705"/>
                  </a:lnTo>
                  <a:lnTo>
                    <a:pt x="21" y="1652"/>
                  </a:lnTo>
                  <a:lnTo>
                    <a:pt x="42" y="785"/>
                  </a:lnTo>
                  <a:lnTo>
                    <a:pt x="83" y="207"/>
                  </a:lnTo>
                  <a:lnTo>
                    <a:pt x="104" y="62"/>
                  </a:lnTo>
                  <a:lnTo>
                    <a:pt x="125" y="1"/>
                  </a:lnTo>
                  <a:lnTo>
                    <a:pt x="125" y="1"/>
                  </a:lnTo>
                  <a:lnTo>
                    <a:pt x="166" y="62"/>
                  </a:lnTo>
                  <a:lnTo>
                    <a:pt x="186" y="207"/>
                  </a:lnTo>
                  <a:lnTo>
                    <a:pt x="228" y="785"/>
                  </a:lnTo>
                  <a:lnTo>
                    <a:pt x="248" y="1652"/>
                  </a:lnTo>
                  <a:lnTo>
                    <a:pt x="248" y="2705"/>
                  </a:lnTo>
                  <a:lnTo>
                    <a:pt x="248" y="2705"/>
                  </a:lnTo>
                  <a:lnTo>
                    <a:pt x="248" y="3757"/>
                  </a:lnTo>
                  <a:lnTo>
                    <a:pt x="228" y="4604"/>
                  </a:lnTo>
                  <a:lnTo>
                    <a:pt x="186" y="5182"/>
                  </a:lnTo>
                  <a:lnTo>
                    <a:pt x="166" y="5347"/>
                  </a:lnTo>
                  <a:lnTo>
                    <a:pt x="125"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2142175" y="5188400"/>
              <a:ext cx="6200" cy="135225"/>
            </a:xfrm>
            <a:custGeom>
              <a:rect b="b" l="l" r="r" t="t"/>
              <a:pathLst>
                <a:path extrusionOk="0" h="5409" w="248">
                  <a:moveTo>
                    <a:pt x="124" y="1"/>
                  </a:moveTo>
                  <a:lnTo>
                    <a:pt x="103" y="62"/>
                  </a:lnTo>
                  <a:lnTo>
                    <a:pt x="83" y="207"/>
                  </a:lnTo>
                  <a:lnTo>
                    <a:pt x="41" y="785"/>
                  </a:lnTo>
                  <a:lnTo>
                    <a:pt x="0" y="1652"/>
                  </a:lnTo>
                  <a:lnTo>
                    <a:pt x="0" y="2705"/>
                  </a:lnTo>
                  <a:lnTo>
                    <a:pt x="0" y="3757"/>
                  </a:lnTo>
                  <a:lnTo>
                    <a:pt x="41" y="4604"/>
                  </a:lnTo>
                  <a:lnTo>
                    <a:pt x="83" y="5182"/>
                  </a:lnTo>
                  <a:lnTo>
                    <a:pt x="103" y="5347"/>
                  </a:lnTo>
                  <a:lnTo>
                    <a:pt x="124" y="5409"/>
                  </a:lnTo>
                  <a:lnTo>
                    <a:pt x="145" y="5347"/>
                  </a:lnTo>
                  <a:lnTo>
                    <a:pt x="165" y="5182"/>
                  </a:lnTo>
                  <a:lnTo>
                    <a:pt x="206" y="4604"/>
                  </a:lnTo>
                  <a:lnTo>
                    <a:pt x="248" y="3757"/>
                  </a:lnTo>
                  <a:lnTo>
                    <a:pt x="248" y="2705"/>
                  </a:lnTo>
                  <a:lnTo>
                    <a:pt x="248" y="1652"/>
                  </a:lnTo>
                  <a:lnTo>
                    <a:pt x="206" y="785"/>
                  </a:lnTo>
                  <a:lnTo>
                    <a:pt x="165" y="207"/>
                  </a:lnTo>
                  <a:lnTo>
                    <a:pt x="145" y="62"/>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2142175" y="5188400"/>
              <a:ext cx="6200" cy="135225"/>
            </a:xfrm>
            <a:custGeom>
              <a:rect b="b" l="l" r="r" t="t"/>
              <a:pathLst>
                <a:path extrusionOk="0" fill="none" h="5409" w="248">
                  <a:moveTo>
                    <a:pt x="124" y="5409"/>
                  </a:moveTo>
                  <a:lnTo>
                    <a:pt x="124" y="5409"/>
                  </a:lnTo>
                  <a:lnTo>
                    <a:pt x="103" y="5347"/>
                  </a:lnTo>
                  <a:lnTo>
                    <a:pt x="83" y="5182"/>
                  </a:lnTo>
                  <a:lnTo>
                    <a:pt x="41" y="4604"/>
                  </a:lnTo>
                  <a:lnTo>
                    <a:pt x="0" y="3757"/>
                  </a:lnTo>
                  <a:lnTo>
                    <a:pt x="0" y="2705"/>
                  </a:lnTo>
                  <a:lnTo>
                    <a:pt x="0" y="2705"/>
                  </a:lnTo>
                  <a:lnTo>
                    <a:pt x="0" y="1652"/>
                  </a:lnTo>
                  <a:lnTo>
                    <a:pt x="41" y="785"/>
                  </a:lnTo>
                  <a:lnTo>
                    <a:pt x="83" y="207"/>
                  </a:lnTo>
                  <a:lnTo>
                    <a:pt x="103" y="62"/>
                  </a:lnTo>
                  <a:lnTo>
                    <a:pt x="124" y="1"/>
                  </a:lnTo>
                  <a:lnTo>
                    <a:pt x="124" y="1"/>
                  </a:lnTo>
                  <a:lnTo>
                    <a:pt x="145" y="62"/>
                  </a:lnTo>
                  <a:lnTo>
                    <a:pt x="165" y="207"/>
                  </a:lnTo>
                  <a:lnTo>
                    <a:pt x="206" y="785"/>
                  </a:lnTo>
                  <a:lnTo>
                    <a:pt x="248" y="1652"/>
                  </a:lnTo>
                  <a:lnTo>
                    <a:pt x="248" y="2705"/>
                  </a:lnTo>
                  <a:lnTo>
                    <a:pt x="248" y="2705"/>
                  </a:lnTo>
                  <a:lnTo>
                    <a:pt x="248" y="3757"/>
                  </a:lnTo>
                  <a:lnTo>
                    <a:pt x="206" y="4604"/>
                  </a:lnTo>
                  <a:lnTo>
                    <a:pt x="165" y="5182"/>
                  </a:lnTo>
                  <a:lnTo>
                    <a:pt x="145" y="5347"/>
                  </a:lnTo>
                  <a:lnTo>
                    <a:pt x="124"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479075" y="5183250"/>
              <a:ext cx="752900" cy="6200"/>
            </a:xfrm>
            <a:custGeom>
              <a:rect b="b" l="l" r="r" t="t"/>
              <a:pathLst>
                <a:path extrusionOk="0" h="248" w="30116">
                  <a:moveTo>
                    <a:pt x="9185" y="0"/>
                  </a:moveTo>
                  <a:lnTo>
                    <a:pt x="4397" y="41"/>
                  </a:lnTo>
                  <a:lnTo>
                    <a:pt x="1177" y="83"/>
                  </a:lnTo>
                  <a:lnTo>
                    <a:pt x="289" y="103"/>
                  </a:lnTo>
                  <a:lnTo>
                    <a:pt x="62" y="103"/>
                  </a:lnTo>
                  <a:lnTo>
                    <a:pt x="0" y="124"/>
                  </a:lnTo>
                  <a:lnTo>
                    <a:pt x="62" y="145"/>
                  </a:lnTo>
                  <a:lnTo>
                    <a:pt x="289" y="145"/>
                  </a:lnTo>
                  <a:lnTo>
                    <a:pt x="1177" y="165"/>
                  </a:lnTo>
                  <a:lnTo>
                    <a:pt x="4397" y="207"/>
                  </a:lnTo>
                  <a:lnTo>
                    <a:pt x="9185" y="248"/>
                  </a:lnTo>
                  <a:lnTo>
                    <a:pt x="20910" y="248"/>
                  </a:lnTo>
                  <a:lnTo>
                    <a:pt x="25698" y="207"/>
                  </a:lnTo>
                  <a:lnTo>
                    <a:pt x="28939" y="165"/>
                  </a:lnTo>
                  <a:lnTo>
                    <a:pt x="29806" y="145"/>
                  </a:lnTo>
                  <a:lnTo>
                    <a:pt x="30033" y="145"/>
                  </a:lnTo>
                  <a:lnTo>
                    <a:pt x="30116" y="124"/>
                  </a:lnTo>
                  <a:lnTo>
                    <a:pt x="30033" y="103"/>
                  </a:lnTo>
                  <a:lnTo>
                    <a:pt x="29806" y="103"/>
                  </a:lnTo>
                  <a:lnTo>
                    <a:pt x="28939" y="83"/>
                  </a:lnTo>
                  <a:lnTo>
                    <a:pt x="25698" y="41"/>
                  </a:lnTo>
                  <a:lnTo>
                    <a:pt x="20910"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479075" y="5183250"/>
              <a:ext cx="752900" cy="6200"/>
            </a:xfrm>
            <a:custGeom>
              <a:rect b="b" l="l" r="r" t="t"/>
              <a:pathLst>
                <a:path extrusionOk="0" fill="none" h="248" w="30116">
                  <a:moveTo>
                    <a:pt x="30116" y="124"/>
                  </a:moveTo>
                  <a:lnTo>
                    <a:pt x="30116" y="124"/>
                  </a:lnTo>
                  <a:lnTo>
                    <a:pt x="30033" y="145"/>
                  </a:lnTo>
                  <a:lnTo>
                    <a:pt x="29806" y="145"/>
                  </a:lnTo>
                  <a:lnTo>
                    <a:pt x="28939" y="165"/>
                  </a:lnTo>
                  <a:lnTo>
                    <a:pt x="25698" y="207"/>
                  </a:lnTo>
                  <a:lnTo>
                    <a:pt x="20910" y="248"/>
                  </a:lnTo>
                  <a:lnTo>
                    <a:pt x="15047" y="248"/>
                  </a:lnTo>
                  <a:lnTo>
                    <a:pt x="15047" y="248"/>
                  </a:lnTo>
                  <a:lnTo>
                    <a:pt x="9185" y="248"/>
                  </a:lnTo>
                  <a:lnTo>
                    <a:pt x="4397" y="207"/>
                  </a:lnTo>
                  <a:lnTo>
                    <a:pt x="1177" y="165"/>
                  </a:lnTo>
                  <a:lnTo>
                    <a:pt x="289" y="145"/>
                  </a:lnTo>
                  <a:lnTo>
                    <a:pt x="62" y="145"/>
                  </a:lnTo>
                  <a:lnTo>
                    <a:pt x="0" y="124"/>
                  </a:lnTo>
                  <a:lnTo>
                    <a:pt x="0" y="124"/>
                  </a:lnTo>
                  <a:lnTo>
                    <a:pt x="62" y="103"/>
                  </a:lnTo>
                  <a:lnTo>
                    <a:pt x="289" y="103"/>
                  </a:lnTo>
                  <a:lnTo>
                    <a:pt x="1177" y="83"/>
                  </a:lnTo>
                  <a:lnTo>
                    <a:pt x="4397" y="41"/>
                  </a:lnTo>
                  <a:lnTo>
                    <a:pt x="9185" y="0"/>
                  </a:lnTo>
                  <a:lnTo>
                    <a:pt x="15047" y="0"/>
                  </a:lnTo>
                  <a:lnTo>
                    <a:pt x="15047" y="0"/>
                  </a:lnTo>
                  <a:lnTo>
                    <a:pt x="20910" y="0"/>
                  </a:lnTo>
                  <a:lnTo>
                    <a:pt x="25698" y="41"/>
                  </a:lnTo>
                  <a:lnTo>
                    <a:pt x="28939" y="83"/>
                  </a:lnTo>
                  <a:lnTo>
                    <a:pt x="29806" y="103"/>
                  </a:lnTo>
                  <a:lnTo>
                    <a:pt x="30033" y="103"/>
                  </a:lnTo>
                  <a:lnTo>
                    <a:pt x="30116" y="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1434175" y="5323600"/>
              <a:ext cx="749800" cy="135750"/>
            </a:xfrm>
            <a:custGeom>
              <a:rect b="b" l="l" r="r" t="t"/>
              <a:pathLst>
                <a:path extrusionOk="0" h="5430" w="29992">
                  <a:moveTo>
                    <a:pt x="0" y="1"/>
                  </a:moveTo>
                  <a:lnTo>
                    <a:pt x="0" y="5429"/>
                  </a:lnTo>
                  <a:lnTo>
                    <a:pt x="29992" y="5429"/>
                  </a:lnTo>
                  <a:lnTo>
                    <a:pt x="29992"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1434175" y="5323600"/>
              <a:ext cx="749800" cy="135750"/>
            </a:xfrm>
            <a:custGeom>
              <a:rect b="b" l="l" r="r" t="t"/>
              <a:pathLst>
                <a:path extrusionOk="0" fill="none" h="5430" w="29992">
                  <a:moveTo>
                    <a:pt x="29992" y="5429"/>
                  </a:moveTo>
                  <a:lnTo>
                    <a:pt x="0" y="5429"/>
                  </a:lnTo>
                  <a:lnTo>
                    <a:pt x="0" y="1"/>
                  </a:lnTo>
                  <a:lnTo>
                    <a:pt x="29992" y="1"/>
                  </a:lnTo>
                  <a:lnTo>
                    <a:pt x="29992" y="54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1504350" y="5325675"/>
              <a:ext cx="6225" cy="134700"/>
            </a:xfrm>
            <a:custGeom>
              <a:rect b="b" l="l" r="r" t="t"/>
              <a:pathLst>
                <a:path extrusionOk="0" h="5388" w="249">
                  <a:moveTo>
                    <a:pt x="124" y="0"/>
                  </a:moveTo>
                  <a:lnTo>
                    <a:pt x="104" y="41"/>
                  </a:lnTo>
                  <a:lnTo>
                    <a:pt x="83" y="207"/>
                  </a:lnTo>
                  <a:lnTo>
                    <a:pt x="42" y="784"/>
                  </a:lnTo>
                  <a:lnTo>
                    <a:pt x="21" y="1631"/>
                  </a:lnTo>
                  <a:lnTo>
                    <a:pt x="0" y="2683"/>
                  </a:lnTo>
                  <a:lnTo>
                    <a:pt x="21" y="3736"/>
                  </a:lnTo>
                  <a:lnTo>
                    <a:pt x="42" y="4603"/>
                  </a:lnTo>
                  <a:lnTo>
                    <a:pt x="83" y="5181"/>
                  </a:lnTo>
                  <a:lnTo>
                    <a:pt x="104" y="5346"/>
                  </a:lnTo>
                  <a:lnTo>
                    <a:pt x="124" y="5387"/>
                  </a:lnTo>
                  <a:lnTo>
                    <a:pt x="166" y="5346"/>
                  </a:lnTo>
                  <a:lnTo>
                    <a:pt x="186" y="5181"/>
                  </a:lnTo>
                  <a:lnTo>
                    <a:pt x="227" y="4603"/>
                  </a:lnTo>
                  <a:lnTo>
                    <a:pt x="248" y="3736"/>
                  </a:lnTo>
                  <a:lnTo>
                    <a:pt x="248" y="2683"/>
                  </a:lnTo>
                  <a:lnTo>
                    <a:pt x="248" y="1631"/>
                  </a:lnTo>
                  <a:lnTo>
                    <a:pt x="227" y="784"/>
                  </a:lnTo>
                  <a:lnTo>
                    <a:pt x="186" y="207"/>
                  </a:lnTo>
                  <a:lnTo>
                    <a:pt x="166"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1504350" y="5325675"/>
              <a:ext cx="6225" cy="134700"/>
            </a:xfrm>
            <a:custGeom>
              <a:rect b="b" l="l" r="r" t="t"/>
              <a:pathLst>
                <a:path extrusionOk="0" fill="none" h="5388" w="249">
                  <a:moveTo>
                    <a:pt x="124" y="5387"/>
                  </a:moveTo>
                  <a:lnTo>
                    <a:pt x="124" y="5387"/>
                  </a:lnTo>
                  <a:lnTo>
                    <a:pt x="104" y="5346"/>
                  </a:lnTo>
                  <a:lnTo>
                    <a:pt x="83" y="5181"/>
                  </a:lnTo>
                  <a:lnTo>
                    <a:pt x="42" y="4603"/>
                  </a:lnTo>
                  <a:lnTo>
                    <a:pt x="21" y="3736"/>
                  </a:lnTo>
                  <a:lnTo>
                    <a:pt x="0" y="2683"/>
                  </a:lnTo>
                  <a:lnTo>
                    <a:pt x="0" y="2683"/>
                  </a:lnTo>
                  <a:lnTo>
                    <a:pt x="21" y="1631"/>
                  </a:lnTo>
                  <a:lnTo>
                    <a:pt x="42" y="784"/>
                  </a:lnTo>
                  <a:lnTo>
                    <a:pt x="83" y="207"/>
                  </a:lnTo>
                  <a:lnTo>
                    <a:pt x="104" y="41"/>
                  </a:lnTo>
                  <a:lnTo>
                    <a:pt x="124" y="0"/>
                  </a:lnTo>
                  <a:lnTo>
                    <a:pt x="124" y="0"/>
                  </a:lnTo>
                  <a:lnTo>
                    <a:pt x="166" y="41"/>
                  </a:lnTo>
                  <a:lnTo>
                    <a:pt x="186" y="207"/>
                  </a:lnTo>
                  <a:lnTo>
                    <a:pt x="227" y="784"/>
                  </a:lnTo>
                  <a:lnTo>
                    <a:pt x="248" y="1631"/>
                  </a:lnTo>
                  <a:lnTo>
                    <a:pt x="248" y="2683"/>
                  </a:lnTo>
                  <a:lnTo>
                    <a:pt x="248" y="2683"/>
                  </a:lnTo>
                  <a:lnTo>
                    <a:pt x="248" y="3736"/>
                  </a:lnTo>
                  <a:lnTo>
                    <a:pt x="227" y="4603"/>
                  </a:lnTo>
                  <a:lnTo>
                    <a:pt x="186" y="5181"/>
                  </a:lnTo>
                  <a:lnTo>
                    <a:pt x="166"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1463575" y="5325675"/>
              <a:ext cx="6225" cy="134700"/>
            </a:xfrm>
            <a:custGeom>
              <a:rect b="b" l="l" r="r" t="t"/>
              <a:pathLst>
                <a:path extrusionOk="0" h="5388" w="249">
                  <a:moveTo>
                    <a:pt x="125" y="0"/>
                  </a:moveTo>
                  <a:lnTo>
                    <a:pt x="104" y="41"/>
                  </a:lnTo>
                  <a:lnTo>
                    <a:pt x="83" y="207"/>
                  </a:lnTo>
                  <a:lnTo>
                    <a:pt x="42" y="784"/>
                  </a:lnTo>
                  <a:lnTo>
                    <a:pt x="1" y="1631"/>
                  </a:lnTo>
                  <a:lnTo>
                    <a:pt x="1" y="2683"/>
                  </a:lnTo>
                  <a:lnTo>
                    <a:pt x="1" y="3736"/>
                  </a:lnTo>
                  <a:lnTo>
                    <a:pt x="42" y="4603"/>
                  </a:lnTo>
                  <a:lnTo>
                    <a:pt x="83" y="5181"/>
                  </a:lnTo>
                  <a:lnTo>
                    <a:pt x="104" y="5346"/>
                  </a:lnTo>
                  <a:lnTo>
                    <a:pt x="125" y="5387"/>
                  </a:lnTo>
                  <a:lnTo>
                    <a:pt x="145" y="5346"/>
                  </a:lnTo>
                  <a:lnTo>
                    <a:pt x="166" y="5181"/>
                  </a:lnTo>
                  <a:lnTo>
                    <a:pt x="207" y="4603"/>
                  </a:lnTo>
                  <a:lnTo>
                    <a:pt x="228" y="3736"/>
                  </a:lnTo>
                  <a:lnTo>
                    <a:pt x="248" y="2683"/>
                  </a:lnTo>
                  <a:lnTo>
                    <a:pt x="228" y="1631"/>
                  </a:lnTo>
                  <a:lnTo>
                    <a:pt x="207" y="784"/>
                  </a:lnTo>
                  <a:lnTo>
                    <a:pt x="166" y="207"/>
                  </a:lnTo>
                  <a:lnTo>
                    <a:pt x="145" y="41"/>
                  </a:lnTo>
                  <a:lnTo>
                    <a:pt x="12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1463575" y="5325675"/>
              <a:ext cx="6225" cy="134700"/>
            </a:xfrm>
            <a:custGeom>
              <a:rect b="b" l="l" r="r" t="t"/>
              <a:pathLst>
                <a:path extrusionOk="0" fill="none" h="5388" w="249">
                  <a:moveTo>
                    <a:pt x="125" y="5387"/>
                  </a:moveTo>
                  <a:lnTo>
                    <a:pt x="125" y="5387"/>
                  </a:lnTo>
                  <a:lnTo>
                    <a:pt x="104" y="5346"/>
                  </a:lnTo>
                  <a:lnTo>
                    <a:pt x="83" y="5181"/>
                  </a:lnTo>
                  <a:lnTo>
                    <a:pt x="42" y="4603"/>
                  </a:lnTo>
                  <a:lnTo>
                    <a:pt x="1" y="3736"/>
                  </a:lnTo>
                  <a:lnTo>
                    <a:pt x="1" y="2683"/>
                  </a:lnTo>
                  <a:lnTo>
                    <a:pt x="1" y="2683"/>
                  </a:lnTo>
                  <a:lnTo>
                    <a:pt x="1" y="1631"/>
                  </a:lnTo>
                  <a:lnTo>
                    <a:pt x="42" y="784"/>
                  </a:lnTo>
                  <a:lnTo>
                    <a:pt x="83" y="207"/>
                  </a:lnTo>
                  <a:lnTo>
                    <a:pt x="104" y="41"/>
                  </a:lnTo>
                  <a:lnTo>
                    <a:pt x="125" y="0"/>
                  </a:lnTo>
                  <a:lnTo>
                    <a:pt x="125" y="0"/>
                  </a:lnTo>
                  <a:lnTo>
                    <a:pt x="145" y="41"/>
                  </a:lnTo>
                  <a:lnTo>
                    <a:pt x="166" y="207"/>
                  </a:lnTo>
                  <a:lnTo>
                    <a:pt x="207" y="784"/>
                  </a:lnTo>
                  <a:lnTo>
                    <a:pt x="228" y="1631"/>
                  </a:lnTo>
                  <a:lnTo>
                    <a:pt x="248" y="2683"/>
                  </a:lnTo>
                  <a:lnTo>
                    <a:pt x="248" y="2683"/>
                  </a:lnTo>
                  <a:lnTo>
                    <a:pt x="228" y="3736"/>
                  </a:lnTo>
                  <a:lnTo>
                    <a:pt x="207" y="4603"/>
                  </a:lnTo>
                  <a:lnTo>
                    <a:pt x="166" y="5181"/>
                  </a:lnTo>
                  <a:lnTo>
                    <a:pt x="145" y="5346"/>
                  </a:lnTo>
                  <a:lnTo>
                    <a:pt x="125"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1594650" y="5325675"/>
              <a:ext cx="6225" cy="134700"/>
            </a:xfrm>
            <a:custGeom>
              <a:rect b="b" l="l" r="r" t="t"/>
              <a:pathLst>
                <a:path extrusionOk="0" h="5388" w="249">
                  <a:moveTo>
                    <a:pt x="125" y="0"/>
                  </a:moveTo>
                  <a:lnTo>
                    <a:pt x="104" y="41"/>
                  </a:lnTo>
                  <a:lnTo>
                    <a:pt x="63" y="207"/>
                  </a:lnTo>
                  <a:lnTo>
                    <a:pt x="42" y="784"/>
                  </a:lnTo>
                  <a:lnTo>
                    <a:pt x="1" y="1631"/>
                  </a:lnTo>
                  <a:lnTo>
                    <a:pt x="1" y="2683"/>
                  </a:lnTo>
                  <a:lnTo>
                    <a:pt x="1" y="3736"/>
                  </a:lnTo>
                  <a:lnTo>
                    <a:pt x="42" y="4603"/>
                  </a:lnTo>
                  <a:lnTo>
                    <a:pt x="63" y="5181"/>
                  </a:lnTo>
                  <a:lnTo>
                    <a:pt x="104" y="5346"/>
                  </a:lnTo>
                  <a:lnTo>
                    <a:pt x="125" y="5387"/>
                  </a:lnTo>
                  <a:lnTo>
                    <a:pt x="145" y="5346"/>
                  </a:lnTo>
                  <a:lnTo>
                    <a:pt x="166" y="5181"/>
                  </a:lnTo>
                  <a:lnTo>
                    <a:pt x="207" y="4603"/>
                  </a:lnTo>
                  <a:lnTo>
                    <a:pt x="228" y="3736"/>
                  </a:lnTo>
                  <a:lnTo>
                    <a:pt x="248" y="2683"/>
                  </a:lnTo>
                  <a:lnTo>
                    <a:pt x="228" y="1631"/>
                  </a:lnTo>
                  <a:lnTo>
                    <a:pt x="207" y="784"/>
                  </a:lnTo>
                  <a:lnTo>
                    <a:pt x="166" y="207"/>
                  </a:lnTo>
                  <a:lnTo>
                    <a:pt x="145" y="41"/>
                  </a:lnTo>
                  <a:lnTo>
                    <a:pt x="12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1594650" y="5325675"/>
              <a:ext cx="6225" cy="134700"/>
            </a:xfrm>
            <a:custGeom>
              <a:rect b="b" l="l" r="r" t="t"/>
              <a:pathLst>
                <a:path extrusionOk="0" fill="none" h="5388" w="249">
                  <a:moveTo>
                    <a:pt x="125" y="5387"/>
                  </a:moveTo>
                  <a:lnTo>
                    <a:pt x="125" y="5387"/>
                  </a:lnTo>
                  <a:lnTo>
                    <a:pt x="104" y="5346"/>
                  </a:lnTo>
                  <a:lnTo>
                    <a:pt x="63" y="5181"/>
                  </a:lnTo>
                  <a:lnTo>
                    <a:pt x="42" y="4603"/>
                  </a:lnTo>
                  <a:lnTo>
                    <a:pt x="1" y="3736"/>
                  </a:lnTo>
                  <a:lnTo>
                    <a:pt x="1" y="2683"/>
                  </a:lnTo>
                  <a:lnTo>
                    <a:pt x="1" y="2683"/>
                  </a:lnTo>
                  <a:lnTo>
                    <a:pt x="1" y="1631"/>
                  </a:lnTo>
                  <a:lnTo>
                    <a:pt x="42" y="784"/>
                  </a:lnTo>
                  <a:lnTo>
                    <a:pt x="63" y="207"/>
                  </a:lnTo>
                  <a:lnTo>
                    <a:pt x="104" y="41"/>
                  </a:lnTo>
                  <a:lnTo>
                    <a:pt x="125" y="0"/>
                  </a:lnTo>
                  <a:lnTo>
                    <a:pt x="125" y="0"/>
                  </a:lnTo>
                  <a:lnTo>
                    <a:pt x="145" y="41"/>
                  </a:lnTo>
                  <a:lnTo>
                    <a:pt x="166" y="207"/>
                  </a:lnTo>
                  <a:lnTo>
                    <a:pt x="207" y="784"/>
                  </a:lnTo>
                  <a:lnTo>
                    <a:pt x="228" y="1631"/>
                  </a:lnTo>
                  <a:lnTo>
                    <a:pt x="248" y="2683"/>
                  </a:lnTo>
                  <a:lnTo>
                    <a:pt x="248" y="2683"/>
                  </a:lnTo>
                  <a:lnTo>
                    <a:pt x="228" y="3736"/>
                  </a:lnTo>
                  <a:lnTo>
                    <a:pt x="207" y="4603"/>
                  </a:lnTo>
                  <a:lnTo>
                    <a:pt x="166" y="5181"/>
                  </a:lnTo>
                  <a:lnTo>
                    <a:pt x="145" y="5346"/>
                  </a:lnTo>
                  <a:lnTo>
                    <a:pt x="125"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1553375" y="5325675"/>
              <a:ext cx="6225" cy="134700"/>
            </a:xfrm>
            <a:custGeom>
              <a:rect b="b" l="l" r="r" t="t"/>
              <a:pathLst>
                <a:path extrusionOk="0" h="5388" w="249">
                  <a:moveTo>
                    <a:pt x="124" y="0"/>
                  </a:moveTo>
                  <a:lnTo>
                    <a:pt x="104" y="41"/>
                  </a:lnTo>
                  <a:lnTo>
                    <a:pt x="83" y="207"/>
                  </a:lnTo>
                  <a:lnTo>
                    <a:pt x="42" y="784"/>
                  </a:lnTo>
                  <a:lnTo>
                    <a:pt x="21" y="1631"/>
                  </a:lnTo>
                  <a:lnTo>
                    <a:pt x="0" y="2683"/>
                  </a:lnTo>
                  <a:lnTo>
                    <a:pt x="21" y="3736"/>
                  </a:lnTo>
                  <a:lnTo>
                    <a:pt x="42" y="4603"/>
                  </a:lnTo>
                  <a:lnTo>
                    <a:pt x="83" y="5181"/>
                  </a:lnTo>
                  <a:lnTo>
                    <a:pt x="104" y="5346"/>
                  </a:lnTo>
                  <a:lnTo>
                    <a:pt x="124" y="5387"/>
                  </a:lnTo>
                  <a:lnTo>
                    <a:pt x="165" y="5346"/>
                  </a:lnTo>
                  <a:lnTo>
                    <a:pt x="186" y="5181"/>
                  </a:lnTo>
                  <a:lnTo>
                    <a:pt x="227" y="4603"/>
                  </a:lnTo>
                  <a:lnTo>
                    <a:pt x="248" y="3736"/>
                  </a:lnTo>
                  <a:lnTo>
                    <a:pt x="248" y="2683"/>
                  </a:lnTo>
                  <a:lnTo>
                    <a:pt x="248" y="1631"/>
                  </a:lnTo>
                  <a:lnTo>
                    <a:pt x="227" y="784"/>
                  </a:lnTo>
                  <a:lnTo>
                    <a:pt x="186" y="207"/>
                  </a:lnTo>
                  <a:lnTo>
                    <a:pt x="16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1553375" y="5325675"/>
              <a:ext cx="6225" cy="134700"/>
            </a:xfrm>
            <a:custGeom>
              <a:rect b="b" l="l" r="r" t="t"/>
              <a:pathLst>
                <a:path extrusionOk="0" fill="none" h="5388" w="249">
                  <a:moveTo>
                    <a:pt x="124" y="5387"/>
                  </a:moveTo>
                  <a:lnTo>
                    <a:pt x="124" y="5387"/>
                  </a:lnTo>
                  <a:lnTo>
                    <a:pt x="104" y="5346"/>
                  </a:lnTo>
                  <a:lnTo>
                    <a:pt x="83" y="5181"/>
                  </a:lnTo>
                  <a:lnTo>
                    <a:pt x="42" y="4603"/>
                  </a:lnTo>
                  <a:lnTo>
                    <a:pt x="21" y="3736"/>
                  </a:lnTo>
                  <a:lnTo>
                    <a:pt x="0" y="2683"/>
                  </a:lnTo>
                  <a:lnTo>
                    <a:pt x="0" y="2683"/>
                  </a:lnTo>
                  <a:lnTo>
                    <a:pt x="21" y="1631"/>
                  </a:lnTo>
                  <a:lnTo>
                    <a:pt x="42" y="784"/>
                  </a:lnTo>
                  <a:lnTo>
                    <a:pt x="83" y="207"/>
                  </a:lnTo>
                  <a:lnTo>
                    <a:pt x="104" y="41"/>
                  </a:lnTo>
                  <a:lnTo>
                    <a:pt x="124" y="0"/>
                  </a:lnTo>
                  <a:lnTo>
                    <a:pt x="124" y="0"/>
                  </a:lnTo>
                  <a:lnTo>
                    <a:pt x="165" y="41"/>
                  </a:lnTo>
                  <a:lnTo>
                    <a:pt x="186" y="207"/>
                  </a:lnTo>
                  <a:lnTo>
                    <a:pt x="227" y="784"/>
                  </a:lnTo>
                  <a:lnTo>
                    <a:pt x="248" y="1631"/>
                  </a:lnTo>
                  <a:lnTo>
                    <a:pt x="248" y="2683"/>
                  </a:lnTo>
                  <a:lnTo>
                    <a:pt x="248" y="2683"/>
                  </a:lnTo>
                  <a:lnTo>
                    <a:pt x="248" y="3736"/>
                  </a:lnTo>
                  <a:lnTo>
                    <a:pt x="227" y="4603"/>
                  </a:lnTo>
                  <a:lnTo>
                    <a:pt x="186" y="5181"/>
                  </a:lnTo>
                  <a:lnTo>
                    <a:pt x="16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1684450" y="5325675"/>
              <a:ext cx="6200" cy="134700"/>
            </a:xfrm>
            <a:custGeom>
              <a:rect b="b" l="l" r="r" t="t"/>
              <a:pathLst>
                <a:path extrusionOk="0" h="5388" w="248">
                  <a:moveTo>
                    <a:pt x="124" y="0"/>
                  </a:moveTo>
                  <a:lnTo>
                    <a:pt x="103" y="41"/>
                  </a:lnTo>
                  <a:lnTo>
                    <a:pt x="83" y="207"/>
                  </a:lnTo>
                  <a:lnTo>
                    <a:pt x="42" y="784"/>
                  </a:lnTo>
                  <a:lnTo>
                    <a:pt x="21" y="1631"/>
                  </a:lnTo>
                  <a:lnTo>
                    <a:pt x="0" y="2683"/>
                  </a:lnTo>
                  <a:lnTo>
                    <a:pt x="21" y="3736"/>
                  </a:lnTo>
                  <a:lnTo>
                    <a:pt x="42" y="4603"/>
                  </a:lnTo>
                  <a:lnTo>
                    <a:pt x="83" y="5181"/>
                  </a:lnTo>
                  <a:lnTo>
                    <a:pt x="103" y="5346"/>
                  </a:lnTo>
                  <a:lnTo>
                    <a:pt x="124" y="5387"/>
                  </a:lnTo>
                  <a:lnTo>
                    <a:pt x="165" y="5346"/>
                  </a:lnTo>
                  <a:lnTo>
                    <a:pt x="186" y="5181"/>
                  </a:lnTo>
                  <a:lnTo>
                    <a:pt x="227" y="4603"/>
                  </a:lnTo>
                  <a:lnTo>
                    <a:pt x="248" y="3736"/>
                  </a:lnTo>
                  <a:lnTo>
                    <a:pt x="248" y="2683"/>
                  </a:lnTo>
                  <a:lnTo>
                    <a:pt x="248" y="1631"/>
                  </a:lnTo>
                  <a:lnTo>
                    <a:pt x="227" y="784"/>
                  </a:lnTo>
                  <a:lnTo>
                    <a:pt x="186" y="207"/>
                  </a:lnTo>
                  <a:lnTo>
                    <a:pt x="16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1684450" y="5325675"/>
              <a:ext cx="6200" cy="134700"/>
            </a:xfrm>
            <a:custGeom>
              <a:rect b="b" l="l" r="r" t="t"/>
              <a:pathLst>
                <a:path extrusionOk="0" fill="none" h="5388" w="248">
                  <a:moveTo>
                    <a:pt x="124" y="5387"/>
                  </a:moveTo>
                  <a:lnTo>
                    <a:pt x="124" y="5387"/>
                  </a:lnTo>
                  <a:lnTo>
                    <a:pt x="103" y="5346"/>
                  </a:lnTo>
                  <a:lnTo>
                    <a:pt x="83" y="5181"/>
                  </a:lnTo>
                  <a:lnTo>
                    <a:pt x="42" y="4603"/>
                  </a:lnTo>
                  <a:lnTo>
                    <a:pt x="21" y="3736"/>
                  </a:lnTo>
                  <a:lnTo>
                    <a:pt x="0" y="2683"/>
                  </a:lnTo>
                  <a:lnTo>
                    <a:pt x="0" y="2683"/>
                  </a:lnTo>
                  <a:lnTo>
                    <a:pt x="21" y="1631"/>
                  </a:lnTo>
                  <a:lnTo>
                    <a:pt x="42" y="784"/>
                  </a:lnTo>
                  <a:lnTo>
                    <a:pt x="83" y="207"/>
                  </a:lnTo>
                  <a:lnTo>
                    <a:pt x="103" y="41"/>
                  </a:lnTo>
                  <a:lnTo>
                    <a:pt x="124" y="0"/>
                  </a:lnTo>
                  <a:lnTo>
                    <a:pt x="124" y="0"/>
                  </a:lnTo>
                  <a:lnTo>
                    <a:pt x="165" y="41"/>
                  </a:lnTo>
                  <a:lnTo>
                    <a:pt x="186" y="207"/>
                  </a:lnTo>
                  <a:lnTo>
                    <a:pt x="227" y="784"/>
                  </a:lnTo>
                  <a:lnTo>
                    <a:pt x="248" y="1631"/>
                  </a:lnTo>
                  <a:lnTo>
                    <a:pt x="248" y="2683"/>
                  </a:lnTo>
                  <a:lnTo>
                    <a:pt x="248" y="2683"/>
                  </a:lnTo>
                  <a:lnTo>
                    <a:pt x="248" y="3736"/>
                  </a:lnTo>
                  <a:lnTo>
                    <a:pt x="227" y="4603"/>
                  </a:lnTo>
                  <a:lnTo>
                    <a:pt x="186" y="5181"/>
                  </a:lnTo>
                  <a:lnTo>
                    <a:pt x="16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1643675" y="5325675"/>
              <a:ext cx="6225" cy="134700"/>
            </a:xfrm>
            <a:custGeom>
              <a:rect b="b" l="l" r="r" t="t"/>
              <a:pathLst>
                <a:path extrusionOk="0" h="5388" w="249">
                  <a:moveTo>
                    <a:pt x="124" y="0"/>
                  </a:moveTo>
                  <a:lnTo>
                    <a:pt x="104" y="41"/>
                  </a:lnTo>
                  <a:lnTo>
                    <a:pt x="83" y="207"/>
                  </a:lnTo>
                  <a:lnTo>
                    <a:pt x="42" y="784"/>
                  </a:lnTo>
                  <a:lnTo>
                    <a:pt x="1" y="1631"/>
                  </a:lnTo>
                  <a:lnTo>
                    <a:pt x="1" y="2683"/>
                  </a:lnTo>
                  <a:lnTo>
                    <a:pt x="1" y="3736"/>
                  </a:lnTo>
                  <a:lnTo>
                    <a:pt x="42" y="4603"/>
                  </a:lnTo>
                  <a:lnTo>
                    <a:pt x="83" y="5181"/>
                  </a:lnTo>
                  <a:lnTo>
                    <a:pt x="104" y="5346"/>
                  </a:lnTo>
                  <a:lnTo>
                    <a:pt x="124" y="5387"/>
                  </a:lnTo>
                  <a:lnTo>
                    <a:pt x="145" y="5346"/>
                  </a:lnTo>
                  <a:lnTo>
                    <a:pt x="166" y="5181"/>
                  </a:lnTo>
                  <a:lnTo>
                    <a:pt x="207" y="4603"/>
                  </a:lnTo>
                  <a:lnTo>
                    <a:pt x="248" y="3736"/>
                  </a:lnTo>
                  <a:lnTo>
                    <a:pt x="248" y="2683"/>
                  </a:lnTo>
                  <a:lnTo>
                    <a:pt x="248" y="1631"/>
                  </a:lnTo>
                  <a:lnTo>
                    <a:pt x="207" y="784"/>
                  </a:lnTo>
                  <a:lnTo>
                    <a:pt x="166"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1643675" y="5325675"/>
              <a:ext cx="6225" cy="134700"/>
            </a:xfrm>
            <a:custGeom>
              <a:rect b="b" l="l" r="r" t="t"/>
              <a:pathLst>
                <a:path extrusionOk="0" fill="none" h="5388" w="249">
                  <a:moveTo>
                    <a:pt x="124" y="5387"/>
                  </a:moveTo>
                  <a:lnTo>
                    <a:pt x="124" y="5387"/>
                  </a:lnTo>
                  <a:lnTo>
                    <a:pt x="104" y="5346"/>
                  </a:lnTo>
                  <a:lnTo>
                    <a:pt x="83" y="5181"/>
                  </a:lnTo>
                  <a:lnTo>
                    <a:pt x="42" y="4603"/>
                  </a:lnTo>
                  <a:lnTo>
                    <a:pt x="1" y="3736"/>
                  </a:lnTo>
                  <a:lnTo>
                    <a:pt x="1" y="2683"/>
                  </a:lnTo>
                  <a:lnTo>
                    <a:pt x="1" y="2683"/>
                  </a:lnTo>
                  <a:lnTo>
                    <a:pt x="1" y="1631"/>
                  </a:lnTo>
                  <a:lnTo>
                    <a:pt x="42" y="784"/>
                  </a:lnTo>
                  <a:lnTo>
                    <a:pt x="83" y="207"/>
                  </a:lnTo>
                  <a:lnTo>
                    <a:pt x="104" y="41"/>
                  </a:lnTo>
                  <a:lnTo>
                    <a:pt x="124" y="0"/>
                  </a:lnTo>
                  <a:lnTo>
                    <a:pt x="124" y="0"/>
                  </a:lnTo>
                  <a:lnTo>
                    <a:pt x="145" y="41"/>
                  </a:lnTo>
                  <a:lnTo>
                    <a:pt x="166" y="207"/>
                  </a:lnTo>
                  <a:lnTo>
                    <a:pt x="207" y="784"/>
                  </a:lnTo>
                  <a:lnTo>
                    <a:pt x="248" y="1631"/>
                  </a:lnTo>
                  <a:lnTo>
                    <a:pt x="248" y="2683"/>
                  </a:lnTo>
                  <a:lnTo>
                    <a:pt x="248" y="2683"/>
                  </a:lnTo>
                  <a:lnTo>
                    <a:pt x="248" y="3736"/>
                  </a:lnTo>
                  <a:lnTo>
                    <a:pt x="207" y="4603"/>
                  </a:lnTo>
                  <a:lnTo>
                    <a:pt x="166"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1774750" y="5325675"/>
              <a:ext cx="6225" cy="134700"/>
            </a:xfrm>
            <a:custGeom>
              <a:rect b="b" l="l" r="r" t="t"/>
              <a:pathLst>
                <a:path extrusionOk="0" h="5388" w="249">
                  <a:moveTo>
                    <a:pt x="124" y="0"/>
                  </a:moveTo>
                  <a:lnTo>
                    <a:pt x="104" y="41"/>
                  </a:lnTo>
                  <a:lnTo>
                    <a:pt x="83" y="207"/>
                  </a:lnTo>
                  <a:lnTo>
                    <a:pt x="42" y="784"/>
                  </a:lnTo>
                  <a:lnTo>
                    <a:pt x="0" y="1631"/>
                  </a:lnTo>
                  <a:lnTo>
                    <a:pt x="0" y="2683"/>
                  </a:lnTo>
                  <a:lnTo>
                    <a:pt x="0" y="3736"/>
                  </a:lnTo>
                  <a:lnTo>
                    <a:pt x="42" y="4603"/>
                  </a:lnTo>
                  <a:lnTo>
                    <a:pt x="83" y="5181"/>
                  </a:lnTo>
                  <a:lnTo>
                    <a:pt x="104" y="5346"/>
                  </a:lnTo>
                  <a:lnTo>
                    <a:pt x="124" y="5387"/>
                  </a:lnTo>
                  <a:lnTo>
                    <a:pt x="145" y="5346"/>
                  </a:lnTo>
                  <a:lnTo>
                    <a:pt x="166" y="5181"/>
                  </a:lnTo>
                  <a:lnTo>
                    <a:pt x="207" y="4603"/>
                  </a:lnTo>
                  <a:lnTo>
                    <a:pt x="228" y="3736"/>
                  </a:lnTo>
                  <a:lnTo>
                    <a:pt x="248" y="2683"/>
                  </a:lnTo>
                  <a:lnTo>
                    <a:pt x="228" y="1631"/>
                  </a:lnTo>
                  <a:lnTo>
                    <a:pt x="207" y="784"/>
                  </a:lnTo>
                  <a:lnTo>
                    <a:pt x="166"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1774750" y="5325675"/>
              <a:ext cx="6225" cy="134700"/>
            </a:xfrm>
            <a:custGeom>
              <a:rect b="b" l="l" r="r" t="t"/>
              <a:pathLst>
                <a:path extrusionOk="0" fill="none" h="5388" w="249">
                  <a:moveTo>
                    <a:pt x="124" y="5387"/>
                  </a:moveTo>
                  <a:lnTo>
                    <a:pt x="124" y="5387"/>
                  </a:lnTo>
                  <a:lnTo>
                    <a:pt x="104" y="5346"/>
                  </a:lnTo>
                  <a:lnTo>
                    <a:pt x="83" y="5181"/>
                  </a:lnTo>
                  <a:lnTo>
                    <a:pt x="42" y="4603"/>
                  </a:lnTo>
                  <a:lnTo>
                    <a:pt x="0" y="3736"/>
                  </a:lnTo>
                  <a:lnTo>
                    <a:pt x="0" y="2683"/>
                  </a:lnTo>
                  <a:lnTo>
                    <a:pt x="0" y="2683"/>
                  </a:lnTo>
                  <a:lnTo>
                    <a:pt x="0" y="1631"/>
                  </a:lnTo>
                  <a:lnTo>
                    <a:pt x="42" y="784"/>
                  </a:lnTo>
                  <a:lnTo>
                    <a:pt x="83" y="207"/>
                  </a:lnTo>
                  <a:lnTo>
                    <a:pt x="104" y="41"/>
                  </a:lnTo>
                  <a:lnTo>
                    <a:pt x="124" y="0"/>
                  </a:lnTo>
                  <a:lnTo>
                    <a:pt x="124" y="0"/>
                  </a:lnTo>
                  <a:lnTo>
                    <a:pt x="145" y="41"/>
                  </a:lnTo>
                  <a:lnTo>
                    <a:pt x="166" y="207"/>
                  </a:lnTo>
                  <a:lnTo>
                    <a:pt x="207" y="784"/>
                  </a:lnTo>
                  <a:lnTo>
                    <a:pt x="228" y="1631"/>
                  </a:lnTo>
                  <a:lnTo>
                    <a:pt x="248" y="2683"/>
                  </a:lnTo>
                  <a:lnTo>
                    <a:pt x="248" y="2683"/>
                  </a:lnTo>
                  <a:lnTo>
                    <a:pt x="228" y="3736"/>
                  </a:lnTo>
                  <a:lnTo>
                    <a:pt x="207" y="4603"/>
                  </a:lnTo>
                  <a:lnTo>
                    <a:pt x="166"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1733475" y="5325675"/>
              <a:ext cx="6725" cy="134700"/>
            </a:xfrm>
            <a:custGeom>
              <a:rect b="b" l="l" r="r" t="t"/>
              <a:pathLst>
                <a:path extrusionOk="0" h="5388" w="269">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65" y="5346"/>
                  </a:lnTo>
                  <a:lnTo>
                    <a:pt x="186" y="5181"/>
                  </a:lnTo>
                  <a:lnTo>
                    <a:pt x="227" y="4603"/>
                  </a:lnTo>
                  <a:lnTo>
                    <a:pt x="248" y="3736"/>
                  </a:lnTo>
                  <a:lnTo>
                    <a:pt x="268" y="2683"/>
                  </a:lnTo>
                  <a:lnTo>
                    <a:pt x="248" y="1631"/>
                  </a:lnTo>
                  <a:lnTo>
                    <a:pt x="227" y="784"/>
                  </a:lnTo>
                  <a:lnTo>
                    <a:pt x="186" y="207"/>
                  </a:lnTo>
                  <a:lnTo>
                    <a:pt x="16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1733475" y="5325675"/>
              <a:ext cx="6725" cy="134700"/>
            </a:xfrm>
            <a:custGeom>
              <a:rect b="b" l="l" r="r" t="t"/>
              <a:pathLst>
                <a:path extrusionOk="0" fill="none" h="5388" w="269">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65" y="41"/>
                  </a:lnTo>
                  <a:lnTo>
                    <a:pt x="186" y="207"/>
                  </a:lnTo>
                  <a:lnTo>
                    <a:pt x="227" y="784"/>
                  </a:lnTo>
                  <a:lnTo>
                    <a:pt x="248" y="1631"/>
                  </a:lnTo>
                  <a:lnTo>
                    <a:pt x="268" y="2683"/>
                  </a:lnTo>
                  <a:lnTo>
                    <a:pt x="268" y="2683"/>
                  </a:lnTo>
                  <a:lnTo>
                    <a:pt x="248" y="3736"/>
                  </a:lnTo>
                  <a:lnTo>
                    <a:pt x="227" y="4603"/>
                  </a:lnTo>
                  <a:lnTo>
                    <a:pt x="186" y="5181"/>
                  </a:lnTo>
                  <a:lnTo>
                    <a:pt x="16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1864550" y="5325675"/>
              <a:ext cx="6725" cy="134700"/>
            </a:xfrm>
            <a:custGeom>
              <a:rect b="b" l="l" r="r" t="t"/>
              <a:pathLst>
                <a:path extrusionOk="0" h="5388" w="269">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65" y="5346"/>
                  </a:lnTo>
                  <a:lnTo>
                    <a:pt x="186" y="5181"/>
                  </a:lnTo>
                  <a:lnTo>
                    <a:pt x="227" y="4603"/>
                  </a:lnTo>
                  <a:lnTo>
                    <a:pt x="248" y="3736"/>
                  </a:lnTo>
                  <a:lnTo>
                    <a:pt x="268" y="2683"/>
                  </a:lnTo>
                  <a:lnTo>
                    <a:pt x="248" y="1631"/>
                  </a:lnTo>
                  <a:lnTo>
                    <a:pt x="227" y="784"/>
                  </a:lnTo>
                  <a:lnTo>
                    <a:pt x="186" y="207"/>
                  </a:lnTo>
                  <a:lnTo>
                    <a:pt x="16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1864550" y="5325675"/>
              <a:ext cx="6725" cy="134700"/>
            </a:xfrm>
            <a:custGeom>
              <a:rect b="b" l="l" r="r" t="t"/>
              <a:pathLst>
                <a:path extrusionOk="0" fill="none" h="5388" w="269">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65" y="41"/>
                  </a:lnTo>
                  <a:lnTo>
                    <a:pt x="186" y="207"/>
                  </a:lnTo>
                  <a:lnTo>
                    <a:pt x="227" y="784"/>
                  </a:lnTo>
                  <a:lnTo>
                    <a:pt x="248" y="1631"/>
                  </a:lnTo>
                  <a:lnTo>
                    <a:pt x="268" y="2683"/>
                  </a:lnTo>
                  <a:lnTo>
                    <a:pt x="268" y="2683"/>
                  </a:lnTo>
                  <a:lnTo>
                    <a:pt x="248" y="3736"/>
                  </a:lnTo>
                  <a:lnTo>
                    <a:pt x="227" y="4603"/>
                  </a:lnTo>
                  <a:lnTo>
                    <a:pt x="186" y="5181"/>
                  </a:lnTo>
                  <a:lnTo>
                    <a:pt x="16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1823775" y="5325675"/>
              <a:ext cx="6225" cy="134700"/>
            </a:xfrm>
            <a:custGeom>
              <a:rect b="b" l="l" r="r" t="t"/>
              <a:pathLst>
                <a:path extrusionOk="0" h="5388" w="249">
                  <a:moveTo>
                    <a:pt x="124" y="0"/>
                  </a:moveTo>
                  <a:lnTo>
                    <a:pt x="104" y="41"/>
                  </a:lnTo>
                  <a:lnTo>
                    <a:pt x="83" y="207"/>
                  </a:lnTo>
                  <a:lnTo>
                    <a:pt x="42" y="784"/>
                  </a:lnTo>
                  <a:lnTo>
                    <a:pt x="0" y="1631"/>
                  </a:lnTo>
                  <a:lnTo>
                    <a:pt x="0" y="2683"/>
                  </a:lnTo>
                  <a:lnTo>
                    <a:pt x="0" y="3736"/>
                  </a:lnTo>
                  <a:lnTo>
                    <a:pt x="42" y="4603"/>
                  </a:lnTo>
                  <a:lnTo>
                    <a:pt x="83" y="5181"/>
                  </a:lnTo>
                  <a:lnTo>
                    <a:pt x="104" y="5346"/>
                  </a:lnTo>
                  <a:lnTo>
                    <a:pt x="124" y="5387"/>
                  </a:lnTo>
                  <a:lnTo>
                    <a:pt x="145" y="5346"/>
                  </a:lnTo>
                  <a:lnTo>
                    <a:pt x="166" y="5181"/>
                  </a:lnTo>
                  <a:lnTo>
                    <a:pt x="207" y="4603"/>
                  </a:lnTo>
                  <a:lnTo>
                    <a:pt x="248" y="3736"/>
                  </a:lnTo>
                  <a:lnTo>
                    <a:pt x="248" y="2683"/>
                  </a:lnTo>
                  <a:lnTo>
                    <a:pt x="248" y="1631"/>
                  </a:lnTo>
                  <a:lnTo>
                    <a:pt x="207" y="784"/>
                  </a:lnTo>
                  <a:lnTo>
                    <a:pt x="166"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1823775" y="5325675"/>
              <a:ext cx="6225" cy="134700"/>
            </a:xfrm>
            <a:custGeom>
              <a:rect b="b" l="l" r="r" t="t"/>
              <a:pathLst>
                <a:path extrusionOk="0" fill="none" h="5388" w="249">
                  <a:moveTo>
                    <a:pt x="124" y="5387"/>
                  </a:moveTo>
                  <a:lnTo>
                    <a:pt x="124" y="5387"/>
                  </a:lnTo>
                  <a:lnTo>
                    <a:pt x="104" y="5346"/>
                  </a:lnTo>
                  <a:lnTo>
                    <a:pt x="83" y="5181"/>
                  </a:lnTo>
                  <a:lnTo>
                    <a:pt x="42" y="4603"/>
                  </a:lnTo>
                  <a:lnTo>
                    <a:pt x="0" y="3736"/>
                  </a:lnTo>
                  <a:lnTo>
                    <a:pt x="0" y="2683"/>
                  </a:lnTo>
                  <a:lnTo>
                    <a:pt x="0" y="2683"/>
                  </a:lnTo>
                  <a:lnTo>
                    <a:pt x="0" y="1631"/>
                  </a:lnTo>
                  <a:lnTo>
                    <a:pt x="42" y="784"/>
                  </a:lnTo>
                  <a:lnTo>
                    <a:pt x="83" y="207"/>
                  </a:lnTo>
                  <a:lnTo>
                    <a:pt x="104" y="41"/>
                  </a:lnTo>
                  <a:lnTo>
                    <a:pt x="124" y="0"/>
                  </a:lnTo>
                  <a:lnTo>
                    <a:pt x="124" y="0"/>
                  </a:lnTo>
                  <a:lnTo>
                    <a:pt x="145" y="41"/>
                  </a:lnTo>
                  <a:lnTo>
                    <a:pt x="166" y="207"/>
                  </a:lnTo>
                  <a:lnTo>
                    <a:pt x="207" y="784"/>
                  </a:lnTo>
                  <a:lnTo>
                    <a:pt x="248" y="1631"/>
                  </a:lnTo>
                  <a:lnTo>
                    <a:pt x="248" y="2683"/>
                  </a:lnTo>
                  <a:lnTo>
                    <a:pt x="248" y="2683"/>
                  </a:lnTo>
                  <a:lnTo>
                    <a:pt x="248" y="3736"/>
                  </a:lnTo>
                  <a:lnTo>
                    <a:pt x="207" y="4603"/>
                  </a:lnTo>
                  <a:lnTo>
                    <a:pt x="166"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1954850" y="5325675"/>
              <a:ext cx="6200" cy="134700"/>
            </a:xfrm>
            <a:custGeom>
              <a:rect b="b" l="l" r="r" t="t"/>
              <a:pathLst>
                <a:path extrusionOk="0" h="5388" w="248">
                  <a:moveTo>
                    <a:pt x="124" y="0"/>
                  </a:moveTo>
                  <a:lnTo>
                    <a:pt x="103" y="41"/>
                  </a:lnTo>
                  <a:lnTo>
                    <a:pt x="83" y="207"/>
                  </a:lnTo>
                  <a:lnTo>
                    <a:pt x="42" y="784"/>
                  </a:lnTo>
                  <a:lnTo>
                    <a:pt x="0" y="1631"/>
                  </a:lnTo>
                  <a:lnTo>
                    <a:pt x="0" y="2683"/>
                  </a:lnTo>
                  <a:lnTo>
                    <a:pt x="0" y="3736"/>
                  </a:lnTo>
                  <a:lnTo>
                    <a:pt x="42" y="4603"/>
                  </a:lnTo>
                  <a:lnTo>
                    <a:pt x="83" y="5181"/>
                  </a:lnTo>
                  <a:lnTo>
                    <a:pt x="103" y="5346"/>
                  </a:lnTo>
                  <a:lnTo>
                    <a:pt x="124" y="5387"/>
                  </a:lnTo>
                  <a:lnTo>
                    <a:pt x="145" y="5346"/>
                  </a:lnTo>
                  <a:lnTo>
                    <a:pt x="165" y="5181"/>
                  </a:lnTo>
                  <a:lnTo>
                    <a:pt x="207" y="4603"/>
                  </a:lnTo>
                  <a:lnTo>
                    <a:pt x="248" y="3736"/>
                  </a:lnTo>
                  <a:lnTo>
                    <a:pt x="248" y="2683"/>
                  </a:lnTo>
                  <a:lnTo>
                    <a:pt x="248" y="1631"/>
                  </a:lnTo>
                  <a:lnTo>
                    <a:pt x="207" y="784"/>
                  </a:lnTo>
                  <a:lnTo>
                    <a:pt x="165"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1954850" y="5325675"/>
              <a:ext cx="6200" cy="134700"/>
            </a:xfrm>
            <a:custGeom>
              <a:rect b="b" l="l" r="r" t="t"/>
              <a:pathLst>
                <a:path extrusionOk="0" fill="none" h="5388" w="248">
                  <a:moveTo>
                    <a:pt x="124" y="5387"/>
                  </a:moveTo>
                  <a:lnTo>
                    <a:pt x="124" y="5387"/>
                  </a:lnTo>
                  <a:lnTo>
                    <a:pt x="103" y="5346"/>
                  </a:lnTo>
                  <a:lnTo>
                    <a:pt x="83" y="5181"/>
                  </a:lnTo>
                  <a:lnTo>
                    <a:pt x="42" y="4603"/>
                  </a:lnTo>
                  <a:lnTo>
                    <a:pt x="0" y="3736"/>
                  </a:lnTo>
                  <a:lnTo>
                    <a:pt x="0" y="2683"/>
                  </a:lnTo>
                  <a:lnTo>
                    <a:pt x="0" y="2683"/>
                  </a:lnTo>
                  <a:lnTo>
                    <a:pt x="0" y="1631"/>
                  </a:lnTo>
                  <a:lnTo>
                    <a:pt x="42" y="784"/>
                  </a:lnTo>
                  <a:lnTo>
                    <a:pt x="83" y="207"/>
                  </a:lnTo>
                  <a:lnTo>
                    <a:pt x="103" y="41"/>
                  </a:lnTo>
                  <a:lnTo>
                    <a:pt x="124" y="0"/>
                  </a:lnTo>
                  <a:lnTo>
                    <a:pt x="124" y="0"/>
                  </a:lnTo>
                  <a:lnTo>
                    <a:pt x="145" y="41"/>
                  </a:lnTo>
                  <a:lnTo>
                    <a:pt x="165" y="207"/>
                  </a:lnTo>
                  <a:lnTo>
                    <a:pt x="207" y="784"/>
                  </a:lnTo>
                  <a:lnTo>
                    <a:pt x="248" y="1631"/>
                  </a:lnTo>
                  <a:lnTo>
                    <a:pt x="248" y="2683"/>
                  </a:lnTo>
                  <a:lnTo>
                    <a:pt x="248" y="2683"/>
                  </a:lnTo>
                  <a:lnTo>
                    <a:pt x="248" y="3736"/>
                  </a:lnTo>
                  <a:lnTo>
                    <a:pt x="207" y="4603"/>
                  </a:lnTo>
                  <a:lnTo>
                    <a:pt x="165"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1913550" y="5325675"/>
              <a:ext cx="6750" cy="134700"/>
            </a:xfrm>
            <a:custGeom>
              <a:rect b="b" l="l" r="r" t="t"/>
              <a:pathLst>
                <a:path extrusionOk="0" h="5388" w="270">
                  <a:moveTo>
                    <a:pt x="145" y="0"/>
                  </a:moveTo>
                  <a:lnTo>
                    <a:pt x="104" y="41"/>
                  </a:lnTo>
                  <a:lnTo>
                    <a:pt x="84" y="207"/>
                  </a:lnTo>
                  <a:lnTo>
                    <a:pt x="42" y="784"/>
                  </a:lnTo>
                  <a:lnTo>
                    <a:pt x="22" y="1631"/>
                  </a:lnTo>
                  <a:lnTo>
                    <a:pt x="1" y="2683"/>
                  </a:lnTo>
                  <a:lnTo>
                    <a:pt x="22" y="3736"/>
                  </a:lnTo>
                  <a:lnTo>
                    <a:pt x="42" y="4603"/>
                  </a:lnTo>
                  <a:lnTo>
                    <a:pt x="84" y="5181"/>
                  </a:lnTo>
                  <a:lnTo>
                    <a:pt x="104" y="5346"/>
                  </a:lnTo>
                  <a:lnTo>
                    <a:pt x="145" y="5387"/>
                  </a:lnTo>
                  <a:lnTo>
                    <a:pt x="166" y="5346"/>
                  </a:lnTo>
                  <a:lnTo>
                    <a:pt x="187" y="5181"/>
                  </a:lnTo>
                  <a:lnTo>
                    <a:pt x="228" y="4603"/>
                  </a:lnTo>
                  <a:lnTo>
                    <a:pt x="249" y="3736"/>
                  </a:lnTo>
                  <a:lnTo>
                    <a:pt x="269" y="2683"/>
                  </a:lnTo>
                  <a:lnTo>
                    <a:pt x="249" y="1631"/>
                  </a:lnTo>
                  <a:lnTo>
                    <a:pt x="228" y="784"/>
                  </a:lnTo>
                  <a:lnTo>
                    <a:pt x="187" y="20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1913550" y="5325675"/>
              <a:ext cx="6750" cy="134700"/>
            </a:xfrm>
            <a:custGeom>
              <a:rect b="b" l="l" r="r" t="t"/>
              <a:pathLst>
                <a:path extrusionOk="0" fill="none" h="5388" w="270">
                  <a:moveTo>
                    <a:pt x="145" y="5387"/>
                  </a:moveTo>
                  <a:lnTo>
                    <a:pt x="145" y="5387"/>
                  </a:lnTo>
                  <a:lnTo>
                    <a:pt x="104" y="5346"/>
                  </a:lnTo>
                  <a:lnTo>
                    <a:pt x="84" y="5181"/>
                  </a:lnTo>
                  <a:lnTo>
                    <a:pt x="42" y="4603"/>
                  </a:lnTo>
                  <a:lnTo>
                    <a:pt x="22" y="3736"/>
                  </a:lnTo>
                  <a:lnTo>
                    <a:pt x="1" y="2683"/>
                  </a:lnTo>
                  <a:lnTo>
                    <a:pt x="1" y="2683"/>
                  </a:lnTo>
                  <a:lnTo>
                    <a:pt x="22" y="1631"/>
                  </a:lnTo>
                  <a:lnTo>
                    <a:pt x="42" y="784"/>
                  </a:lnTo>
                  <a:lnTo>
                    <a:pt x="84" y="207"/>
                  </a:lnTo>
                  <a:lnTo>
                    <a:pt x="104" y="41"/>
                  </a:lnTo>
                  <a:lnTo>
                    <a:pt x="145" y="0"/>
                  </a:lnTo>
                  <a:lnTo>
                    <a:pt x="145" y="0"/>
                  </a:lnTo>
                  <a:lnTo>
                    <a:pt x="166" y="41"/>
                  </a:lnTo>
                  <a:lnTo>
                    <a:pt x="187" y="207"/>
                  </a:lnTo>
                  <a:lnTo>
                    <a:pt x="228" y="784"/>
                  </a:lnTo>
                  <a:lnTo>
                    <a:pt x="249" y="1631"/>
                  </a:lnTo>
                  <a:lnTo>
                    <a:pt x="269" y="2683"/>
                  </a:lnTo>
                  <a:lnTo>
                    <a:pt x="269" y="2683"/>
                  </a:lnTo>
                  <a:lnTo>
                    <a:pt x="249" y="3736"/>
                  </a:lnTo>
                  <a:lnTo>
                    <a:pt x="228" y="4603"/>
                  </a:lnTo>
                  <a:lnTo>
                    <a:pt x="187" y="5181"/>
                  </a:lnTo>
                  <a:lnTo>
                    <a:pt x="166" y="5346"/>
                  </a:lnTo>
                  <a:lnTo>
                    <a:pt x="145"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2044625" y="5325675"/>
              <a:ext cx="6750" cy="134700"/>
            </a:xfrm>
            <a:custGeom>
              <a:rect b="b" l="l" r="r" t="t"/>
              <a:pathLst>
                <a:path extrusionOk="0" h="5388" w="270">
                  <a:moveTo>
                    <a:pt x="145" y="0"/>
                  </a:moveTo>
                  <a:lnTo>
                    <a:pt x="104" y="41"/>
                  </a:lnTo>
                  <a:lnTo>
                    <a:pt x="83" y="207"/>
                  </a:lnTo>
                  <a:lnTo>
                    <a:pt x="42" y="784"/>
                  </a:lnTo>
                  <a:lnTo>
                    <a:pt x="21" y="1631"/>
                  </a:lnTo>
                  <a:lnTo>
                    <a:pt x="1" y="2683"/>
                  </a:lnTo>
                  <a:lnTo>
                    <a:pt x="21" y="3736"/>
                  </a:lnTo>
                  <a:lnTo>
                    <a:pt x="42" y="4603"/>
                  </a:lnTo>
                  <a:lnTo>
                    <a:pt x="83" y="5181"/>
                  </a:lnTo>
                  <a:lnTo>
                    <a:pt x="104" y="5346"/>
                  </a:lnTo>
                  <a:lnTo>
                    <a:pt x="145" y="5387"/>
                  </a:lnTo>
                  <a:lnTo>
                    <a:pt x="166" y="5346"/>
                  </a:lnTo>
                  <a:lnTo>
                    <a:pt x="187" y="5181"/>
                  </a:lnTo>
                  <a:lnTo>
                    <a:pt x="228" y="4603"/>
                  </a:lnTo>
                  <a:lnTo>
                    <a:pt x="249" y="3736"/>
                  </a:lnTo>
                  <a:lnTo>
                    <a:pt x="269" y="2683"/>
                  </a:lnTo>
                  <a:lnTo>
                    <a:pt x="249" y="1631"/>
                  </a:lnTo>
                  <a:lnTo>
                    <a:pt x="228" y="784"/>
                  </a:lnTo>
                  <a:lnTo>
                    <a:pt x="187" y="20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2044625" y="5325675"/>
              <a:ext cx="6750" cy="134700"/>
            </a:xfrm>
            <a:custGeom>
              <a:rect b="b" l="l" r="r" t="t"/>
              <a:pathLst>
                <a:path extrusionOk="0" fill="none" h="5388" w="270">
                  <a:moveTo>
                    <a:pt x="145" y="5387"/>
                  </a:moveTo>
                  <a:lnTo>
                    <a:pt x="145" y="5387"/>
                  </a:lnTo>
                  <a:lnTo>
                    <a:pt x="104" y="5346"/>
                  </a:lnTo>
                  <a:lnTo>
                    <a:pt x="83" y="5181"/>
                  </a:lnTo>
                  <a:lnTo>
                    <a:pt x="42" y="4603"/>
                  </a:lnTo>
                  <a:lnTo>
                    <a:pt x="21" y="3736"/>
                  </a:lnTo>
                  <a:lnTo>
                    <a:pt x="1" y="2683"/>
                  </a:lnTo>
                  <a:lnTo>
                    <a:pt x="1" y="2683"/>
                  </a:lnTo>
                  <a:lnTo>
                    <a:pt x="21" y="1631"/>
                  </a:lnTo>
                  <a:lnTo>
                    <a:pt x="42" y="784"/>
                  </a:lnTo>
                  <a:lnTo>
                    <a:pt x="83" y="207"/>
                  </a:lnTo>
                  <a:lnTo>
                    <a:pt x="104" y="41"/>
                  </a:lnTo>
                  <a:lnTo>
                    <a:pt x="145" y="0"/>
                  </a:lnTo>
                  <a:lnTo>
                    <a:pt x="145" y="0"/>
                  </a:lnTo>
                  <a:lnTo>
                    <a:pt x="166" y="41"/>
                  </a:lnTo>
                  <a:lnTo>
                    <a:pt x="187" y="207"/>
                  </a:lnTo>
                  <a:lnTo>
                    <a:pt x="228" y="784"/>
                  </a:lnTo>
                  <a:lnTo>
                    <a:pt x="249" y="1631"/>
                  </a:lnTo>
                  <a:lnTo>
                    <a:pt x="269" y="2683"/>
                  </a:lnTo>
                  <a:lnTo>
                    <a:pt x="269" y="2683"/>
                  </a:lnTo>
                  <a:lnTo>
                    <a:pt x="249" y="3736"/>
                  </a:lnTo>
                  <a:lnTo>
                    <a:pt x="228" y="4603"/>
                  </a:lnTo>
                  <a:lnTo>
                    <a:pt x="187" y="5181"/>
                  </a:lnTo>
                  <a:lnTo>
                    <a:pt x="166" y="5346"/>
                  </a:lnTo>
                  <a:lnTo>
                    <a:pt x="145"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2003875" y="5325675"/>
              <a:ext cx="6200" cy="134700"/>
            </a:xfrm>
            <a:custGeom>
              <a:rect b="b" l="l" r="r" t="t"/>
              <a:pathLst>
                <a:path extrusionOk="0" h="5388" w="248">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45" y="5346"/>
                  </a:lnTo>
                  <a:lnTo>
                    <a:pt x="165" y="5181"/>
                  </a:lnTo>
                  <a:lnTo>
                    <a:pt x="207" y="4603"/>
                  </a:lnTo>
                  <a:lnTo>
                    <a:pt x="248" y="3736"/>
                  </a:lnTo>
                  <a:lnTo>
                    <a:pt x="248" y="2683"/>
                  </a:lnTo>
                  <a:lnTo>
                    <a:pt x="248" y="1631"/>
                  </a:lnTo>
                  <a:lnTo>
                    <a:pt x="207" y="784"/>
                  </a:lnTo>
                  <a:lnTo>
                    <a:pt x="165"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2003875" y="5325675"/>
              <a:ext cx="6200" cy="134700"/>
            </a:xfrm>
            <a:custGeom>
              <a:rect b="b" l="l" r="r" t="t"/>
              <a:pathLst>
                <a:path extrusionOk="0" fill="none" h="5388" w="248">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45" y="41"/>
                  </a:lnTo>
                  <a:lnTo>
                    <a:pt x="165" y="207"/>
                  </a:lnTo>
                  <a:lnTo>
                    <a:pt x="207" y="784"/>
                  </a:lnTo>
                  <a:lnTo>
                    <a:pt x="248" y="1631"/>
                  </a:lnTo>
                  <a:lnTo>
                    <a:pt x="248" y="2683"/>
                  </a:lnTo>
                  <a:lnTo>
                    <a:pt x="248" y="2683"/>
                  </a:lnTo>
                  <a:lnTo>
                    <a:pt x="248" y="3736"/>
                  </a:lnTo>
                  <a:lnTo>
                    <a:pt x="207" y="4603"/>
                  </a:lnTo>
                  <a:lnTo>
                    <a:pt x="165"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2134950" y="5325675"/>
              <a:ext cx="6200" cy="134700"/>
            </a:xfrm>
            <a:custGeom>
              <a:rect b="b" l="l" r="r" t="t"/>
              <a:pathLst>
                <a:path extrusionOk="0" h="5388" w="248">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45" y="5346"/>
                  </a:lnTo>
                  <a:lnTo>
                    <a:pt x="165" y="5181"/>
                  </a:lnTo>
                  <a:lnTo>
                    <a:pt x="206" y="4603"/>
                  </a:lnTo>
                  <a:lnTo>
                    <a:pt x="248" y="3736"/>
                  </a:lnTo>
                  <a:lnTo>
                    <a:pt x="248" y="2683"/>
                  </a:lnTo>
                  <a:lnTo>
                    <a:pt x="248" y="1631"/>
                  </a:lnTo>
                  <a:lnTo>
                    <a:pt x="206" y="784"/>
                  </a:lnTo>
                  <a:lnTo>
                    <a:pt x="165"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2134950" y="5325675"/>
              <a:ext cx="6200" cy="134700"/>
            </a:xfrm>
            <a:custGeom>
              <a:rect b="b" l="l" r="r" t="t"/>
              <a:pathLst>
                <a:path extrusionOk="0" fill="none" h="5388" w="248">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45" y="41"/>
                  </a:lnTo>
                  <a:lnTo>
                    <a:pt x="165" y="207"/>
                  </a:lnTo>
                  <a:lnTo>
                    <a:pt x="206" y="784"/>
                  </a:lnTo>
                  <a:lnTo>
                    <a:pt x="248" y="1631"/>
                  </a:lnTo>
                  <a:lnTo>
                    <a:pt x="248" y="2683"/>
                  </a:lnTo>
                  <a:lnTo>
                    <a:pt x="248" y="2683"/>
                  </a:lnTo>
                  <a:lnTo>
                    <a:pt x="248" y="3736"/>
                  </a:lnTo>
                  <a:lnTo>
                    <a:pt x="206" y="4603"/>
                  </a:lnTo>
                  <a:lnTo>
                    <a:pt x="165"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2094175" y="5325675"/>
              <a:ext cx="6225" cy="134700"/>
            </a:xfrm>
            <a:custGeom>
              <a:rect b="b" l="l" r="r" t="t"/>
              <a:pathLst>
                <a:path extrusionOk="0" h="5388" w="249">
                  <a:moveTo>
                    <a:pt x="124" y="0"/>
                  </a:moveTo>
                  <a:lnTo>
                    <a:pt x="83" y="41"/>
                  </a:lnTo>
                  <a:lnTo>
                    <a:pt x="62" y="207"/>
                  </a:lnTo>
                  <a:lnTo>
                    <a:pt x="21" y="784"/>
                  </a:lnTo>
                  <a:lnTo>
                    <a:pt x="0" y="1631"/>
                  </a:lnTo>
                  <a:lnTo>
                    <a:pt x="0" y="2683"/>
                  </a:lnTo>
                  <a:lnTo>
                    <a:pt x="0" y="3736"/>
                  </a:lnTo>
                  <a:lnTo>
                    <a:pt x="21" y="4603"/>
                  </a:lnTo>
                  <a:lnTo>
                    <a:pt x="62" y="5181"/>
                  </a:lnTo>
                  <a:lnTo>
                    <a:pt x="83" y="5346"/>
                  </a:lnTo>
                  <a:lnTo>
                    <a:pt x="124" y="5387"/>
                  </a:lnTo>
                  <a:lnTo>
                    <a:pt x="145" y="5346"/>
                  </a:lnTo>
                  <a:lnTo>
                    <a:pt x="166" y="5181"/>
                  </a:lnTo>
                  <a:lnTo>
                    <a:pt x="207" y="4603"/>
                  </a:lnTo>
                  <a:lnTo>
                    <a:pt x="227" y="3736"/>
                  </a:lnTo>
                  <a:lnTo>
                    <a:pt x="248" y="2683"/>
                  </a:lnTo>
                  <a:lnTo>
                    <a:pt x="227" y="1631"/>
                  </a:lnTo>
                  <a:lnTo>
                    <a:pt x="207" y="784"/>
                  </a:lnTo>
                  <a:lnTo>
                    <a:pt x="166" y="207"/>
                  </a:lnTo>
                  <a:lnTo>
                    <a:pt x="145" y="41"/>
                  </a:lnTo>
                  <a:lnTo>
                    <a:pt x="12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2094175" y="5325675"/>
              <a:ext cx="6225" cy="134700"/>
            </a:xfrm>
            <a:custGeom>
              <a:rect b="b" l="l" r="r" t="t"/>
              <a:pathLst>
                <a:path extrusionOk="0" fill="none" h="5388" w="249">
                  <a:moveTo>
                    <a:pt x="124" y="5387"/>
                  </a:moveTo>
                  <a:lnTo>
                    <a:pt x="124" y="5387"/>
                  </a:lnTo>
                  <a:lnTo>
                    <a:pt x="83" y="5346"/>
                  </a:lnTo>
                  <a:lnTo>
                    <a:pt x="62" y="5181"/>
                  </a:lnTo>
                  <a:lnTo>
                    <a:pt x="21" y="4603"/>
                  </a:lnTo>
                  <a:lnTo>
                    <a:pt x="0" y="3736"/>
                  </a:lnTo>
                  <a:lnTo>
                    <a:pt x="0" y="2683"/>
                  </a:lnTo>
                  <a:lnTo>
                    <a:pt x="0" y="2683"/>
                  </a:lnTo>
                  <a:lnTo>
                    <a:pt x="0" y="1631"/>
                  </a:lnTo>
                  <a:lnTo>
                    <a:pt x="21" y="784"/>
                  </a:lnTo>
                  <a:lnTo>
                    <a:pt x="62" y="207"/>
                  </a:lnTo>
                  <a:lnTo>
                    <a:pt x="83" y="41"/>
                  </a:lnTo>
                  <a:lnTo>
                    <a:pt x="124" y="0"/>
                  </a:lnTo>
                  <a:lnTo>
                    <a:pt x="124" y="0"/>
                  </a:lnTo>
                  <a:lnTo>
                    <a:pt x="145" y="41"/>
                  </a:lnTo>
                  <a:lnTo>
                    <a:pt x="166" y="207"/>
                  </a:lnTo>
                  <a:lnTo>
                    <a:pt x="207" y="784"/>
                  </a:lnTo>
                  <a:lnTo>
                    <a:pt x="227" y="1631"/>
                  </a:lnTo>
                  <a:lnTo>
                    <a:pt x="248" y="2683"/>
                  </a:lnTo>
                  <a:lnTo>
                    <a:pt x="248" y="2683"/>
                  </a:lnTo>
                  <a:lnTo>
                    <a:pt x="227" y="3736"/>
                  </a:lnTo>
                  <a:lnTo>
                    <a:pt x="207" y="4603"/>
                  </a:lnTo>
                  <a:lnTo>
                    <a:pt x="166" y="5181"/>
                  </a:lnTo>
                  <a:lnTo>
                    <a:pt x="145" y="5346"/>
                  </a:lnTo>
                  <a:lnTo>
                    <a:pt x="124" y="53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1430550" y="5320500"/>
              <a:ext cx="753425" cy="6225"/>
            </a:xfrm>
            <a:custGeom>
              <a:rect b="b" l="l" r="r" t="t"/>
              <a:pathLst>
                <a:path extrusionOk="0" h="249" w="30137">
                  <a:moveTo>
                    <a:pt x="9207" y="1"/>
                  </a:moveTo>
                  <a:lnTo>
                    <a:pt x="4418" y="21"/>
                  </a:lnTo>
                  <a:lnTo>
                    <a:pt x="1198" y="63"/>
                  </a:lnTo>
                  <a:lnTo>
                    <a:pt x="310" y="83"/>
                  </a:lnTo>
                  <a:lnTo>
                    <a:pt x="83" y="104"/>
                  </a:lnTo>
                  <a:lnTo>
                    <a:pt x="1" y="125"/>
                  </a:lnTo>
                  <a:lnTo>
                    <a:pt x="83" y="125"/>
                  </a:lnTo>
                  <a:lnTo>
                    <a:pt x="310" y="145"/>
                  </a:lnTo>
                  <a:lnTo>
                    <a:pt x="1198" y="166"/>
                  </a:lnTo>
                  <a:lnTo>
                    <a:pt x="4418" y="207"/>
                  </a:lnTo>
                  <a:lnTo>
                    <a:pt x="9207" y="228"/>
                  </a:lnTo>
                  <a:lnTo>
                    <a:pt x="15069" y="248"/>
                  </a:lnTo>
                  <a:lnTo>
                    <a:pt x="20931" y="228"/>
                  </a:lnTo>
                  <a:lnTo>
                    <a:pt x="25720" y="207"/>
                  </a:lnTo>
                  <a:lnTo>
                    <a:pt x="28940" y="166"/>
                  </a:lnTo>
                  <a:lnTo>
                    <a:pt x="29827" y="145"/>
                  </a:lnTo>
                  <a:lnTo>
                    <a:pt x="30054" y="125"/>
                  </a:lnTo>
                  <a:lnTo>
                    <a:pt x="30137" y="125"/>
                  </a:lnTo>
                  <a:lnTo>
                    <a:pt x="30054" y="104"/>
                  </a:lnTo>
                  <a:lnTo>
                    <a:pt x="29827" y="83"/>
                  </a:lnTo>
                  <a:lnTo>
                    <a:pt x="28940" y="63"/>
                  </a:lnTo>
                  <a:lnTo>
                    <a:pt x="25720" y="21"/>
                  </a:lnTo>
                  <a:lnTo>
                    <a:pt x="20931"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1430550" y="5320500"/>
              <a:ext cx="753425" cy="6225"/>
            </a:xfrm>
            <a:custGeom>
              <a:rect b="b" l="l" r="r" t="t"/>
              <a:pathLst>
                <a:path extrusionOk="0" fill="none" h="249" w="30137">
                  <a:moveTo>
                    <a:pt x="30137" y="125"/>
                  </a:moveTo>
                  <a:lnTo>
                    <a:pt x="30137" y="125"/>
                  </a:lnTo>
                  <a:lnTo>
                    <a:pt x="30054" y="125"/>
                  </a:lnTo>
                  <a:lnTo>
                    <a:pt x="29827" y="145"/>
                  </a:lnTo>
                  <a:lnTo>
                    <a:pt x="28940" y="166"/>
                  </a:lnTo>
                  <a:lnTo>
                    <a:pt x="25720" y="207"/>
                  </a:lnTo>
                  <a:lnTo>
                    <a:pt x="20931" y="228"/>
                  </a:lnTo>
                  <a:lnTo>
                    <a:pt x="15069" y="248"/>
                  </a:lnTo>
                  <a:lnTo>
                    <a:pt x="15069" y="248"/>
                  </a:lnTo>
                  <a:lnTo>
                    <a:pt x="9207" y="228"/>
                  </a:lnTo>
                  <a:lnTo>
                    <a:pt x="4418" y="207"/>
                  </a:lnTo>
                  <a:lnTo>
                    <a:pt x="1198" y="166"/>
                  </a:lnTo>
                  <a:lnTo>
                    <a:pt x="310" y="145"/>
                  </a:lnTo>
                  <a:lnTo>
                    <a:pt x="83" y="125"/>
                  </a:lnTo>
                  <a:lnTo>
                    <a:pt x="1" y="125"/>
                  </a:lnTo>
                  <a:lnTo>
                    <a:pt x="1" y="125"/>
                  </a:lnTo>
                  <a:lnTo>
                    <a:pt x="83" y="104"/>
                  </a:lnTo>
                  <a:lnTo>
                    <a:pt x="310" y="83"/>
                  </a:lnTo>
                  <a:lnTo>
                    <a:pt x="1198" y="63"/>
                  </a:lnTo>
                  <a:lnTo>
                    <a:pt x="4418" y="21"/>
                  </a:lnTo>
                  <a:lnTo>
                    <a:pt x="9207" y="1"/>
                  </a:lnTo>
                  <a:lnTo>
                    <a:pt x="15069" y="1"/>
                  </a:lnTo>
                  <a:lnTo>
                    <a:pt x="15069" y="1"/>
                  </a:lnTo>
                  <a:lnTo>
                    <a:pt x="20931" y="1"/>
                  </a:lnTo>
                  <a:lnTo>
                    <a:pt x="25720" y="21"/>
                  </a:lnTo>
                  <a:lnTo>
                    <a:pt x="28940" y="63"/>
                  </a:lnTo>
                  <a:lnTo>
                    <a:pt x="29827" y="83"/>
                  </a:lnTo>
                  <a:lnTo>
                    <a:pt x="30054" y="104"/>
                  </a:lnTo>
                  <a:lnTo>
                    <a:pt x="30137" y="1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1739650" y="5188925"/>
              <a:ext cx="470150" cy="27375"/>
            </a:xfrm>
            <a:custGeom>
              <a:rect b="b" l="l" r="r" t="t"/>
              <a:pathLst>
                <a:path extrusionOk="0" h="1095" w="18806">
                  <a:moveTo>
                    <a:pt x="17876" y="21"/>
                  </a:moveTo>
                  <a:lnTo>
                    <a:pt x="17897" y="124"/>
                  </a:lnTo>
                  <a:lnTo>
                    <a:pt x="18805" y="83"/>
                  </a:lnTo>
                  <a:lnTo>
                    <a:pt x="18454" y="41"/>
                  </a:lnTo>
                  <a:lnTo>
                    <a:pt x="18454" y="21"/>
                  </a:lnTo>
                  <a:close/>
                  <a:moveTo>
                    <a:pt x="16246" y="21"/>
                  </a:moveTo>
                  <a:lnTo>
                    <a:pt x="16266" y="227"/>
                  </a:lnTo>
                  <a:lnTo>
                    <a:pt x="17814" y="124"/>
                  </a:lnTo>
                  <a:lnTo>
                    <a:pt x="17835" y="21"/>
                  </a:lnTo>
                  <a:close/>
                  <a:moveTo>
                    <a:pt x="14285" y="21"/>
                  </a:moveTo>
                  <a:lnTo>
                    <a:pt x="14305" y="145"/>
                  </a:lnTo>
                  <a:lnTo>
                    <a:pt x="14326" y="372"/>
                  </a:lnTo>
                  <a:lnTo>
                    <a:pt x="16163" y="227"/>
                  </a:lnTo>
                  <a:lnTo>
                    <a:pt x="16204" y="21"/>
                  </a:lnTo>
                  <a:close/>
                  <a:moveTo>
                    <a:pt x="12633" y="0"/>
                  </a:moveTo>
                  <a:lnTo>
                    <a:pt x="12675" y="186"/>
                  </a:lnTo>
                  <a:lnTo>
                    <a:pt x="12695" y="537"/>
                  </a:lnTo>
                  <a:lnTo>
                    <a:pt x="14202" y="392"/>
                  </a:lnTo>
                  <a:lnTo>
                    <a:pt x="14223" y="145"/>
                  </a:lnTo>
                  <a:lnTo>
                    <a:pt x="14243" y="21"/>
                  </a:lnTo>
                  <a:lnTo>
                    <a:pt x="12633" y="0"/>
                  </a:lnTo>
                  <a:close/>
                  <a:moveTo>
                    <a:pt x="12117" y="0"/>
                  </a:moveTo>
                  <a:lnTo>
                    <a:pt x="10672" y="21"/>
                  </a:lnTo>
                  <a:lnTo>
                    <a:pt x="10714" y="248"/>
                  </a:lnTo>
                  <a:lnTo>
                    <a:pt x="10734" y="702"/>
                  </a:lnTo>
                  <a:lnTo>
                    <a:pt x="12551" y="537"/>
                  </a:lnTo>
                  <a:lnTo>
                    <a:pt x="12571" y="186"/>
                  </a:lnTo>
                  <a:lnTo>
                    <a:pt x="12613" y="0"/>
                  </a:lnTo>
                  <a:close/>
                  <a:moveTo>
                    <a:pt x="9042" y="21"/>
                  </a:moveTo>
                  <a:lnTo>
                    <a:pt x="9083" y="310"/>
                  </a:lnTo>
                  <a:lnTo>
                    <a:pt x="9104" y="846"/>
                  </a:lnTo>
                  <a:lnTo>
                    <a:pt x="10569" y="723"/>
                  </a:lnTo>
                  <a:lnTo>
                    <a:pt x="10610" y="269"/>
                  </a:lnTo>
                  <a:lnTo>
                    <a:pt x="10631" y="21"/>
                  </a:lnTo>
                  <a:close/>
                  <a:moveTo>
                    <a:pt x="7081" y="21"/>
                  </a:moveTo>
                  <a:lnTo>
                    <a:pt x="7122" y="351"/>
                  </a:lnTo>
                  <a:lnTo>
                    <a:pt x="7163" y="991"/>
                  </a:lnTo>
                  <a:lnTo>
                    <a:pt x="7638" y="950"/>
                  </a:lnTo>
                  <a:lnTo>
                    <a:pt x="8918" y="867"/>
                  </a:lnTo>
                  <a:lnTo>
                    <a:pt x="8959" y="310"/>
                  </a:lnTo>
                  <a:lnTo>
                    <a:pt x="9000" y="21"/>
                  </a:lnTo>
                  <a:close/>
                  <a:moveTo>
                    <a:pt x="1" y="21"/>
                  </a:moveTo>
                  <a:lnTo>
                    <a:pt x="599" y="970"/>
                  </a:lnTo>
                  <a:lnTo>
                    <a:pt x="1714" y="1032"/>
                  </a:lnTo>
                  <a:lnTo>
                    <a:pt x="1755" y="372"/>
                  </a:lnTo>
                  <a:lnTo>
                    <a:pt x="1776" y="165"/>
                  </a:lnTo>
                  <a:lnTo>
                    <a:pt x="1797" y="21"/>
                  </a:lnTo>
                  <a:close/>
                  <a:moveTo>
                    <a:pt x="5429" y="21"/>
                  </a:moveTo>
                  <a:lnTo>
                    <a:pt x="5471" y="165"/>
                  </a:lnTo>
                  <a:lnTo>
                    <a:pt x="5491" y="392"/>
                  </a:lnTo>
                  <a:lnTo>
                    <a:pt x="5512" y="1053"/>
                  </a:lnTo>
                  <a:lnTo>
                    <a:pt x="6957" y="991"/>
                  </a:lnTo>
                  <a:lnTo>
                    <a:pt x="6998" y="372"/>
                  </a:lnTo>
                  <a:lnTo>
                    <a:pt x="7040" y="21"/>
                  </a:lnTo>
                  <a:close/>
                  <a:moveTo>
                    <a:pt x="1838" y="21"/>
                  </a:moveTo>
                  <a:lnTo>
                    <a:pt x="1859" y="165"/>
                  </a:lnTo>
                  <a:lnTo>
                    <a:pt x="1879" y="372"/>
                  </a:lnTo>
                  <a:lnTo>
                    <a:pt x="1920" y="1053"/>
                  </a:lnTo>
                  <a:lnTo>
                    <a:pt x="3345" y="1074"/>
                  </a:lnTo>
                  <a:lnTo>
                    <a:pt x="3386" y="392"/>
                  </a:lnTo>
                  <a:lnTo>
                    <a:pt x="3407" y="165"/>
                  </a:lnTo>
                  <a:lnTo>
                    <a:pt x="3427" y="21"/>
                  </a:lnTo>
                  <a:close/>
                  <a:moveTo>
                    <a:pt x="3469" y="21"/>
                  </a:moveTo>
                  <a:lnTo>
                    <a:pt x="3489" y="165"/>
                  </a:lnTo>
                  <a:lnTo>
                    <a:pt x="3510" y="392"/>
                  </a:lnTo>
                  <a:lnTo>
                    <a:pt x="3551" y="1094"/>
                  </a:lnTo>
                  <a:lnTo>
                    <a:pt x="3881" y="1094"/>
                  </a:lnTo>
                  <a:lnTo>
                    <a:pt x="5306" y="1074"/>
                  </a:lnTo>
                  <a:lnTo>
                    <a:pt x="5347" y="392"/>
                  </a:lnTo>
                  <a:lnTo>
                    <a:pt x="5368" y="165"/>
                  </a:lnTo>
                  <a:lnTo>
                    <a:pt x="5388" y="2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2186550" y="5189425"/>
              <a:ext cx="23250" cy="2625"/>
            </a:xfrm>
            <a:custGeom>
              <a:rect b="b" l="l" r="r" t="t"/>
              <a:pathLst>
                <a:path extrusionOk="0" fill="none" h="105" w="930">
                  <a:moveTo>
                    <a:pt x="0" y="1"/>
                  </a:moveTo>
                  <a:lnTo>
                    <a:pt x="0" y="1"/>
                  </a:lnTo>
                  <a:lnTo>
                    <a:pt x="21" y="104"/>
                  </a:lnTo>
                  <a:lnTo>
                    <a:pt x="21" y="104"/>
                  </a:lnTo>
                  <a:lnTo>
                    <a:pt x="929" y="63"/>
                  </a:lnTo>
                  <a:lnTo>
                    <a:pt x="578" y="21"/>
                  </a:lnTo>
                  <a:lnTo>
                    <a:pt x="578"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1826350" y="5189425"/>
              <a:ext cx="48025" cy="26875"/>
            </a:xfrm>
            <a:custGeom>
              <a:rect b="b" l="l" r="r" t="t"/>
              <a:pathLst>
                <a:path extrusionOk="0" fill="none" h="1075" w="1921">
                  <a:moveTo>
                    <a:pt x="1" y="1"/>
                  </a:moveTo>
                  <a:lnTo>
                    <a:pt x="1" y="1"/>
                  </a:lnTo>
                  <a:lnTo>
                    <a:pt x="21" y="145"/>
                  </a:lnTo>
                  <a:lnTo>
                    <a:pt x="42" y="372"/>
                  </a:lnTo>
                  <a:lnTo>
                    <a:pt x="83" y="1074"/>
                  </a:lnTo>
                  <a:lnTo>
                    <a:pt x="83" y="1074"/>
                  </a:lnTo>
                  <a:lnTo>
                    <a:pt x="413" y="1074"/>
                  </a:lnTo>
                  <a:lnTo>
                    <a:pt x="413" y="1074"/>
                  </a:lnTo>
                  <a:lnTo>
                    <a:pt x="1838" y="1054"/>
                  </a:lnTo>
                  <a:lnTo>
                    <a:pt x="1838" y="1054"/>
                  </a:lnTo>
                  <a:lnTo>
                    <a:pt x="1879" y="372"/>
                  </a:lnTo>
                  <a:lnTo>
                    <a:pt x="1900" y="145"/>
                  </a:lnTo>
                  <a:lnTo>
                    <a:pt x="1920" y="1"/>
                  </a:lnTo>
                  <a:lnTo>
                    <a:pt x="1920" y="1"/>
                  </a:lnTo>
                  <a:lnTo>
                    <a:pt x="1156" y="1"/>
                  </a:lnTo>
                  <a:lnTo>
                    <a:pt x="1156"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1875375" y="5189425"/>
              <a:ext cx="40275" cy="25825"/>
            </a:xfrm>
            <a:custGeom>
              <a:rect b="b" l="l" r="r" t="t"/>
              <a:pathLst>
                <a:path extrusionOk="0" fill="none" h="1033" w="1611">
                  <a:moveTo>
                    <a:pt x="1611" y="1"/>
                  </a:moveTo>
                  <a:lnTo>
                    <a:pt x="1611" y="1"/>
                  </a:lnTo>
                  <a:lnTo>
                    <a:pt x="0" y="1"/>
                  </a:lnTo>
                  <a:lnTo>
                    <a:pt x="0" y="1"/>
                  </a:lnTo>
                  <a:lnTo>
                    <a:pt x="42" y="145"/>
                  </a:lnTo>
                  <a:lnTo>
                    <a:pt x="62" y="372"/>
                  </a:lnTo>
                  <a:lnTo>
                    <a:pt x="83" y="1033"/>
                  </a:lnTo>
                  <a:lnTo>
                    <a:pt x="83" y="1033"/>
                  </a:lnTo>
                  <a:lnTo>
                    <a:pt x="1528" y="971"/>
                  </a:lnTo>
                  <a:lnTo>
                    <a:pt x="1528" y="971"/>
                  </a:lnTo>
                  <a:lnTo>
                    <a:pt x="1569" y="352"/>
                  </a:lnTo>
                  <a:lnTo>
                    <a:pt x="161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1785575" y="5189425"/>
              <a:ext cx="39775" cy="26350"/>
            </a:xfrm>
            <a:custGeom>
              <a:rect b="b" l="l" r="r" t="t"/>
              <a:pathLst>
                <a:path extrusionOk="0" fill="none" h="1054" w="1591">
                  <a:moveTo>
                    <a:pt x="1" y="1"/>
                  </a:moveTo>
                  <a:lnTo>
                    <a:pt x="1" y="1"/>
                  </a:lnTo>
                  <a:lnTo>
                    <a:pt x="22" y="145"/>
                  </a:lnTo>
                  <a:lnTo>
                    <a:pt x="42" y="352"/>
                  </a:lnTo>
                  <a:lnTo>
                    <a:pt x="83" y="1033"/>
                  </a:lnTo>
                  <a:lnTo>
                    <a:pt x="83" y="1033"/>
                  </a:lnTo>
                  <a:lnTo>
                    <a:pt x="1508" y="1054"/>
                  </a:lnTo>
                  <a:lnTo>
                    <a:pt x="1508" y="1054"/>
                  </a:lnTo>
                  <a:lnTo>
                    <a:pt x="1549" y="372"/>
                  </a:lnTo>
                  <a:lnTo>
                    <a:pt x="1570" y="145"/>
                  </a:lnTo>
                  <a:lnTo>
                    <a:pt x="1590" y="1"/>
                  </a:lnTo>
                  <a:lnTo>
                    <a:pt x="1590"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2145775" y="5189425"/>
              <a:ext cx="39750" cy="5200"/>
            </a:xfrm>
            <a:custGeom>
              <a:rect b="b" l="l" r="r" t="t"/>
              <a:pathLst>
                <a:path extrusionOk="0" fill="none" h="208" w="1590">
                  <a:moveTo>
                    <a:pt x="1" y="1"/>
                  </a:moveTo>
                  <a:lnTo>
                    <a:pt x="1" y="1"/>
                  </a:lnTo>
                  <a:lnTo>
                    <a:pt x="21" y="207"/>
                  </a:lnTo>
                  <a:lnTo>
                    <a:pt x="21" y="207"/>
                  </a:lnTo>
                  <a:lnTo>
                    <a:pt x="1569" y="104"/>
                  </a:lnTo>
                  <a:lnTo>
                    <a:pt x="1569" y="104"/>
                  </a:lnTo>
                  <a:lnTo>
                    <a:pt x="1590"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1916650" y="5189425"/>
              <a:ext cx="48025" cy="24275"/>
            </a:xfrm>
            <a:custGeom>
              <a:rect b="b" l="l" r="r" t="t"/>
              <a:pathLst>
                <a:path extrusionOk="0" fill="none" h="971" w="1921">
                  <a:moveTo>
                    <a:pt x="1920" y="1"/>
                  </a:moveTo>
                  <a:lnTo>
                    <a:pt x="1920" y="1"/>
                  </a:lnTo>
                  <a:lnTo>
                    <a:pt x="1" y="1"/>
                  </a:lnTo>
                  <a:lnTo>
                    <a:pt x="1" y="1"/>
                  </a:lnTo>
                  <a:lnTo>
                    <a:pt x="42" y="331"/>
                  </a:lnTo>
                  <a:lnTo>
                    <a:pt x="83" y="971"/>
                  </a:lnTo>
                  <a:lnTo>
                    <a:pt x="83" y="971"/>
                  </a:lnTo>
                  <a:lnTo>
                    <a:pt x="558" y="930"/>
                  </a:lnTo>
                  <a:lnTo>
                    <a:pt x="558" y="930"/>
                  </a:lnTo>
                  <a:lnTo>
                    <a:pt x="1838" y="847"/>
                  </a:lnTo>
                  <a:lnTo>
                    <a:pt x="1838" y="847"/>
                  </a:lnTo>
                  <a:lnTo>
                    <a:pt x="1879" y="290"/>
                  </a:lnTo>
                  <a:lnTo>
                    <a:pt x="192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1739650" y="5189425"/>
              <a:ext cx="44925" cy="25325"/>
            </a:xfrm>
            <a:custGeom>
              <a:rect b="b" l="l" r="r" t="t"/>
              <a:pathLst>
                <a:path extrusionOk="0" fill="none" h="1013" w="1797">
                  <a:moveTo>
                    <a:pt x="1" y="1"/>
                  </a:moveTo>
                  <a:lnTo>
                    <a:pt x="1" y="1"/>
                  </a:lnTo>
                  <a:lnTo>
                    <a:pt x="599" y="950"/>
                  </a:lnTo>
                  <a:lnTo>
                    <a:pt x="599" y="950"/>
                  </a:lnTo>
                  <a:lnTo>
                    <a:pt x="1714" y="1012"/>
                  </a:lnTo>
                  <a:lnTo>
                    <a:pt x="1714" y="1012"/>
                  </a:lnTo>
                  <a:lnTo>
                    <a:pt x="1755" y="352"/>
                  </a:lnTo>
                  <a:lnTo>
                    <a:pt x="1776" y="145"/>
                  </a:lnTo>
                  <a:lnTo>
                    <a:pt x="1797" y="1"/>
                  </a:lnTo>
                  <a:lnTo>
                    <a:pt x="1797"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2096750" y="5189425"/>
              <a:ext cx="48025" cy="8800"/>
            </a:xfrm>
            <a:custGeom>
              <a:rect b="b" l="l" r="r" t="t"/>
              <a:pathLst>
                <a:path extrusionOk="0" fill="none" h="352" w="1921">
                  <a:moveTo>
                    <a:pt x="1" y="1"/>
                  </a:moveTo>
                  <a:lnTo>
                    <a:pt x="1" y="1"/>
                  </a:lnTo>
                  <a:lnTo>
                    <a:pt x="21" y="125"/>
                  </a:lnTo>
                  <a:lnTo>
                    <a:pt x="42" y="352"/>
                  </a:lnTo>
                  <a:lnTo>
                    <a:pt x="42" y="352"/>
                  </a:lnTo>
                  <a:lnTo>
                    <a:pt x="1879" y="207"/>
                  </a:lnTo>
                  <a:lnTo>
                    <a:pt x="1879" y="207"/>
                  </a:lnTo>
                  <a:lnTo>
                    <a:pt x="1920"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1965675" y="5189425"/>
              <a:ext cx="39775" cy="20675"/>
            </a:xfrm>
            <a:custGeom>
              <a:rect b="b" l="l" r="r" t="t"/>
              <a:pathLst>
                <a:path extrusionOk="0" fill="none" h="827" w="1591">
                  <a:moveTo>
                    <a:pt x="1590" y="1"/>
                  </a:moveTo>
                  <a:lnTo>
                    <a:pt x="1590" y="1"/>
                  </a:lnTo>
                  <a:lnTo>
                    <a:pt x="1" y="1"/>
                  </a:lnTo>
                  <a:lnTo>
                    <a:pt x="1" y="1"/>
                  </a:lnTo>
                  <a:lnTo>
                    <a:pt x="42" y="290"/>
                  </a:lnTo>
                  <a:lnTo>
                    <a:pt x="63" y="826"/>
                  </a:lnTo>
                  <a:lnTo>
                    <a:pt x="63" y="826"/>
                  </a:lnTo>
                  <a:lnTo>
                    <a:pt x="1528" y="703"/>
                  </a:lnTo>
                  <a:lnTo>
                    <a:pt x="1528" y="703"/>
                  </a:lnTo>
                  <a:lnTo>
                    <a:pt x="1569" y="249"/>
                  </a:lnTo>
                  <a:lnTo>
                    <a:pt x="159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2055475" y="5188925"/>
              <a:ext cx="40275" cy="13425"/>
            </a:xfrm>
            <a:custGeom>
              <a:rect b="b" l="l" r="r" t="t"/>
              <a:pathLst>
                <a:path extrusionOk="0" fill="none" h="537" w="1611">
                  <a:moveTo>
                    <a:pt x="0" y="0"/>
                  </a:moveTo>
                  <a:lnTo>
                    <a:pt x="0" y="0"/>
                  </a:lnTo>
                  <a:lnTo>
                    <a:pt x="42" y="186"/>
                  </a:lnTo>
                  <a:lnTo>
                    <a:pt x="62" y="537"/>
                  </a:lnTo>
                  <a:lnTo>
                    <a:pt x="62" y="537"/>
                  </a:lnTo>
                  <a:lnTo>
                    <a:pt x="1569" y="392"/>
                  </a:lnTo>
                  <a:lnTo>
                    <a:pt x="1569" y="392"/>
                  </a:lnTo>
                  <a:lnTo>
                    <a:pt x="1590" y="145"/>
                  </a:lnTo>
                  <a:lnTo>
                    <a:pt x="1610" y="2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2006450" y="5188925"/>
              <a:ext cx="48525" cy="17550"/>
            </a:xfrm>
            <a:custGeom>
              <a:rect b="b" l="l" r="r" t="t"/>
              <a:pathLst>
                <a:path extrusionOk="0" fill="none" h="702" w="1941">
                  <a:moveTo>
                    <a:pt x="1445" y="0"/>
                  </a:moveTo>
                  <a:lnTo>
                    <a:pt x="1445" y="0"/>
                  </a:lnTo>
                  <a:lnTo>
                    <a:pt x="0" y="21"/>
                  </a:lnTo>
                  <a:lnTo>
                    <a:pt x="0" y="21"/>
                  </a:lnTo>
                  <a:lnTo>
                    <a:pt x="42" y="248"/>
                  </a:lnTo>
                  <a:lnTo>
                    <a:pt x="62" y="702"/>
                  </a:lnTo>
                  <a:lnTo>
                    <a:pt x="62" y="702"/>
                  </a:lnTo>
                  <a:lnTo>
                    <a:pt x="1879" y="537"/>
                  </a:lnTo>
                  <a:lnTo>
                    <a:pt x="1879" y="537"/>
                  </a:lnTo>
                  <a:lnTo>
                    <a:pt x="1899" y="186"/>
                  </a:lnTo>
                  <a:lnTo>
                    <a:pt x="1941" y="0"/>
                  </a:lnTo>
                  <a:lnTo>
                    <a:pt x="144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1823250" y="5189425"/>
              <a:ext cx="5200" cy="26875"/>
            </a:xfrm>
            <a:custGeom>
              <a:rect b="b" l="l" r="r" t="t"/>
              <a:pathLst>
                <a:path extrusionOk="0" h="1075" w="208">
                  <a:moveTo>
                    <a:pt x="83" y="1"/>
                  </a:moveTo>
                  <a:lnTo>
                    <a:pt x="63" y="145"/>
                  </a:lnTo>
                  <a:lnTo>
                    <a:pt x="42" y="372"/>
                  </a:lnTo>
                  <a:lnTo>
                    <a:pt x="1" y="1054"/>
                  </a:lnTo>
                  <a:lnTo>
                    <a:pt x="207" y="1074"/>
                  </a:lnTo>
                  <a:lnTo>
                    <a:pt x="166" y="372"/>
                  </a:lnTo>
                  <a:lnTo>
                    <a:pt x="145" y="145"/>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1823250" y="5189425"/>
              <a:ext cx="5200" cy="26875"/>
            </a:xfrm>
            <a:custGeom>
              <a:rect b="b" l="l" r="r" t="t"/>
              <a:pathLst>
                <a:path extrusionOk="0" fill="none" h="1075" w="208">
                  <a:moveTo>
                    <a:pt x="83" y="1"/>
                  </a:moveTo>
                  <a:lnTo>
                    <a:pt x="83" y="1"/>
                  </a:lnTo>
                  <a:lnTo>
                    <a:pt x="63" y="145"/>
                  </a:lnTo>
                  <a:lnTo>
                    <a:pt x="42" y="372"/>
                  </a:lnTo>
                  <a:lnTo>
                    <a:pt x="1" y="1054"/>
                  </a:lnTo>
                  <a:lnTo>
                    <a:pt x="1" y="1054"/>
                  </a:lnTo>
                  <a:lnTo>
                    <a:pt x="207" y="1074"/>
                  </a:lnTo>
                  <a:lnTo>
                    <a:pt x="207" y="1074"/>
                  </a:lnTo>
                  <a:lnTo>
                    <a:pt x="166" y="372"/>
                  </a:lnTo>
                  <a:lnTo>
                    <a:pt x="145" y="145"/>
                  </a:lnTo>
                  <a:lnTo>
                    <a:pt x="125" y="1"/>
                  </a:lnTo>
                  <a:lnTo>
                    <a:pt x="125"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1782500" y="5189425"/>
              <a:ext cx="5175" cy="25825"/>
            </a:xfrm>
            <a:custGeom>
              <a:rect b="b" l="l" r="r" t="t"/>
              <a:pathLst>
                <a:path extrusionOk="0" h="1033" w="207">
                  <a:moveTo>
                    <a:pt x="83" y="1"/>
                  </a:moveTo>
                  <a:lnTo>
                    <a:pt x="62" y="145"/>
                  </a:lnTo>
                  <a:lnTo>
                    <a:pt x="41" y="352"/>
                  </a:lnTo>
                  <a:lnTo>
                    <a:pt x="0" y="1012"/>
                  </a:lnTo>
                  <a:lnTo>
                    <a:pt x="206" y="1033"/>
                  </a:lnTo>
                  <a:lnTo>
                    <a:pt x="206" y="1033"/>
                  </a:lnTo>
                  <a:lnTo>
                    <a:pt x="165" y="352"/>
                  </a:lnTo>
                  <a:lnTo>
                    <a:pt x="145" y="14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1782500" y="5189425"/>
              <a:ext cx="5175" cy="25825"/>
            </a:xfrm>
            <a:custGeom>
              <a:rect b="b" l="l" r="r" t="t"/>
              <a:pathLst>
                <a:path extrusionOk="0" fill="none" h="1033" w="207">
                  <a:moveTo>
                    <a:pt x="83" y="1"/>
                  </a:moveTo>
                  <a:lnTo>
                    <a:pt x="83" y="1"/>
                  </a:lnTo>
                  <a:lnTo>
                    <a:pt x="62" y="145"/>
                  </a:lnTo>
                  <a:lnTo>
                    <a:pt x="41" y="352"/>
                  </a:lnTo>
                  <a:lnTo>
                    <a:pt x="0" y="1012"/>
                  </a:lnTo>
                  <a:lnTo>
                    <a:pt x="0" y="1012"/>
                  </a:lnTo>
                  <a:lnTo>
                    <a:pt x="206" y="1033"/>
                  </a:lnTo>
                  <a:lnTo>
                    <a:pt x="206" y="1033"/>
                  </a:lnTo>
                  <a:lnTo>
                    <a:pt x="165" y="352"/>
                  </a:lnTo>
                  <a:lnTo>
                    <a:pt x="145" y="145"/>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1913550" y="5189425"/>
              <a:ext cx="5200" cy="24275"/>
            </a:xfrm>
            <a:custGeom>
              <a:rect b="b" l="l" r="r" t="t"/>
              <a:pathLst>
                <a:path extrusionOk="0" h="971" w="208">
                  <a:moveTo>
                    <a:pt x="84" y="1"/>
                  </a:moveTo>
                  <a:lnTo>
                    <a:pt x="42" y="352"/>
                  </a:lnTo>
                  <a:lnTo>
                    <a:pt x="1" y="971"/>
                  </a:lnTo>
                  <a:lnTo>
                    <a:pt x="207" y="971"/>
                  </a:lnTo>
                  <a:lnTo>
                    <a:pt x="166" y="331"/>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1913550" y="5189425"/>
              <a:ext cx="5200" cy="24275"/>
            </a:xfrm>
            <a:custGeom>
              <a:rect b="b" l="l" r="r" t="t"/>
              <a:pathLst>
                <a:path extrusionOk="0" fill="none" h="971" w="208">
                  <a:moveTo>
                    <a:pt x="125" y="1"/>
                  </a:moveTo>
                  <a:lnTo>
                    <a:pt x="125" y="1"/>
                  </a:lnTo>
                  <a:lnTo>
                    <a:pt x="84" y="1"/>
                  </a:lnTo>
                  <a:lnTo>
                    <a:pt x="84" y="1"/>
                  </a:lnTo>
                  <a:lnTo>
                    <a:pt x="42" y="352"/>
                  </a:lnTo>
                  <a:lnTo>
                    <a:pt x="1" y="971"/>
                  </a:lnTo>
                  <a:lnTo>
                    <a:pt x="1" y="971"/>
                  </a:lnTo>
                  <a:lnTo>
                    <a:pt x="207" y="971"/>
                  </a:lnTo>
                  <a:lnTo>
                    <a:pt x="207" y="971"/>
                  </a:lnTo>
                  <a:lnTo>
                    <a:pt x="166" y="331"/>
                  </a:lnTo>
                  <a:lnTo>
                    <a:pt x="12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1872275" y="5189425"/>
              <a:ext cx="5200" cy="26350"/>
            </a:xfrm>
            <a:custGeom>
              <a:rect b="b" l="l" r="r" t="t"/>
              <a:pathLst>
                <a:path extrusionOk="0" h="1054" w="208">
                  <a:moveTo>
                    <a:pt x="83" y="1"/>
                  </a:moveTo>
                  <a:lnTo>
                    <a:pt x="63" y="145"/>
                  </a:lnTo>
                  <a:lnTo>
                    <a:pt x="42" y="372"/>
                  </a:lnTo>
                  <a:lnTo>
                    <a:pt x="1" y="1054"/>
                  </a:lnTo>
                  <a:lnTo>
                    <a:pt x="1" y="1054"/>
                  </a:lnTo>
                  <a:lnTo>
                    <a:pt x="207" y="1033"/>
                  </a:lnTo>
                  <a:lnTo>
                    <a:pt x="186" y="372"/>
                  </a:lnTo>
                  <a:lnTo>
                    <a:pt x="166" y="14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1872275" y="5189425"/>
              <a:ext cx="5200" cy="26350"/>
            </a:xfrm>
            <a:custGeom>
              <a:rect b="b" l="l" r="r" t="t"/>
              <a:pathLst>
                <a:path extrusionOk="0" fill="none" h="1054" w="208">
                  <a:moveTo>
                    <a:pt x="124" y="1"/>
                  </a:moveTo>
                  <a:lnTo>
                    <a:pt x="124" y="1"/>
                  </a:lnTo>
                  <a:lnTo>
                    <a:pt x="83" y="1"/>
                  </a:lnTo>
                  <a:lnTo>
                    <a:pt x="83" y="1"/>
                  </a:lnTo>
                  <a:lnTo>
                    <a:pt x="63" y="145"/>
                  </a:lnTo>
                  <a:lnTo>
                    <a:pt x="42" y="372"/>
                  </a:lnTo>
                  <a:lnTo>
                    <a:pt x="1" y="1054"/>
                  </a:lnTo>
                  <a:lnTo>
                    <a:pt x="1" y="1054"/>
                  </a:lnTo>
                  <a:lnTo>
                    <a:pt x="207" y="1033"/>
                  </a:lnTo>
                  <a:lnTo>
                    <a:pt x="207" y="1033"/>
                  </a:lnTo>
                  <a:lnTo>
                    <a:pt x="186" y="372"/>
                  </a:lnTo>
                  <a:lnTo>
                    <a:pt x="166" y="145"/>
                  </a:lnTo>
                  <a:lnTo>
                    <a:pt x="12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2003875" y="5189425"/>
              <a:ext cx="4150" cy="17575"/>
            </a:xfrm>
            <a:custGeom>
              <a:rect b="b" l="l" r="r" t="t"/>
              <a:pathLst>
                <a:path extrusionOk="0" h="703" w="166">
                  <a:moveTo>
                    <a:pt x="62" y="1"/>
                  </a:moveTo>
                  <a:lnTo>
                    <a:pt x="41" y="249"/>
                  </a:lnTo>
                  <a:lnTo>
                    <a:pt x="0" y="703"/>
                  </a:lnTo>
                  <a:lnTo>
                    <a:pt x="0" y="703"/>
                  </a:lnTo>
                  <a:lnTo>
                    <a:pt x="165" y="682"/>
                  </a:lnTo>
                  <a:lnTo>
                    <a:pt x="145" y="228"/>
                  </a:lnTo>
                  <a:lnTo>
                    <a:pt x="10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2003875" y="5189425"/>
              <a:ext cx="4150" cy="17575"/>
            </a:xfrm>
            <a:custGeom>
              <a:rect b="b" l="l" r="r" t="t"/>
              <a:pathLst>
                <a:path extrusionOk="0" fill="none" h="703" w="166">
                  <a:moveTo>
                    <a:pt x="103" y="1"/>
                  </a:moveTo>
                  <a:lnTo>
                    <a:pt x="103" y="1"/>
                  </a:lnTo>
                  <a:lnTo>
                    <a:pt x="62" y="1"/>
                  </a:lnTo>
                  <a:lnTo>
                    <a:pt x="62" y="1"/>
                  </a:lnTo>
                  <a:lnTo>
                    <a:pt x="41" y="249"/>
                  </a:lnTo>
                  <a:lnTo>
                    <a:pt x="0" y="703"/>
                  </a:lnTo>
                  <a:lnTo>
                    <a:pt x="0" y="703"/>
                  </a:lnTo>
                  <a:lnTo>
                    <a:pt x="165" y="682"/>
                  </a:lnTo>
                  <a:lnTo>
                    <a:pt x="165" y="682"/>
                  </a:lnTo>
                  <a:lnTo>
                    <a:pt x="145" y="228"/>
                  </a:lnTo>
                  <a:lnTo>
                    <a:pt x="10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1962575" y="5189425"/>
              <a:ext cx="4675" cy="21200"/>
            </a:xfrm>
            <a:custGeom>
              <a:rect b="b" l="l" r="r" t="t"/>
              <a:pathLst>
                <a:path extrusionOk="0" h="848" w="187">
                  <a:moveTo>
                    <a:pt x="83" y="1"/>
                  </a:moveTo>
                  <a:lnTo>
                    <a:pt x="42" y="290"/>
                  </a:lnTo>
                  <a:lnTo>
                    <a:pt x="1" y="847"/>
                  </a:lnTo>
                  <a:lnTo>
                    <a:pt x="1" y="847"/>
                  </a:lnTo>
                  <a:lnTo>
                    <a:pt x="187" y="826"/>
                  </a:lnTo>
                  <a:lnTo>
                    <a:pt x="166" y="290"/>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1962575" y="5189425"/>
              <a:ext cx="4675" cy="21200"/>
            </a:xfrm>
            <a:custGeom>
              <a:rect b="b" l="l" r="r" t="t"/>
              <a:pathLst>
                <a:path extrusionOk="0" fill="none" h="848" w="187">
                  <a:moveTo>
                    <a:pt x="125" y="1"/>
                  </a:moveTo>
                  <a:lnTo>
                    <a:pt x="125" y="1"/>
                  </a:lnTo>
                  <a:lnTo>
                    <a:pt x="83" y="1"/>
                  </a:lnTo>
                  <a:lnTo>
                    <a:pt x="83" y="1"/>
                  </a:lnTo>
                  <a:lnTo>
                    <a:pt x="42" y="290"/>
                  </a:lnTo>
                  <a:lnTo>
                    <a:pt x="1" y="847"/>
                  </a:lnTo>
                  <a:lnTo>
                    <a:pt x="1" y="847"/>
                  </a:lnTo>
                  <a:lnTo>
                    <a:pt x="187" y="826"/>
                  </a:lnTo>
                  <a:lnTo>
                    <a:pt x="187" y="826"/>
                  </a:lnTo>
                  <a:lnTo>
                    <a:pt x="166" y="290"/>
                  </a:lnTo>
                  <a:lnTo>
                    <a:pt x="12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2094700" y="5189425"/>
              <a:ext cx="3100" cy="9325"/>
            </a:xfrm>
            <a:custGeom>
              <a:rect b="b" l="l" r="r" t="t"/>
              <a:pathLst>
                <a:path extrusionOk="0" h="373" w="124">
                  <a:moveTo>
                    <a:pt x="41" y="1"/>
                  </a:moveTo>
                  <a:lnTo>
                    <a:pt x="21" y="125"/>
                  </a:lnTo>
                  <a:lnTo>
                    <a:pt x="0" y="372"/>
                  </a:lnTo>
                  <a:lnTo>
                    <a:pt x="0" y="372"/>
                  </a:lnTo>
                  <a:lnTo>
                    <a:pt x="124" y="352"/>
                  </a:lnTo>
                  <a:lnTo>
                    <a:pt x="103" y="125"/>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2094700" y="5189425"/>
              <a:ext cx="3100" cy="9325"/>
            </a:xfrm>
            <a:custGeom>
              <a:rect b="b" l="l" r="r" t="t"/>
              <a:pathLst>
                <a:path extrusionOk="0" fill="none" h="373" w="124">
                  <a:moveTo>
                    <a:pt x="41" y="1"/>
                  </a:moveTo>
                  <a:lnTo>
                    <a:pt x="41" y="1"/>
                  </a:lnTo>
                  <a:lnTo>
                    <a:pt x="21" y="125"/>
                  </a:lnTo>
                  <a:lnTo>
                    <a:pt x="0" y="372"/>
                  </a:lnTo>
                  <a:lnTo>
                    <a:pt x="0" y="372"/>
                  </a:lnTo>
                  <a:lnTo>
                    <a:pt x="124" y="352"/>
                  </a:lnTo>
                  <a:lnTo>
                    <a:pt x="124" y="352"/>
                  </a:lnTo>
                  <a:lnTo>
                    <a:pt x="103" y="125"/>
                  </a:lnTo>
                  <a:lnTo>
                    <a:pt x="83" y="1"/>
                  </a:lnTo>
                  <a:lnTo>
                    <a:pt x="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2053400" y="5188925"/>
              <a:ext cx="3650" cy="13425"/>
            </a:xfrm>
            <a:custGeom>
              <a:rect b="b" l="l" r="r" t="t"/>
              <a:pathLst>
                <a:path extrusionOk="0" h="537" w="146">
                  <a:moveTo>
                    <a:pt x="63" y="0"/>
                  </a:moveTo>
                  <a:lnTo>
                    <a:pt x="21" y="186"/>
                  </a:lnTo>
                  <a:lnTo>
                    <a:pt x="1" y="537"/>
                  </a:lnTo>
                  <a:lnTo>
                    <a:pt x="145" y="537"/>
                  </a:lnTo>
                  <a:lnTo>
                    <a:pt x="125" y="186"/>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2053400" y="5188925"/>
              <a:ext cx="3650" cy="13425"/>
            </a:xfrm>
            <a:custGeom>
              <a:rect b="b" l="l" r="r" t="t"/>
              <a:pathLst>
                <a:path extrusionOk="0" fill="none" h="537" w="146">
                  <a:moveTo>
                    <a:pt x="63" y="0"/>
                  </a:moveTo>
                  <a:lnTo>
                    <a:pt x="63" y="0"/>
                  </a:lnTo>
                  <a:lnTo>
                    <a:pt x="21" y="186"/>
                  </a:lnTo>
                  <a:lnTo>
                    <a:pt x="1" y="537"/>
                  </a:lnTo>
                  <a:lnTo>
                    <a:pt x="1" y="537"/>
                  </a:lnTo>
                  <a:lnTo>
                    <a:pt x="145" y="537"/>
                  </a:lnTo>
                  <a:lnTo>
                    <a:pt x="145" y="537"/>
                  </a:lnTo>
                  <a:lnTo>
                    <a:pt x="125" y="186"/>
                  </a:lnTo>
                  <a:lnTo>
                    <a:pt x="83" y="0"/>
                  </a:lnTo>
                  <a:lnTo>
                    <a:pt x="6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2185000" y="5189425"/>
              <a:ext cx="2075" cy="2625"/>
            </a:xfrm>
            <a:custGeom>
              <a:rect b="b" l="l" r="r" t="t"/>
              <a:pathLst>
                <a:path extrusionOk="0" h="105" w="83">
                  <a:moveTo>
                    <a:pt x="21" y="1"/>
                  </a:moveTo>
                  <a:lnTo>
                    <a:pt x="0" y="104"/>
                  </a:lnTo>
                  <a:lnTo>
                    <a:pt x="83" y="104"/>
                  </a:lnTo>
                  <a:lnTo>
                    <a:pt x="62"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2185000" y="5189425"/>
              <a:ext cx="2075" cy="2625"/>
            </a:xfrm>
            <a:custGeom>
              <a:rect b="b" l="l" r="r" t="t"/>
              <a:pathLst>
                <a:path extrusionOk="0" fill="none" h="105" w="83">
                  <a:moveTo>
                    <a:pt x="21" y="1"/>
                  </a:moveTo>
                  <a:lnTo>
                    <a:pt x="21" y="1"/>
                  </a:lnTo>
                  <a:lnTo>
                    <a:pt x="0" y="104"/>
                  </a:lnTo>
                  <a:lnTo>
                    <a:pt x="0" y="104"/>
                  </a:lnTo>
                  <a:lnTo>
                    <a:pt x="83" y="104"/>
                  </a:lnTo>
                  <a:lnTo>
                    <a:pt x="83" y="104"/>
                  </a:lnTo>
                  <a:lnTo>
                    <a:pt x="62" y="1"/>
                  </a:lnTo>
                  <a:lnTo>
                    <a:pt x="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2143700" y="5189425"/>
              <a:ext cx="2625" cy="5200"/>
            </a:xfrm>
            <a:custGeom>
              <a:rect b="b" l="l" r="r" t="t"/>
              <a:pathLst>
                <a:path extrusionOk="0" h="208" w="105">
                  <a:moveTo>
                    <a:pt x="42" y="1"/>
                  </a:moveTo>
                  <a:lnTo>
                    <a:pt x="1" y="207"/>
                  </a:lnTo>
                  <a:lnTo>
                    <a:pt x="104" y="207"/>
                  </a:lnTo>
                  <a:lnTo>
                    <a:pt x="8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2143700" y="5189425"/>
              <a:ext cx="2625" cy="5200"/>
            </a:xfrm>
            <a:custGeom>
              <a:rect b="b" l="l" r="r" t="t"/>
              <a:pathLst>
                <a:path extrusionOk="0" fill="none" h="208" w="105">
                  <a:moveTo>
                    <a:pt x="42" y="1"/>
                  </a:moveTo>
                  <a:lnTo>
                    <a:pt x="42" y="1"/>
                  </a:lnTo>
                  <a:lnTo>
                    <a:pt x="1" y="207"/>
                  </a:lnTo>
                  <a:lnTo>
                    <a:pt x="1" y="207"/>
                  </a:lnTo>
                  <a:lnTo>
                    <a:pt x="104" y="207"/>
                  </a:lnTo>
                  <a:lnTo>
                    <a:pt x="104" y="207"/>
                  </a:lnTo>
                  <a:lnTo>
                    <a:pt x="84" y="1"/>
                  </a:lnTo>
                  <a:lnTo>
                    <a:pt x="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1739150" y="5188400"/>
              <a:ext cx="303450" cy="1050"/>
            </a:xfrm>
            <a:custGeom>
              <a:rect b="b" l="l" r="r" t="t"/>
              <a:pathLst>
                <a:path extrusionOk="0" h="42" w="12138">
                  <a:moveTo>
                    <a:pt x="0" y="1"/>
                  </a:moveTo>
                  <a:lnTo>
                    <a:pt x="21" y="42"/>
                  </a:lnTo>
                  <a:lnTo>
                    <a:pt x="10692" y="42"/>
                  </a:lnTo>
                  <a:lnTo>
                    <a:pt x="12137" y="21"/>
                  </a:lnTo>
                  <a:lnTo>
                    <a:pt x="0"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1739150" y="5188400"/>
              <a:ext cx="303450" cy="1050"/>
            </a:xfrm>
            <a:custGeom>
              <a:rect b="b" l="l" r="r" t="t"/>
              <a:pathLst>
                <a:path extrusionOk="0" fill="none" h="42" w="12138">
                  <a:moveTo>
                    <a:pt x="0" y="1"/>
                  </a:moveTo>
                  <a:lnTo>
                    <a:pt x="0" y="1"/>
                  </a:lnTo>
                  <a:lnTo>
                    <a:pt x="21" y="42"/>
                  </a:lnTo>
                  <a:lnTo>
                    <a:pt x="21" y="42"/>
                  </a:lnTo>
                  <a:lnTo>
                    <a:pt x="1817" y="42"/>
                  </a:lnTo>
                  <a:lnTo>
                    <a:pt x="1817" y="42"/>
                  </a:lnTo>
                  <a:lnTo>
                    <a:pt x="1858" y="42"/>
                  </a:lnTo>
                  <a:lnTo>
                    <a:pt x="1858" y="42"/>
                  </a:lnTo>
                  <a:lnTo>
                    <a:pt x="3447" y="42"/>
                  </a:lnTo>
                  <a:lnTo>
                    <a:pt x="3447" y="42"/>
                  </a:lnTo>
                  <a:lnTo>
                    <a:pt x="3489" y="42"/>
                  </a:lnTo>
                  <a:lnTo>
                    <a:pt x="3489" y="42"/>
                  </a:lnTo>
                  <a:lnTo>
                    <a:pt x="4644" y="42"/>
                  </a:lnTo>
                  <a:lnTo>
                    <a:pt x="4644" y="42"/>
                  </a:lnTo>
                  <a:lnTo>
                    <a:pt x="5408" y="42"/>
                  </a:lnTo>
                  <a:lnTo>
                    <a:pt x="5408" y="42"/>
                  </a:lnTo>
                  <a:lnTo>
                    <a:pt x="5449" y="42"/>
                  </a:lnTo>
                  <a:lnTo>
                    <a:pt x="5449" y="42"/>
                  </a:lnTo>
                  <a:lnTo>
                    <a:pt x="7060" y="42"/>
                  </a:lnTo>
                  <a:lnTo>
                    <a:pt x="7060" y="42"/>
                  </a:lnTo>
                  <a:lnTo>
                    <a:pt x="7101" y="42"/>
                  </a:lnTo>
                  <a:lnTo>
                    <a:pt x="7101" y="42"/>
                  </a:lnTo>
                  <a:lnTo>
                    <a:pt x="9020" y="42"/>
                  </a:lnTo>
                  <a:lnTo>
                    <a:pt x="9020" y="42"/>
                  </a:lnTo>
                  <a:lnTo>
                    <a:pt x="9062" y="42"/>
                  </a:lnTo>
                  <a:lnTo>
                    <a:pt x="9062" y="42"/>
                  </a:lnTo>
                  <a:lnTo>
                    <a:pt x="10651" y="42"/>
                  </a:lnTo>
                  <a:lnTo>
                    <a:pt x="10651" y="42"/>
                  </a:lnTo>
                  <a:lnTo>
                    <a:pt x="10692" y="42"/>
                  </a:lnTo>
                  <a:lnTo>
                    <a:pt x="10692" y="42"/>
                  </a:lnTo>
                  <a:lnTo>
                    <a:pt x="12137" y="2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1443450" y="5325150"/>
              <a:ext cx="652800" cy="28400"/>
            </a:xfrm>
            <a:custGeom>
              <a:rect b="b" l="l" r="r" t="t"/>
              <a:pathLst>
                <a:path extrusionOk="0" h="1136" w="26112">
                  <a:moveTo>
                    <a:pt x="24213" y="62"/>
                  </a:moveTo>
                  <a:lnTo>
                    <a:pt x="24234" y="166"/>
                  </a:lnTo>
                  <a:lnTo>
                    <a:pt x="25162" y="124"/>
                  </a:lnTo>
                  <a:lnTo>
                    <a:pt x="26112" y="83"/>
                  </a:lnTo>
                  <a:lnTo>
                    <a:pt x="24213" y="62"/>
                  </a:lnTo>
                  <a:close/>
                  <a:moveTo>
                    <a:pt x="22562" y="62"/>
                  </a:moveTo>
                  <a:lnTo>
                    <a:pt x="22603" y="269"/>
                  </a:lnTo>
                  <a:lnTo>
                    <a:pt x="24151" y="166"/>
                  </a:lnTo>
                  <a:lnTo>
                    <a:pt x="24151" y="62"/>
                  </a:lnTo>
                  <a:close/>
                  <a:moveTo>
                    <a:pt x="20601" y="62"/>
                  </a:moveTo>
                  <a:lnTo>
                    <a:pt x="20642" y="413"/>
                  </a:lnTo>
                  <a:lnTo>
                    <a:pt x="22479" y="269"/>
                  </a:lnTo>
                  <a:lnTo>
                    <a:pt x="22520" y="62"/>
                  </a:lnTo>
                  <a:close/>
                  <a:moveTo>
                    <a:pt x="15048" y="62"/>
                  </a:moveTo>
                  <a:lnTo>
                    <a:pt x="15275" y="496"/>
                  </a:lnTo>
                  <a:lnTo>
                    <a:pt x="15296" y="228"/>
                  </a:lnTo>
                  <a:lnTo>
                    <a:pt x="15317" y="62"/>
                  </a:lnTo>
                  <a:close/>
                  <a:moveTo>
                    <a:pt x="18970" y="62"/>
                  </a:moveTo>
                  <a:lnTo>
                    <a:pt x="18991" y="248"/>
                  </a:lnTo>
                  <a:lnTo>
                    <a:pt x="19011" y="558"/>
                  </a:lnTo>
                  <a:lnTo>
                    <a:pt x="20518" y="434"/>
                  </a:lnTo>
                  <a:lnTo>
                    <a:pt x="20559" y="62"/>
                  </a:lnTo>
                  <a:close/>
                  <a:moveTo>
                    <a:pt x="17897" y="42"/>
                  </a:moveTo>
                  <a:lnTo>
                    <a:pt x="17009" y="62"/>
                  </a:lnTo>
                  <a:lnTo>
                    <a:pt x="17030" y="310"/>
                  </a:lnTo>
                  <a:lnTo>
                    <a:pt x="17071" y="744"/>
                  </a:lnTo>
                  <a:lnTo>
                    <a:pt x="18867" y="578"/>
                  </a:lnTo>
                  <a:lnTo>
                    <a:pt x="18888" y="248"/>
                  </a:lnTo>
                  <a:lnTo>
                    <a:pt x="18908" y="62"/>
                  </a:lnTo>
                  <a:lnTo>
                    <a:pt x="17897" y="42"/>
                  </a:lnTo>
                  <a:close/>
                  <a:moveTo>
                    <a:pt x="1" y="0"/>
                  </a:moveTo>
                  <a:lnTo>
                    <a:pt x="888" y="207"/>
                  </a:lnTo>
                  <a:lnTo>
                    <a:pt x="909" y="62"/>
                  </a:lnTo>
                  <a:lnTo>
                    <a:pt x="930" y="21"/>
                  </a:lnTo>
                  <a:lnTo>
                    <a:pt x="950" y="62"/>
                  </a:lnTo>
                  <a:lnTo>
                    <a:pt x="971" y="228"/>
                  </a:lnTo>
                  <a:lnTo>
                    <a:pt x="1735" y="372"/>
                  </a:lnTo>
                  <a:lnTo>
                    <a:pt x="2498" y="517"/>
                  </a:lnTo>
                  <a:lnTo>
                    <a:pt x="2519" y="145"/>
                  </a:lnTo>
                  <a:lnTo>
                    <a:pt x="2540" y="42"/>
                  </a:lnTo>
                  <a:lnTo>
                    <a:pt x="2560" y="21"/>
                  </a:lnTo>
                  <a:lnTo>
                    <a:pt x="2581" y="42"/>
                  </a:lnTo>
                  <a:lnTo>
                    <a:pt x="2602" y="145"/>
                  </a:lnTo>
                  <a:lnTo>
                    <a:pt x="2643" y="537"/>
                  </a:lnTo>
                  <a:lnTo>
                    <a:pt x="3530" y="682"/>
                  </a:lnTo>
                  <a:lnTo>
                    <a:pt x="4439" y="805"/>
                  </a:lnTo>
                  <a:lnTo>
                    <a:pt x="4480" y="269"/>
                  </a:lnTo>
                  <a:lnTo>
                    <a:pt x="4501" y="104"/>
                  </a:lnTo>
                  <a:lnTo>
                    <a:pt x="4521" y="21"/>
                  </a:lnTo>
                  <a:lnTo>
                    <a:pt x="2746" y="0"/>
                  </a:lnTo>
                  <a:close/>
                  <a:moveTo>
                    <a:pt x="15358" y="62"/>
                  </a:moveTo>
                  <a:lnTo>
                    <a:pt x="15399" y="331"/>
                  </a:lnTo>
                  <a:lnTo>
                    <a:pt x="15420" y="805"/>
                  </a:lnTo>
                  <a:lnTo>
                    <a:pt x="15461" y="888"/>
                  </a:lnTo>
                  <a:lnTo>
                    <a:pt x="16885" y="764"/>
                  </a:lnTo>
                  <a:lnTo>
                    <a:pt x="16927" y="310"/>
                  </a:lnTo>
                  <a:lnTo>
                    <a:pt x="16947" y="62"/>
                  </a:lnTo>
                  <a:close/>
                  <a:moveTo>
                    <a:pt x="4542" y="21"/>
                  </a:moveTo>
                  <a:lnTo>
                    <a:pt x="4562" y="104"/>
                  </a:lnTo>
                  <a:lnTo>
                    <a:pt x="4583" y="289"/>
                  </a:lnTo>
                  <a:lnTo>
                    <a:pt x="4624" y="826"/>
                  </a:lnTo>
                  <a:lnTo>
                    <a:pt x="5347" y="909"/>
                  </a:lnTo>
                  <a:lnTo>
                    <a:pt x="6069" y="971"/>
                  </a:lnTo>
                  <a:lnTo>
                    <a:pt x="6111" y="351"/>
                  </a:lnTo>
                  <a:lnTo>
                    <a:pt x="6131" y="145"/>
                  </a:lnTo>
                  <a:lnTo>
                    <a:pt x="6152" y="42"/>
                  </a:lnTo>
                  <a:lnTo>
                    <a:pt x="4542" y="21"/>
                  </a:lnTo>
                  <a:close/>
                  <a:moveTo>
                    <a:pt x="6193" y="42"/>
                  </a:moveTo>
                  <a:lnTo>
                    <a:pt x="6214" y="145"/>
                  </a:lnTo>
                  <a:lnTo>
                    <a:pt x="6234" y="351"/>
                  </a:lnTo>
                  <a:lnTo>
                    <a:pt x="6276" y="991"/>
                  </a:lnTo>
                  <a:lnTo>
                    <a:pt x="7143" y="1053"/>
                  </a:lnTo>
                  <a:lnTo>
                    <a:pt x="8030" y="1094"/>
                  </a:lnTo>
                  <a:lnTo>
                    <a:pt x="8072" y="393"/>
                  </a:lnTo>
                  <a:lnTo>
                    <a:pt x="8092" y="166"/>
                  </a:lnTo>
                  <a:lnTo>
                    <a:pt x="8113" y="42"/>
                  </a:lnTo>
                  <a:close/>
                  <a:moveTo>
                    <a:pt x="8154" y="42"/>
                  </a:moveTo>
                  <a:lnTo>
                    <a:pt x="8175" y="186"/>
                  </a:lnTo>
                  <a:lnTo>
                    <a:pt x="8195" y="413"/>
                  </a:lnTo>
                  <a:lnTo>
                    <a:pt x="8237" y="1094"/>
                  </a:lnTo>
                  <a:lnTo>
                    <a:pt x="9661" y="1136"/>
                  </a:lnTo>
                  <a:lnTo>
                    <a:pt x="9702" y="434"/>
                  </a:lnTo>
                  <a:lnTo>
                    <a:pt x="9723" y="186"/>
                  </a:lnTo>
                  <a:lnTo>
                    <a:pt x="9743" y="42"/>
                  </a:lnTo>
                  <a:close/>
                  <a:moveTo>
                    <a:pt x="9785" y="42"/>
                  </a:moveTo>
                  <a:lnTo>
                    <a:pt x="9826" y="186"/>
                  </a:lnTo>
                  <a:lnTo>
                    <a:pt x="9847" y="434"/>
                  </a:lnTo>
                  <a:lnTo>
                    <a:pt x="9867" y="1136"/>
                  </a:lnTo>
                  <a:lnTo>
                    <a:pt x="10094" y="1136"/>
                  </a:lnTo>
                  <a:lnTo>
                    <a:pt x="11519" y="1115"/>
                  </a:lnTo>
                  <a:lnTo>
                    <a:pt x="10136" y="42"/>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2097775" y="5327225"/>
              <a:ext cx="17575" cy="25"/>
            </a:xfrm>
            <a:custGeom>
              <a:rect b="b" l="l" r="r" t="t"/>
              <a:pathLst>
                <a:path extrusionOk="0" fill="none" h="1" w="703">
                  <a:moveTo>
                    <a:pt x="1" y="0"/>
                  </a:moveTo>
                  <a:lnTo>
                    <a:pt x="1" y="0"/>
                  </a:lnTo>
                  <a:lnTo>
                    <a:pt x="1" y="0"/>
                  </a:lnTo>
                  <a:lnTo>
                    <a:pt x="1" y="0"/>
                  </a:lnTo>
                  <a:lnTo>
                    <a:pt x="703"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2048750" y="5326700"/>
              <a:ext cx="47500" cy="2600"/>
            </a:xfrm>
            <a:custGeom>
              <a:rect b="b" l="l" r="r" t="t"/>
              <a:pathLst>
                <a:path extrusionOk="0" fill="none" h="104" w="1900">
                  <a:moveTo>
                    <a:pt x="1" y="0"/>
                  </a:moveTo>
                  <a:lnTo>
                    <a:pt x="1" y="0"/>
                  </a:lnTo>
                  <a:lnTo>
                    <a:pt x="22" y="104"/>
                  </a:lnTo>
                  <a:lnTo>
                    <a:pt x="22" y="104"/>
                  </a:lnTo>
                  <a:lnTo>
                    <a:pt x="950" y="62"/>
                  </a:lnTo>
                  <a:lnTo>
                    <a:pt x="1900" y="21"/>
                  </a:lnTo>
                  <a:lnTo>
                    <a:pt x="1900" y="21"/>
                  </a:lnTo>
                  <a:lnTo>
                    <a:pt x="1900" y="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2007475" y="5326700"/>
              <a:ext cx="39775" cy="5175"/>
            </a:xfrm>
            <a:custGeom>
              <a:rect b="b" l="l" r="r" t="t"/>
              <a:pathLst>
                <a:path extrusionOk="0" fill="none" h="207" w="1591">
                  <a:moveTo>
                    <a:pt x="1" y="0"/>
                  </a:moveTo>
                  <a:lnTo>
                    <a:pt x="1" y="0"/>
                  </a:lnTo>
                  <a:lnTo>
                    <a:pt x="42" y="207"/>
                  </a:lnTo>
                  <a:lnTo>
                    <a:pt x="42" y="207"/>
                  </a:lnTo>
                  <a:lnTo>
                    <a:pt x="1590" y="104"/>
                  </a:lnTo>
                  <a:lnTo>
                    <a:pt x="1590" y="104"/>
                  </a:lnTo>
                  <a:lnTo>
                    <a:pt x="1590"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1958450" y="5326700"/>
              <a:ext cx="48025" cy="8800"/>
            </a:xfrm>
            <a:custGeom>
              <a:rect b="b" l="l" r="r" t="t"/>
              <a:pathLst>
                <a:path extrusionOk="0" fill="none" h="352" w="1921">
                  <a:moveTo>
                    <a:pt x="1" y="0"/>
                  </a:moveTo>
                  <a:lnTo>
                    <a:pt x="1" y="0"/>
                  </a:lnTo>
                  <a:lnTo>
                    <a:pt x="42" y="351"/>
                  </a:lnTo>
                  <a:lnTo>
                    <a:pt x="42" y="351"/>
                  </a:lnTo>
                  <a:lnTo>
                    <a:pt x="1879" y="207"/>
                  </a:lnTo>
                  <a:lnTo>
                    <a:pt x="1879" y="207"/>
                  </a:lnTo>
                  <a:lnTo>
                    <a:pt x="1920"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1917700" y="5326700"/>
              <a:ext cx="39750" cy="12400"/>
            </a:xfrm>
            <a:custGeom>
              <a:rect b="b" l="l" r="r" t="t"/>
              <a:pathLst>
                <a:path extrusionOk="0" fill="none" h="496" w="1590">
                  <a:moveTo>
                    <a:pt x="0" y="0"/>
                  </a:moveTo>
                  <a:lnTo>
                    <a:pt x="0" y="0"/>
                  </a:lnTo>
                  <a:lnTo>
                    <a:pt x="21" y="186"/>
                  </a:lnTo>
                  <a:lnTo>
                    <a:pt x="41" y="496"/>
                  </a:lnTo>
                  <a:lnTo>
                    <a:pt x="41" y="496"/>
                  </a:lnTo>
                  <a:lnTo>
                    <a:pt x="1548" y="372"/>
                  </a:lnTo>
                  <a:lnTo>
                    <a:pt x="1548" y="372"/>
                  </a:lnTo>
                  <a:lnTo>
                    <a:pt x="1589"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1819650" y="5326700"/>
              <a:ext cx="6725" cy="10850"/>
            </a:xfrm>
            <a:custGeom>
              <a:rect b="b" l="l" r="r" t="t"/>
              <a:pathLst>
                <a:path extrusionOk="0" fill="none" h="434" w="269">
                  <a:moveTo>
                    <a:pt x="269" y="0"/>
                  </a:moveTo>
                  <a:lnTo>
                    <a:pt x="269" y="0"/>
                  </a:lnTo>
                  <a:lnTo>
                    <a:pt x="0" y="0"/>
                  </a:lnTo>
                  <a:lnTo>
                    <a:pt x="0" y="0"/>
                  </a:lnTo>
                  <a:lnTo>
                    <a:pt x="227" y="434"/>
                  </a:lnTo>
                  <a:lnTo>
                    <a:pt x="227" y="434"/>
                  </a:lnTo>
                  <a:lnTo>
                    <a:pt x="248" y="166"/>
                  </a:lnTo>
                  <a:lnTo>
                    <a:pt x="26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1827375" y="5326700"/>
              <a:ext cx="39775" cy="20675"/>
            </a:xfrm>
            <a:custGeom>
              <a:rect b="b" l="l" r="r" t="t"/>
              <a:pathLst>
                <a:path extrusionOk="0" fill="none" h="827" w="1591">
                  <a:moveTo>
                    <a:pt x="1590" y="0"/>
                  </a:moveTo>
                  <a:lnTo>
                    <a:pt x="1590" y="0"/>
                  </a:lnTo>
                  <a:lnTo>
                    <a:pt x="1" y="0"/>
                  </a:lnTo>
                  <a:lnTo>
                    <a:pt x="1" y="0"/>
                  </a:lnTo>
                  <a:lnTo>
                    <a:pt x="42" y="269"/>
                  </a:lnTo>
                  <a:lnTo>
                    <a:pt x="63" y="743"/>
                  </a:lnTo>
                  <a:lnTo>
                    <a:pt x="63" y="743"/>
                  </a:lnTo>
                  <a:lnTo>
                    <a:pt x="104" y="826"/>
                  </a:lnTo>
                  <a:lnTo>
                    <a:pt x="104" y="826"/>
                  </a:lnTo>
                  <a:lnTo>
                    <a:pt x="1528" y="702"/>
                  </a:lnTo>
                  <a:lnTo>
                    <a:pt x="1528" y="702"/>
                  </a:lnTo>
                  <a:lnTo>
                    <a:pt x="1570" y="248"/>
                  </a:lnTo>
                  <a:lnTo>
                    <a:pt x="159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1868675" y="5326175"/>
              <a:ext cx="47500" cy="17575"/>
            </a:xfrm>
            <a:custGeom>
              <a:rect b="b" l="l" r="r" t="t"/>
              <a:pathLst>
                <a:path extrusionOk="0" fill="none" h="703" w="1900">
                  <a:moveTo>
                    <a:pt x="888" y="1"/>
                  </a:moveTo>
                  <a:lnTo>
                    <a:pt x="888" y="1"/>
                  </a:lnTo>
                  <a:lnTo>
                    <a:pt x="0" y="21"/>
                  </a:lnTo>
                  <a:lnTo>
                    <a:pt x="0" y="21"/>
                  </a:lnTo>
                  <a:lnTo>
                    <a:pt x="21" y="269"/>
                  </a:lnTo>
                  <a:lnTo>
                    <a:pt x="62" y="703"/>
                  </a:lnTo>
                  <a:lnTo>
                    <a:pt x="62" y="703"/>
                  </a:lnTo>
                  <a:lnTo>
                    <a:pt x="1858" y="537"/>
                  </a:lnTo>
                  <a:lnTo>
                    <a:pt x="1858" y="537"/>
                  </a:lnTo>
                  <a:lnTo>
                    <a:pt x="1879" y="207"/>
                  </a:lnTo>
                  <a:lnTo>
                    <a:pt x="1899" y="21"/>
                  </a:lnTo>
                  <a:lnTo>
                    <a:pt x="8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1688050" y="5326175"/>
              <a:ext cx="43375" cy="27375"/>
            </a:xfrm>
            <a:custGeom>
              <a:rect b="b" l="l" r="r" t="t"/>
              <a:pathLst>
                <a:path extrusionOk="0" fill="none" h="1095" w="1735">
                  <a:moveTo>
                    <a:pt x="1" y="1"/>
                  </a:moveTo>
                  <a:lnTo>
                    <a:pt x="1" y="1"/>
                  </a:lnTo>
                  <a:lnTo>
                    <a:pt x="42" y="145"/>
                  </a:lnTo>
                  <a:lnTo>
                    <a:pt x="63" y="393"/>
                  </a:lnTo>
                  <a:lnTo>
                    <a:pt x="83" y="1095"/>
                  </a:lnTo>
                  <a:lnTo>
                    <a:pt x="83" y="1095"/>
                  </a:lnTo>
                  <a:lnTo>
                    <a:pt x="310" y="1095"/>
                  </a:lnTo>
                  <a:lnTo>
                    <a:pt x="310" y="1095"/>
                  </a:lnTo>
                  <a:lnTo>
                    <a:pt x="1735" y="1074"/>
                  </a:lnTo>
                  <a:lnTo>
                    <a:pt x="352" y="1"/>
                  </a:lnTo>
                  <a:lnTo>
                    <a:pt x="352"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1647300" y="5326175"/>
              <a:ext cx="39750" cy="27375"/>
            </a:xfrm>
            <a:custGeom>
              <a:rect b="b" l="l" r="r" t="t"/>
              <a:pathLst>
                <a:path extrusionOk="0" fill="none" h="1095" w="1590">
                  <a:moveTo>
                    <a:pt x="0" y="1"/>
                  </a:moveTo>
                  <a:lnTo>
                    <a:pt x="0" y="1"/>
                  </a:lnTo>
                  <a:lnTo>
                    <a:pt x="21" y="145"/>
                  </a:lnTo>
                  <a:lnTo>
                    <a:pt x="41" y="372"/>
                  </a:lnTo>
                  <a:lnTo>
                    <a:pt x="83" y="1053"/>
                  </a:lnTo>
                  <a:lnTo>
                    <a:pt x="83" y="1053"/>
                  </a:lnTo>
                  <a:lnTo>
                    <a:pt x="1507" y="1095"/>
                  </a:lnTo>
                  <a:lnTo>
                    <a:pt x="1507" y="1095"/>
                  </a:lnTo>
                  <a:lnTo>
                    <a:pt x="1548" y="393"/>
                  </a:lnTo>
                  <a:lnTo>
                    <a:pt x="1569" y="145"/>
                  </a:lnTo>
                  <a:lnTo>
                    <a:pt x="1589" y="1"/>
                  </a:lnTo>
                  <a:lnTo>
                    <a:pt x="158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1598275" y="5326175"/>
              <a:ext cx="48000" cy="26350"/>
            </a:xfrm>
            <a:custGeom>
              <a:rect b="b" l="l" r="r" t="t"/>
              <a:pathLst>
                <a:path extrusionOk="0" fill="none" h="1054" w="1920">
                  <a:moveTo>
                    <a:pt x="0" y="1"/>
                  </a:moveTo>
                  <a:lnTo>
                    <a:pt x="0" y="1"/>
                  </a:lnTo>
                  <a:lnTo>
                    <a:pt x="21" y="104"/>
                  </a:lnTo>
                  <a:lnTo>
                    <a:pt x="41" y="310"/>
                  </a:lnTo>
                  <a:lnTo>
                    <a:pt x="83" y="950"/>
                  </a:lnTo>
                  <a:lnTo>
                    <a:pt x="83" y="950"/>
                  </a:lnTo>
                  <a:lnTo>
                    <a:pt x="950" y="1012"/>
                  </a:lnTo>
                  <a:lnTo>
                    <a:pt x="1837" y="1053"/>
                  </a:lnTo>
                  <a:lnTo>
                    <a:pt x="1837" y="1053"/>
                  </a:lnTo>
                  <a:lnTo>
                    <a:pt x="1879" y="352"/>
                  </a:lnTo>
                  <a:lnTo>
                    <a:pt x="1899" y="125"/>
                  </a:lnTo>
                  <a:lnTo>
                    <a:pt x="1920" y="1"/>
                  </a:lnTo>
                  <a:lnTo>
                    <a:pt x="192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1556975" y="5325675"/>
              <a:ext cx="40275" cy="23750"/>
            </a:xfrm>
            <a:custGeom>
              <a:rect b="b" l="l" r="r" t="t"/>
              <a:pathLst>
                <a:path extrusionOk="0" fill="none" h="950" w="1611">
                  <a:moveTo>
                    <a:pt x="1" y="0"/>
                  </a:moveTo>
                  <a:lnTo>
                    <a:pt x="1" y="0"/>
                  </a:lnTo>
                  <a:lnTo>
                    <a:pt x="21" y="83"/>
                  </a:lnTo>
                  <a:lnTo>
                    <a:pt x="42" y="268"/>
                  </a:lnTo>
                  <a:lnTo>
                    <a:pt x="83" y="805"/>
                  </a:lnTo>
                  <a:lnTo>
                    <a:pt x="83" y="805"/>
                  </a:lnTo>
                  <a:lnTo>
                    <a:pt x="806" y="888"/>
                  </a:lnTo>
                  <a:lnTo>
                    <a:pt x="1528" y="950"/>
                  </a:lnTo>
                  <a:lnTo>
                    <a:pt x="1528" y="950"/>
                  </a:lnTo>
                  <a:lnTo>
                    <a:pt x="1570" y="330"/>
                  </a:lnTo>
                  <a:lnTo>
                    <a:pt x="1590" y="124"/>
                  </a:lnTo>
                  <a:lnTo>
                    <a:pt x="1611" y="21"/>
                  </a:lnTo>
                  <a:lnTo>
                    <a:pt x="1611" y="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1443450" y="5325150"/>
              <a:ext cx="113050" cy="20150"/>
            </a:xfrm>
            <a:custGeom>
              <a:rect b="b" l="l" r="r" t="t"/>
              <a:pathLst>
                <a:path extrusionOk="0" fill="none" h="806" w="4522">
                  <a:moveTo>
                    <a:pt x="1" y="0"/>
                  </a:moveTo>
                  <a:lnTo>
                    <a:pt x="1" y="0"/>
                  </a:lnTo>
                  <a:lnTo>
                    <a:pt x="888" y="207"/>
                  </a:lnTo>
                  <a:lnTo>
                    <a:pt x="888" y="207"/>
                  </a:lnTo>
                  <a:lnTo>
                    <a:pt x="909" y="62"/>
                  </a:lnTo>
                  <a:lnTo>
                    <a:pt x="930" y="21"/>
                  </a:lnTo>
                  <a:lnTo>
                    <a:pt x="930" y="21"/>
                  </a:lnTo>
                  <a:lnTo>
                    <a:pt x="950" y="62"/>
                  </a:lnTo>
                  <a:lnTo>
                    <a:pt x="971" y="228"/>
                  </a:lnTo>
                  <a:lnTo>
                    <a:pt x="971" y="228"/>
                  </a:lnTo>
                  <a:lnTo>
                    <a:pt x="1735" y="372"/>
                  </a:lnTo>
                  <a:lnTo>
                    <a:pt x="2498" y="517"/>
                  </a:lnTo>
                  <a:lnTo>
                    <a:pt x="2498" y="517"/>
                  </a:lnTo>
                  <a:lnTo>
                    <a:pt x="2519" y="145"/>
                  </a:lnTo>
                  <a:lnTo>
                    <a:pt x="2540" y="42"/>
                  </a:lnTo>
                  <a:lnTo>
                    <a:pt x="2560" y="21"/>
                  </a:lnTo>
                  <a:lnTo>
                    <a:pt x="2560" y="21"/>
                  </a:lnTo>
                  <a:lnTo>
                    <a:pt x="2581" y="42"/>
                  </a:lnTo>
                  <a:lnTo>
                    <a:pt x="2602" y="145"/>
                  </a:lnTo>
                  <a:lnTo>
                    <a:pt x="2643" y="537"/>
                  </a:lnTo>
                  <a:lnTo>
                    <a:pt x="2643" y="537"/>
                  </a:lnTo>
                  <a:lnTo>
                    <a:pt x="3530" y="682"/>
                  </a:lnTo>
                  <a:lnTo>
                    <a:pt x="4439" y="805"/>
                  </a:lnTo>
                  <a:lnTo>
                    <a:pt x="4439" y="805"/>
                  </a:lnTo>
                  <a:lnTo>
                    <a:pt x="4480" y="269"/>
                  </a:lnTo>
                  <a:lnTo>
                    <a:pt x="4501" y="104"/>
                  </a:lnTo>
                  <a:lnTo>
                    <a:pt x="4521" y="21"/>
                  </a:lnTo>
                  <a:lnTo>
                    <a:pt x="4521" y="21"/>
                  </a:lnTo>
                  <a:lnTo>
                    <a:pt x="2746"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1505900" y="5325675"/>
              <a:ext cx="3625" cy="12925"/>
            </a:xfrm>
            <a:custGeom>
              <a:rect b="b" l="l" r="r" t="t"/>
              <a:pathLst>
                <a:path extrusionOk="0" h="517" w="145">
                  <a:moveTo>
                    <a:pt x="62" y="0"/>
                  </a:moveTo>
                  <a:lnTo>
                    <a:pt x="42" y="21"/>
                  </a:lnTo>
                  <a:lnTo>
                    <a:pt x="21" y="124"/>
                  </a:lnTo>
                  <a:lnTo>
                    <a:pt x="0" y="496"/>
                  </a:lnTo>
                  <a:lnTo>
                    <a:pt x="145" y="516"/>
                  </a:lnTo>
                  <a:lnTo>
                    <a:pt x="104" y="124"/>
                  </a:lnTo>
                  <a:lnTo>
                    <a:pt x="83" y="21"/>
                  </a:lnTo>
                  <a:lnTo>
                    <a:pt x="6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1505900" y="5325675"/>
              <a:ext cx="3625" cy="12925"/>
            </a:xfrm>
            <a:custGeom>
              <a:rect b="b" l="l" r="r" t="t"/>
              <a:pathLst>
                <a:path extrusionOk="0" fill="none" h="517" w="145">
                  <a:moveTo>
                    <a:pt x="62" y="0"/>
                  </a:moveTo>
                  <a:lnTo>
                    <a:pt x="62" y="0"/>
                  </a:lnTo>
                  <a:lnTo>
                    <a:pt x="42" y="21"/>
                  </a:lnTo>
                  <a:lnTo>
                    <a:pt x="21" y="124"/>
                  </a:lnTo>
                  <a:lnTo>
                    <a:pt x="0" y="496"/>
                  </a:lnTo>
                  <a:lnTo>
                    <a:pt x="0" y="496"/>
                  </a:lnTo>
                  <a:lnTo>
                    <a:pt x="145" y="516"/>
                  </a:lnTo>
                  <a:lnTo>
                    <a:pt x="145" y="516"/>
                  </a:lnTo>
                  <a:lnTo>
                    <a:pt x="104" y="124"/>
                  </a:lnTo>
                  <a:lnTo>
                    <a:pt x="83" y="21"/>
                  </a:lnTo>
                  <a:lnTo>
                    <a:pt x="6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1465650" y="5325675"/>
              <a:ext cx="2075" cy="5175"/>
            </a:xfrm>
            <a:custGeom>
              <a:rect b="b" l="l" r="r" t="t"/>
              <a:pathLst>
                <a:path extrusionOk="0" h="207" w="83">
                  <a:moveTo>
                    <a:pt x="42" y="0"/>
                  </a:moveTo>
                  <a:lnTo>
                    <a:pt x="21" y="41"/>
                  </a:lnTo>
                  <a:lnTo>
                    <a:pt x="0" y="186"/>
                  </a:lnTo>
                  <a:lnTo>
                    <a:pt x="83" y="207"/>
                  </a:lnTo>
                  <a:lnTo>
                    <a:pt x="62" y="41"/>
                  </a:lnTo>
                  <a:lnTo>
                    <a:pt x="4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1465650" y="5325675"/>
              <a:ext cx="2075" cy="5175"/>
            </a:xfrm>
            <a:custGeom>
              <a:rect b="b" l="l" r="r" t="t"/>
              <a:pathLst>
                <a:path extrusionOk="0" fill="none" h="207" w="83">
                  <a:moveTo>
                    <a:pt x="42" y="0"/>
                  </a:moveTo>
                  <a:lnTo>
                    <a:pt x="42" y="0"/>
                  </a:lnTo>
                  <a:lnTo>
                    <a:pt x="21" y="41"/>
                  </a:lnTo>
                  <a:lnTo>
                    <a:pt x="0" y="186"/>
                  </a:lnTo>
                  <a:lnTo>
                    <a:pt x="0" y="186"/>
                  </a:lnTo>
                  <a:lnTo>
                    <a:pt x="83" y="207"/>
                  </a:lnTo>
                  <a:lnTo>
                    <a:pt x="83" y="207"/>
                  </a:lnTo>
                  <a:lnTo>
                    <a:pt x="62" y="41"/>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1595175" y="5326175"/>
              <a:ext cx="5175" cy="23775"/>
            </a:xfrm>
            <a:custGeom>
              <a:rect b="b" l="l" r="r" t="t"/>
              <a:pathLst>
                <a:path extrusionOk="0" h="951" w="207">
                  <a:moveTo>
                    <a:pt x="83" y="1"/>
                  </a:moveTo>
                  <a:lnTo>
                    <a:pt x="62" y="104"/>
                  </a:lnTo>
                  <a:lnTo>
                    <a:pt x="42" y="310"/>
                  </a:lnTo>
                  <a:lnTo>
                    <a:pt x="0" y="930"/>
                  </a:lnTo>
                  <a:lnTo>
                    <a:pt x="207" y="950"/>
                  </a:lnTo>
                  <a:lnTo>
                    <a:pt x="165" y="310"/>
                  </a:lnTo>
                  <a:lnTo>
                    <a:pt x="145" y="104"/>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1595175" y="5326175"/>
              <a:ext cx="5175" cy="23775"/>
            </a:xfrm>
            <a:custGeom>
              <a:rect b="b" l="l" r="r" t="t"/>
              <a:pathLst>
                <a:path extrusionOk="0" fill="none" h="951" w="207">
                  <a:moveTo>
                    <a:pt x="83" y="1"/>
                  </a:moveTo>
                  <a:lnTo>
                    <a:pt x="83" y="1"/>
                  </a:lnTo>
                  <a:lnTo>
                    <a:pt x="62" y="104"/>
                  </a:lnTo>
                  <a:lnTo>
                    <a:pt x="42" y="310"/>
                  </a:lnTo>
                  <a:lnTo>
                    <a:pt x="0" y="930"/>
                  </a:lnTo>
                  <a:lnTo>
                    <a:pt x="0" y="930"/>
                  </a:lnTo>
                  <a:lnTo>
                    <a:pt x="207" y="950"/>
                  </a:lnTo>
                  <a:lnTo>
                    <a:pt x="207" y="950"/>
                  </a:lnTo>
                  <a:lnTo>
                    <a:pt x="165" y="310"/>
                  </a:lnTo>
                  <a:lnTo>
                    <a:pt x="145" y="104"/>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1554400" y="5325675"/>
              <a:ext cx="4675" cy="20150"/>
            </a:xfrm>
            <a:custGeom>
              <a:rect b="b" l="l" r="r" t="t"/>
              <a:pathLst>
                <a:path extrusionOk="0" h="806" w="187">
                  <a:moveTo>
                    <a:pt x="83" y="0"/>
                  </a:moveTo>
                  <a:lnTo>
                    <a:pt x="63" y="83"/>
                  </a:lnTo>
                  <a:lnTo>
                    <a:pt x="42" y="248"/>
                  </a:lnTo>
                  <a:lnTo>
                    <a:pt x="1" y="784"/>
                  </a:lnTo>
                  <a:lnTo>
                    <a:pt x="186" y="805"/>
                  </a:lnTo>
                  <a:lnTo>
                    <a:pt x="145" y="268"/>
                  </a:lnTo>
                  <a:lnTo>
                    <a:pt x="124" y="83"/>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1554400" y="5325675"/>
              <a:ext cx="4675" cy="20150"/>
            </a:xfrm>
            <a:custGeom>
              <a:rect b="b" l="l" r="r" t="t"/>
              <a:pathLst>
                <a:path extrusionOk="0" fill="none" h="806" w="187">
                  <a:moveTo>
                    <a:pt x="83" y="0"/>
                  </a:moveTo>
                  <a:lnTo>
                    <a:pt x="83" y="0"/>
                  </a:lnTo>
                  <a:lnTo>
                    <a:pt x="63" y="83"/>
                  </a:lnTo>
                  <a:lnTo>
                    <a:pt x="42" y="248"/>
                  </a:lnTo>
                  <a:lnTo>
                    <a:pt x="1" y="784"/>
                  </a:lnTo>
                  <a:lnTo>
                    <a:pt x="1" y="784"/>
                  </a:lnTo>
                  <a:lnTo>
                    <a:pt x="186" y="805"/>
                  </a:lnTo>
                  <a:lnTo>
                    <a:pt x="186" y="805"/>
                  </a:lnTo>
                  <a:lnTo>
                    <a:pt x="145" y="268"/>
                  </a:lnTo>
                  <a:lnTo>
                    <a:pt x="124" y="83"/>
                  </a:lnTo>
                  <a:lnTo>
                    <a:pt x="104" y="0"/>
                  </a:lnTo>
                  <a:lnTo>
                    <a:pt x="104" y="0"/>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1684950" y="5326175"/>
              <a:ext cx="5200" cy="27375"/>
            </a:xfrm>
            <a:custGeom>
              <a:rect b="b" l="l" r="r" t="t"/>
              <a:pathLst>
                <a:path extrusionOk="0" h="1095" w="208">
                  <a:moveTo>
                    <a:pt x="83" y="1"/>
                  </a:moveTo>
                  <a:lnTo>
                    <a:pt x="63" y="145"/>
                  </a:lnTo>
                  <a:lnTo>
                    <a:pt x="42" y="393"/>
                  </a:lnTo>
                  <a:lnTo>
                    <a:pt x="1" y="1095"/>
                  </a:lnTo>
                  <a:lnTo>
                    <a:pt x="207" y="1095"/>
                  </a:lnTo>
                  <a:lnTo>
                    <a:pt x="187" y="393"/>
                  </a:lnTo>
                  <a:lnTo>
                    <a:pt x="166" y="145"/>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1684950" y="5326175"/>
              <a:ext cx="5200" cy="27375"/>
            </a:xfrm>
            <a:custGeom>
              <a:rect b="b" l="l" r="r" t="t"/>
              <a:pathLst>
                <a:path extrusionOk="0" fill="none" h="1095" w="208">
                  <a:moveTo>
                    <a:pt x="83" y="1"/>
                  </a:moveTo>
                  <a:lnTo>
                    <a:pt x="83" y="1"/>
                  </a:lnTo>
                  <a:lnTo>
                    <a:pt x="63" y="145"/>
                  </a:lnTo>
                  <a:lnTo>
                    <a:pt x="42" y="393"/>
                  </a:lnTo>
                  <a:lnTo>
                    <a:pt x="1" y="1095"/>
                  </a:lnTo>
                  <a:lnTo>
                    <a:pt x="1" y="1095"/>
                  </a:lnTo>
                  <a:lnTo>
                    <a:pt x="207" y="1095"/>
                  </a:lnTo>
                  <a:lnTo>
                    <a:pt x="207" y="1095"/>
                  </a:lnTo>
                  <a:lnTo>
                    <a:pt x="187" y="393"/>
                  </a:lnTo>
                  <a:lnTo>
                    <a:pt x="166" y="145"/>
                  </a:lnTo>
                  <a:lnTo>
                    <a:pt x="125" y="1"/>
                  </a:lnTo>
                  <a:lnTo>
                    <a:pt x="125"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1644200" y="5326175"/>
              <a:ext cx="5175" cy="26350"/>
            </a:xfrm>
            <a:custGeom>
              <a:rect b="b" l="l" r="r" t="t"/>
              <a:pathLst>
                <a:path extrusionOk="0" h="1054" w="207">
                  <a:moveTo>
                    <a:pt x="83" y="1"/>
                  </a:moveTo>
                  <a:lnTo>
                    <a:pt x="62" y="125"/>
                  </a:lnTo>
                  <a:lnTo>
                    <a:pt x="42" y="352"/>
                  </a:lnTo>
                  <a:lnTo>
                    <a:pt x="0" y="1053"/>
                  </a:lnTo>
                  <a:lnTo>
                    <a:pt x="207" y="1053"/>
                  </a:lnTo>
                  <a:lnTo>
                    <a:pt x="165" y="372"/>
                  </a:lnTo>
                  <a:lnTo>
                    <a:pt x="145" y="14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1644200" y="5326175"/>
              <a:ext cx="5175" cy="26350"/>
            </a:xfrm>
            <a:custGeom>
              <a:rect b="b" l="l" r="r" t="t"/>
              <a:pathLst>
                <a:path extrusionOk="0" fill="none" h="1054" w="207">
                  <a:moveTo>
                    <a:pt x="83" y="1"/>
                  </a:moveTo>
                  <a:lnTo>
                    <a:pt x="83" y="1"/>
                  </a:lnTo>
                  <a:lnTo>
                    <a:pt x="62" y="125"/>
                  </a:lnTo>
                  <a:lnTo>
                    <a:pt x="42" y="352"/>
                  </a:lnTo>
                  <a:lnTo>
                    <a:pt x="0" y="1053"/>
                  </a:lnTo>
                  <a:lnTo>
                    <a:pt x="0" y="1053"/>
                  </a:lnTo>
                  <a:lnTo>
                    <a:pt x="207" y="1053"/>
                  </a:lnTo>
                  <a:lnTo>
                    <a:pt x="207" y="1053"/>
                  </a:lnTo>
                  <a:lnTo>
                    <a:pt x="165" y="372"/>
                  </a:lnTo>
                  <a:lnTo>
                    <a:pt x="145" y="145"/>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1865575" y="5326700"/>
              <a:ext cx="4675" cy="17575"/>
            </a:xfrm>
            <a:custGeom>
              <a:rect b="b" l="l" r="r" t="t"/>
              <a:pathLst>
                <a:path extrusionOk="0" h="703" w="187">
                  <a:moveTo>
                    <a:pt x="62" y="0"/>
                  </a:moveTo>
                  <a:lnTo>
                    <a:pt x="42" y="248"/>
                  </a:lnTo>
                  <a:lnTo>
                    <a:pt x="0" y="702"/>
                  </a:lnTo>
                  <a:lnTo>
                    <a:pt x="0" y="702"/>
                  </a:lnTo>
                  <a:lnTo>
                    <a:pt x="186" y="682"/>
                  </a:lnTo>
                  <a:lnTo>
                    <a:pt x="145" y="248"/>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1865575" y="5326700"/>
              <a:ext cx="4675" cy="17575"/>
            </a:xfrm>
            <a:custGeom>
              <a:rect b="b" l="l" r="r" t="t"/>
              <a:pathLst>
                <a:path extrusionOk="0" fill="none" h="703" w="187">
                  <a:moveTo>
                    <a:pt x="124" y="0"/>
                  </a:moveTo>
                  <a:lnTo>
                    <a:pt x="124" y="0"/>
                  </a:lnTo>
                  <a:lnTo>
                    <a:pt x="62" y="0"/>
                  </a:lnTo>
                  <a:lnTo>
                    <a:pt x="62" y="0"/>
                  </a:lnTo>
                  <a:lnTo>
                    <a:pt x="42" y="248"/>
                  </a:lnTo>
                  <a:lnTo>
                    <a:pt x="0" y="702"/>
                  </a:lnTo>
                  <a:lnTo>
                    <a:pt x="0" y="702"/>
                  </a:lnTo>
                  <a:lnTo>
                    <a:pt x="186" y="682"/>
                  </a:lnTo>
                  <a:lnTo>
                    <a:pt x="186" y="682"/>
                  </a:lnTo>
                  <a:lnTo>
                    <a:pt x="145" y="248"/>
                  </a:lnTo>
                  <a:lnTo>
                    <a:pt x="12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1825325" y="5326700"/>
              <a:ext cx="3625" cy="18600"/>
            </a:xfrm>
            <a:custGeom>
              <a:rect b="b" l="l" r="r" t="t"/>
              <a:pathLst>
                <a:path extrusionOk="0" h="744" w="145">
                  <a:moveTo>
                    <a:pt x="42" y="0"/>
                  </a:moveTo>
                  <a:lnTo>
                    <a:pt x="21" y="166"/>
                  </a:lnTo>
                  <a:lnTo>
                    <a:pt x="0" y="434"/>
                  </a:lnTo>
                  <a:lnTo>
                    <a:pt x="145" y="743"/>
                  </a:lnTo>
                  <a:lnTo>
                    <a:pt x="124" y="269"/>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1825325" y="5326700"/>
              <a:ext cx="3625" cy="18600"/>
            </a:xfrm>
            <a:custGeom>
              <a:rect b="b" l="l" r="r" t="t"/>
              <a:pathLst>
                <a:path extrusionOk="0" fill="none" h="744" w="145">
                  <a:moveTo>
                    <a:pt x="83" y="0"/>
                  </a:moveTo>
                  <a:lnTo>
                    <a:pt x="83" y="0"/>
                  </a:lnTo>
                  <a:lnTo>
                    <a:pt x="42" y="0"/>
                  </a:lnTo>
                  <a:lnTo>
                    <a:pt x="42" y="0"/>
                  </a:lnTo>
                  <a:lnTo>
                    <a:pt x="21" y="166"/>
                  </a:lnTo>
                  <a:lnTo>
                    <a:pt x="0" y="434"/>
                  </a:lnTo>
                  <a:lnTo>
                    <a:pt x="0" y="434"/>
                  </a:lnTo>
                  <a:lnTo>
                    <a:pt x="145" y="743"/>
                  </a:lnTo>
                  <a:lnTo>
                    <a:pt x="145" y="743"/>
                  </a:lnTo>
                  <a:lnTo>
                    <a:pt x="124" y="269"/>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1956400" y="5326700"/>
              <a:ext cx="3125" cy="9300"/>
            </a:xfrm>
            <a:custGeom>
              <a:rect b="b" l="l" r="r" t="t"/>
              <a:pathLst>
                <a:path extrusionOk="0" h="372" w="125">
                  <a:moveTo>
                    <a:pt x="41" y="0"/>
                  </a:moveTo>
                  <a:lnTo>
                    <a:pt x="0" y="372"/>
                  </a:lnTo>
                  <a:lnTo>
                    <a:pt x="124" y="351"/>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1956400" y="5326700"/>
              <a:ext cx="3125" cy="9300"/>
            </a:xfrm>
            <a:custGeom>
              <a:rect b="b" l="l" r="r" t="t"/>
              <a:pathLst>
                <a:path extrusionOk="0" fill="none" h="372" w="125">
                  <a:moveTo>
                    <a:pt x="41" y="0"/>
                  </a:moveTo>
                  <a:lnTo>
                    <a:pt x="41" y="0"/>
                  </a:lnTo>
                  <a:lnTo>
                    <a:pt x="0" y="372"/>
                  </a:lnTo>
                  <a:lnTo>
                    <a:pt x="0" y="372"/>
                  </a:lnTo>
                  <a:lnTo>
                    <a:pt x="124" y="351"/>
                  </a:lnTo>
                  <a:lnTo>
                    <a:pt x="124" y="351"/>
                  </a:lnTo>
                  <a:lnTo>
                    <a:pt x="83" y="0"/>
                  </a:lnTo>
                  <a:lnTo>
                    <a:pt x="4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1915100" y="5326700"/>
              <a:ext cx="3650" cy="12925"/>
            </a:xfrm>
            <a:custGeom>
              <a:rect b="b" l="l" r="r" t="t"/>
              <a:pathLst>
                <a:path extrusionOk="0" h="517" w="146">
                  <a:moveTo>
                    <a:pt x="42" y="0"/>
                  </a:moveTo>
                  <a:lnTo>
                    <a:pt x="22" y="186"/>
                  </a:lnTo>
                  <a:lnTo>
                    <a:pt x="1" y="516"/>
                  </a:lnTo>
                  <a:lnTo>
                    <a:pt x="145" y="496"/>
                  </a:lnTo>
                  <a:lnTo>
                    <a:pt x="125" y="186"/>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1915100" y="5326700"/>
              <a:ext cx="3650" cy="12925"/>
            </a:xfrm>
            <a:custGeom>
              <a:rect b="b" l="l" r="r" t="t"/>
              <a:pathLst>
                <a:path extrusionOk="0" fill="none" h="517" w="146">
                  <a:moveTo>
                    <a:pt x="42" y="0"/>
                  </a:moveTo>
                  <a:lnTo>
                    <a:pt x="42" y="0"/>
                  </a:lnTo>
                  <a:lnTo>
                    <a:pt x="22" y="186"/>
                  </a:lnTo>
                  <a:lnTo>
                    <a:pt x="1" y="516"/>
                  </a:lnTo>
                  <a:lnTo>
                    <a:pt x="1" y="516"/>
                  </a:lnTo>
                  <a:lnTo>
                    <a:pt x="145" y="496"/>
                  </a:lnTo>
                  <a:lnTo>
                    <a:pt x="145" y="496"/>
                  </a:lnTo>
                  <a:lnTo>
                    <a:pt x="125" y="186"/>
                  </a:lnTo>
                  <a:lnTo>
                    <a:pt x="104" y="0"/>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2047225" y="5326700"/>
              <a:ext cx="2075" cy="2600"/>
            </a:xfrm>
            <a:custGeom>
              <a:rect b="b" l="l" r="r" t="t"/>
              <a:pathLst>
                <a:path extrusionOk="0" h="104" w="83">
                  <a:moveTo>
                    <a:pt x="0" y="0"/>
                  </a:moveTo>
                  <a:lnTo>
                    <a:pt x="0" y="104"/>
                  </a:lnTo>
                  <a:lnTo>
                    <a:pt x="83" y="104"/>
                  </a:lnTo>
                  <a:lnTo>
                    <a:pt x="6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2047225" y="5326700"/>
              <a:ext cx="2075" cy="2600"/>
            </a:xfrm>
            <a:custGeom>
              <a:rect b="b" l="l" r="r" t="t"/>
              <a:pathLst>
                <a:path extrusionOk="0" fill="none" h="104" w="83">
                  <a:moveTo>
                    <a:pt x="0" y="0"/>
                  </a:moveTo>
                  <a:lnTo>
                    <a:pt x="0" y="0"/>
                  </a:lnTo>
                  <a:lnTo>
                    <a:pt x="0" y="104"/>
                  </a:lnTo>
                  <a:lnTo>
                    <a:pt x="0" y="104"/>
                  </a:lnTo>
                  <a:lnTo>
                    <a:pt x="83" y="104"/>
                  </a:lnTo>
                  <a:lnTo>
                    <a:pt x="83" y="104"/>
                  </a:lnTo>
                  <a:lnTo>
                    <a:pt x="62"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2005425" y="5326700"/>
              <a:ext cx="3100" cy="5175"/>
            </a:xfrm>
            <a:custGeom>
              <a:rect b="b" l="l" r="r" t="t"/>
              <a:pathLst>
                <a:path extrusionOk="0" h="207" w="124">
                  <a:moveTo>
                    <a:pt x="41" y="0"/>
                  </a:moveTo>
                  <a:lnTo>
                    <a:pt x="0" y="207"/>
                  </a:lnTo>
                  <a:lnTo>
                    <a:pt x="124" y="207"/>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2005425" y="5326700"/>
              <a:ext cx="3100" cy="5175"/>
            </a:xfrm>
            <a:custGeom>
              <a:rect b="b" l="l" r="r" t="t"/>
              <a:pathLst>
                <a:path extrusionOk="0" fill="none" h="207" w="124">
                  <a:moveTo>
                    <a:pt x="41" y="0"/>
                  </a:moveTo>
                  <a:lnTo>
                    <a:pt x="41" y="0"/>
                  </a:lnTo>
                  <a:lnTo>
                    <a:pt x="0" y="207"/>
                  </a:lnTo>
                  <a:lnTo>
                    <a:pt x="0" y="207"/>
                  </a:lnTo>
                  <a:lnTo>
                    <a:pt x="124" y="207"/>
                  </a:lnTo>
                  <a:lnTo>
                    <a:pt x="124" y="207"/>
                  </a:lnTo>
                  <a:lnTo>
                    <a:pt x="83" y="0"/>
                  </a:lnTo>
                  <a:lnTo>
                    <a:pt x="4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2096225" y="5327225"/>
              <a:ext cx="1575" cy="25"/>
            </a:xfrm>
            <a:custGeom>
              <a:rect b="b" l="l" r="r" t="t"/>
              <a:pathLst>
                <a:path extrusionOk="0" h="1" w="63">
                  <a:moveTo>
                    <a:pt x="1" y="0"/>
                  </a:moveTo>
                  <a:lnTo>
                    <a:pt x="1" y="0"/>
                  </a:lnTo>
                  <a:lnTo>
                    <a:pt x="1" y="0"/>
                  </a:lnTo>
                  <a:lnTo>
                    <a:pt x="1" y="0"/>
                  </a:lnTo>
                  <a:lnTo>
                    <a:pt x="63" y="0"/>
                  </a:lnTo>
                  <a:lnTo>
                    <a:pt x="63" y="0"/>
                  </a:lnTo>
                  <a:lnTo>
                    <a:pt x="63" y="0"/>
                  </a:lnTo>
                  <a:lnTo>
                    <a:pt x="1"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2096225" y="5327225"/>
              <a:ext cx="1575" cy="25"/>
            </a:xfrm>
            <a:custGeom>
              <a:rect b="b" l="l" r="r" t="t"/>
              <a:pathLst>
                <a:path extrusionOk="0" fill="none" h="1" w="63">
                  <a:moveTo>
                    <a:pt x="1" y="0"/>
                  </a:moveTo>
                  <a:lnTo>
                    <a:pt x="1" y="0"/>
                  </a:lnTo>
                  <a:lnTo>
                    <a:pt x="1" y="0"/>
                  </a:lnTo>
                  <a:lnTo>
                    <a:pt x="1" y="0"/>
                  </a:lnTo>
                  <a:lnTo>
                    <a:pt x="63" y="0"/>
                  </a:lnTo>
                  <a:lnTo>
                    <a:pt x="63" y="0"/>
                  </a:lnTo>
                  <a:lnTo>
                    <a:pt x="63"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2115325" y="5327225"/>
              <a:ext cx="20675" cy="25"/>
            </a:xfrm>
            <a:custGeom>
              <a:rect b="b" l="l" r="r" t="t"/>
              <a:pathLst>
                <a:path extrusionOk="0" h="1" w="827">
                  <a:moveTo>
                    <a:pt x="290" y="0"/>
                  </a:moveTo>
                  <a:lnTo>
                    <a:pt x="290" y="0"/>
                  </a:lnTo>
                  <a:lnTo>
                    <a:pt x="1" y="0"/>
                  </a:lnTo>
                  <a:lnTo>
                    <a:pt x="826" y="0"/>
                  </a:lnTo>
                  <a:lnTo>
                    <a:pt x="826" y="0"/>
                  </a:lnTo>
                  <a:lnTo>
                    <a:pt x="290" y="0"/>
                  </a:lnTo>
                  <a:close/>
                </a:path>
              </a:pathLst>
            </a:custGeom>
            <a:solidFill>
              <a:srgbClr val="B25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2115325" y="5327225"/>
              <a:ext cx="20675" cy="25"/>
            </a:xfrm>
            <a:custGeom>
              <a:rect b="b" l="l" r="r" t="t"/>
              <a:pathLst>
                <a:path extrusionOk="0" fill="none" h="1" w="827">
                  <a:moveTo>
                    <a:pt x="290" y="0"/>
                  </a:moveTo>
                  <a:lnTo>
                    <a:pt x="290" y="0"/>
                  </a:lnTo>
                  <a:lnTo>
                    <a:pt x="1" y="0"/>
                  </a:lnTo>
                  <a:lnTo>
                    <a:pt x="826" y="0"/>
                  </a:lnTo>
                  <a:lnTo>
                    <a:pt x="826" y="0"/>
                  </a:lnTo>
                  <a:lnTo>
                    <a:pt x="29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1512100" y="5325150"/>
              <a:ext cx="378775" cy="1575"/>
            </a:xfrm>
            <a:custGeom>
              <a:rect b="b" l="l" r="r" t="t"/>
              <a:pathLst>
                <a:path extrusionOk="0" h="63" w="15151">
                  <a:moveTo>
                    <a:pt x="0" y="0"/>
                  </a:moveTo>
                  <a:lnTo>
                    <a:pt x="1775" y="21"/>
                  </a:lnTo>
                  <a:lnTo>
                    <a:pt x="1796" y="21"/>
                  </a:lnTo>
                  <a:lnTo>
                    <a:pt x="3406" y="42"/>
                  </a:lnTo>
                  <a:lnTo>
                    <a:pt x="7390" y="42"/>
                  </a:lnTo>
                  <a:lnTo>
                    <a:pt x="7348" y="21"/>
                  </a:lnTo>
                  <a:lnTo>
                    <a:pt x="0" y="0"/>
                  </a:lnTo>
                  <a:close/>
                  <a:moveTo>
                    <a:pt x="12282" y="42"/>
                  </a:moveTo>
                  <a:lnTo>
                    <a:pt x="12302" y="62"/>
                  </a:lnTo>
                  <a:lnTo>
                    <a:pt x="14263" y="62"/>
                  </a:lnTo>
                  <a:lnTo>
                    <a:pt x="15151" y="42"/>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1819125" y="5326175"/>
              <a:ext cx="71750" cy="550"/>
            </a:xfrm>
            <a:custGeom>
              <a:rect b="b" l="l" r="r" t="t"/>
              <a:pathLst>
                <a:path extrusionOk="0" fill="none" h="22" w="2870">
                  <a:moveTo>
                    <a:pt x="1" y="1"/>
                  </a:moveTo>
                  <a:lnTo>
                    <a:pt x="1" y="1"/>
                  </a:lnTo>
                  <a:lnTo>
                    <a:pt x="21" y="21"/>
                  </a:lnTo>
                  <a:lnTo>
                    <a:pt x="21" y="21"/>
                  </a:lnTo>
                  <a:lnTo>
                    <a:pt x="290" y="21"/>
                  </a:lnTo>
                  <a:lnTo>
                    <a:pt x="290" y="21"/>
                  </a:lnTo>
                  <a:lnTo>
                    <a:pt x="331" y="21"/>
                  </a:lnTo>
                  <a:lnTo>
                    <a:pt x="331" y="21"/>
                  </a:lnTo>
                  <a:lnTo>
                    <a:pt x="1920" y="21"/>
                  </a:lnTo>
                  <a:lnTo>
                    <a:pt x="1920" y="21"/>
                  </a:lnTo>
                  <a:lnTo>
                    <a:pt x="1982" y="21"/>
                  </a:lnTo>
                  <a:lnTo>
                    <a:pt x="1982" y="21"/>
                  </a:lnTo>
                  <a:lnTo>
                    <a:pt x="2870"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1512100" y="5325150"/>
              <a:ext cx="184750" cy="1050"/>
            </a:xfrm>
            <a:custGeom>
              <a:rect b="b" l="l" r="r" t="t"/>
              <a:pathLst>
                <a:path extrusionOk="0" fill="none" h="42" w="7390">
                  <a:moveTo>
                    <a:pt x="0" y="0"/>
                  </a:moveTo>
                  <a:lnTo>
                    <a:pt x="0" y="0"/>
                  </a:lnTo>
                  <a:lnTo>
                    <a:pt x="1775" y="21"/>
                  </a:lnTo>
                  <a:lnTo>
                    <a:pt x="1775" y="21"/>
                  </a:lnTo>
                  <a:lnTo>
                    <a:pt x="1796" y="21"/>
                  </a:lnTo>
                  <a:lnTo>
                    <a:pt x="1796" y="21"/>
                  </a:lnTo>
                  <a:lnTo>
                    <a:pt x="3406" y="42"/>
                  </a:lnTo>
                  <a:lnTo>
                    <a:pt x="3406" y="42"/>
                  </a:lnTo>
                  <a:lnTo>
                    <a:pt x="3447" y="42"/>
                  </a:lnTo>
                  <a:lnTo>
                    <a:pt x="3447" y="42"/>
                  </a:lnTo>
                  <a:lnTo>
                    <a:pt x="5367" y="42"/>
                  </a:lnTo>
                  <a:lnTo>
                    <a:pt x="5367" y="42"/>
                  </a:lnTo>
                  <a:lnTo>
                    <a:pt x="5408" y="42"/>
                  </a:lnTo>
                  <a:lnTo>
                    <a:pt x="5408" y="42"/>
                  </a:lnTo>
                  <a:lnTo>
                    <a:pt x="6997" y="42"/>
                  </a:lnTo>
                  <a:lnTo>
                    <a:pt x="6997" y="42"/>
                  </a:lnTo>
                  <a:lnTo>
                    <a:pt x="7039" y="42"/>
                  </a:lnTo>
                  <a:lnTo>
                    <a:pt x="7039" y="42"/>
                  </a:lnTo>
                  <a:lnTo>
                    <a:pt x="7390" y="42"/>
                  </a:lnTo>
                  <a:lnTo>
                    <a:pt x="7348" y="2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1548200" y="5056300"/>
              <a:ext cx="19125" cy="6225"/>
            </a:xfrm>
            <a:custGeom>
              <a:rect b="b" l="l" r="r" t="t"/>
              <a:pathLst>
                <a:path extrusionOk="0" h="249" w="765">
                  <a:moveTo>
                    <a:pt x="228" y="0"/>
                  </a:moveTo>
                  <a:lnTo>
                    <a:pt x="104" y="42"/>
                  </a:lnTo>
                  <a:lnTo>
                    <a:pt x="22" y="83"/>
                  </a:lnTo>
                  <a:lnTo>
                    <a:pt x="1" y="104"/>
                  </a:lnTo>
                  <a:lnTo>
                    <a:pt x="1" y="124"/>
                  </a:lnTo>
                  <a:lnTo>
                    <a:pt x="1" y="145"/>
                  </a:lnTo>
                  <a:lnTo>
                    <a:pt x="22" y="166"/>
                  </a:lnTo>
                  <a:lnTo>
                    <a:pt x="104" y="207"/>
                  </a:lnTo>
                  <a:lnTo>
                    <a:pt x="228" y="248"/>
                  </a:lnTo>
                  <a:lnTo>
                    <a:pt x="517" y="248"/>
                  </a:lnTo>
                  <a:lnTo>
                    <a:pt x="641" y="207"/>
                  </a:lnTo>
                  <a:lnTo>
                    <a:pt x="723" y="166"/>
                  </a:lnTo>
                  <a:lnTo>
                    <a:pt x="744" y="145"/>
                  </a:lnTo>
                  <a:lnTo>
                    <a:pt x="765" y="124"/>
                  </a:lnTo>
                  <a:lnTo>
                    <a:pt x="744" y="104"/>
                  </a:lnTo>
                  <a:lnTo>
                    <a:pt x="723" y="83"/>
                  </a:lnTo>
                  <a:lnTo>
                    <a:pt x="641" y="42"/>
                  </a:lnTo>
                  <a:lnTo>
                    <a:pt x="5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1585375" y="5056825"/>
              <a:ext cx="85675" cy="6200"/>
            </a:xfrm>
            <a:custGeom>
              <a:rect b="b" l="l" r="r" t="t"/>
              <a:pathLst>
                <a:path extrusionOk="0" h="248" w="3427">
                  <a:moveTo>
                    <a:pt x="1032" y="0"/>
                  </a:moveTo>
                  <a:lnTo>
                    <a:pt x="496" y="21"/>
                  </a:lnTo>
                  <a:lnTo>
                    <a:pt x="124" y="62"/>
                  </a:lnTo>
                  <a:lnTo>
                    <a:pt x="21" y="103"/>
                  </a:lnTo>
                  <a:lnTo>
                    <a:pt x="0" y="124"/>
                  </a:lnTo>
                  <a:lnTo>
                    <a:pt x="21" y="145"/>
                  </a:lnTo>
                  <a:lnTo>
                    <a:pt x="124" y="165"/>
                  </a:lnTo>
                  <a:lnTo>
                    <a:pt x="496" y="206"/>
                  </a:lnTo>
                  <a:lnTo>
                    <a:pt x="1032" y="227"/>
                  </a:lnTo>
                  <a:lnTo>
                    <a:pt x="1713" y="248"/>
                  </a:lnTo>
                  <a:lnTo>
                    <a:pt x="2374" y="227"/>
                  </a:lnTo>
                  <a:lnTo>
                    <a:pt x="2931" y="206"/>
                  </a:lnTo>
                  <a:lnTo>
                    <a:pt x="3303" y="165"/>
                  </a:lnTo>
                  <a:lnTo>
                    <a:pt x="3406" y="145"/>
                  </a:lnTo>
                  <a:lnTo>
                    <a:pt x="3427" y="124"/>
                  </a:lnTo>
                  <a:lnTo>
                    <a:pt x="3406" y="103"/>
                  </a:lnTo>
                  <a:lnTo>
                    <a:pt x="3303" y="62"/>
                  </a:lnTo>
                  <a:lnTo>
                    <a:pt x="2931" y="21"/>
                  </a:lnTo>
                  <a:lnTo>
                    <a:pt x="2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1585375" y="5056825"/>
              <a:ext cx="85675" cy="6200"/>
            </a:xfrm>
            <a:custGeom>
              <a:rect b="b" l="l" r="r" t="t"/>
              <a:pathLst>
                <a:path extrusionOk="0" fill="none" h="248" w="3427">
                  <a:moveTo>
                    <a:pt x="3427" y="124"/>
                  </a:moveTo>
                  <a:lnTo>
                    <a:pt x="3427" y="124"/>
                  </a:lnTo>
                  <a:lnTo>
                    <a:pt x="3406" y="145"/>
                  </a:lnTo>
                  <a:lnTo>
                    <a:pt x="3303" y="165"/>
                  </a:lnTo>
                  <a:lnTo>
                    <a:pt x="2931" y="206"/>
                  </a:lnTo>
                  <a:lnTo>
                    <a:pt x="2374" y="227"/>
                  </a:lnTo>
                  <a:lnTo>
                    <a:pt x="1713" y="248"/>
                  </a:lnTo>
                  <a:lnTo>
                    <a:pt x="1713" y="248"/>
                  </a:lnTo>
                  <a:lnTo>
                    <a:pt x="1032" y="227"/>
                  </a:lnTo>
                  <a:lnTo>
                    <a:pt x="496" y="206"/>
                  </a:lnTo>
                  <a:lnTo>
                    <a:pt x="124" y="165"/>
                  </a:lnTo>
                  <a:lnTo>
                    <a:pt x="21" y="145"/>
                  </a:lnTo>
                  <a:lnTo>
                    <a:pt x="0" y="124"/>
                  </a:lnTo>
                  <a:lnTo>
                    <a:pt x="0" y="124"/>
                  </a:lnTo>
                  <a:lnTo>
                    <a:pt x="21" y="103"/>
                  </a:lnTo>
                  <a:lnTo>
                    <a:pt x="124" y="62"/>
                  </a:lnTo>
                  <a:lnTo>
                    <a:pt x="496" y="21"/>
                  </a:lnTo>
                  <a:lnTo>
                    <a:pt x="1032" y="0"/>
                  </a:lnTo>
                  <a:lnTo>
                    <a:pt x="1713" y="0"/>
                  </a:lnTo>
                  <a:lnTo>
                    <a:pt x="1713" y="0"/>
                  </a:lnTo>
                  <a:lnTo>
                    <a:pt x="2374" y="0"/>
                  </a:lnTo>
                  <a:lnTo>
                    <a:pt x="2931" y="21"/>
                  </a:lnTo>
                  <a:lnTo>
                    <a:pt x="3303" y="62"/>
                  </a:lnTo>
                  <a:lnTo>
                    <a:pt x="3406" y="103"/>
                  </a:lnTo>
                  <a:lnTo>
                    <a:pt x="3427" y="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1704050" y="5056825"/>
              <a:ext cx="86200" cy="6200"/>
            </a:xfrm>
            <a:custGeom>
              <a:rect b="b" l="l" r="r" t="t"/>
              <a:pathLst>
                <a:path extrusionOk="0" h="248" w="3448">
                  <a:moveTo>
                    <a:pt x="1053" y="0"/>
                  </a:moveTo>
                  <a:lnTo>
                    <a:pt x="496" y="21"/>
                  </a:lnTo>
                  <a:lnTo>
                    <a:pt x="145" y="62"/>
                  </a:lnTo>
                  <a:lnTo>
                    <a:pt x="42" y="103"/>
                  </a:lnTo>
                  <a:lnTo>
                    <a:pt x="1" y="124"/>
                  </a:lnTo>
                  <a:lnTo>
                    <a:pt x="42" y="145"/>
                  </a:lnTo>
                  <a:lnTo>
                    <a:pt x="145" y="165"/>
                  </a:lnTo>
                  <a:lnTo>
                    <a:pt x="496" y="206"/>
                  </a:lnTo>
                  <a:lnTo>
                    <a:pt x="1053" y="227"/>
                  </a:lnTo>
                  <a:lnTo>
                    <a:pt x="1714" y="248"/>
                  </a:lnTo>
                  <a:lnTo>
                    <a:pt x="2395" y="227"/>
                  </a:lnTo>
                  <a:lnTo>
                    <a:pt x="2932" y="206"/>
                  </a:lnTo>
                  <a:lnTo>
                    <a:pt x="3303" y="165"/>
                  </a:lnTo>
                  <a:lnTo>
                    <a:pt x="3406" y="145"/>
                  </a:lnTo>
                  <a:lnTo>
                    <a:pt x="3448" y="124"/>
                  </a:lnTo>
                  <a:lnTo>
                    <a:pt x="3406" y="103"/>
                  </a:lnTo>
                  <a:lnTo>
                    <a:pt x="3303" y="62"/>
                  </a:lnTo>
                  <a:lnTo>
                    <a:pt x="2932" y="21"/>
                  </a:lnTo>
                  <a:lnTo>
                    <a:pt x="2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5651700" y="4722950"/>
              <a:ext cx="806575" cy="146575"/>
            </a:xfrm>
            <a:custGeom>
              <a:rect b="b" l="l" r="r" t="t"/>
              <a:pathLst>
                <a:path extrusionOk="0" h="5863" w="32263">
                  <a:moveTo>
                    <a:pt x="0" y="0"/>
                  </a:moveTo>
                  <a:lnTo>
                    <a:pt x="0" y="5862"/>
                  </a:lnTo>
                  <a:lnTo>
                    <a:pt x="32262" y="5862"/>
                  </a:lnTo>
                  <a:lnTo>
                    <a:pt x="32262"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5651700" y="4722950"/>
              <a:ext cx="806575" cy="146575"/>
            </a:xfrm>
            <a:custGeom>
              <a:rect b="b" l="l" r="r" t="t"/>
              <a:pathLst>
                <a:path extrusionOk="0" fill="none" h="5863" w="32263">
                  <a:moveTo>
                    <a:pt x="32262" y="5862"/>
                  </a:moveTo>
                  <a:lnTo>
                    <a:pt x="0" y="5862"/>
                  </a:lnTo>
                  <a:lnTo>
                    <a:pt x="0" y="0"/>
                  </a:lnTo>
                  <a:lnTo>
                    <a:pt x="32262" y="0"/>
                  </a:lnTo>
                  <a:lnTo>
                    <a:pt x="32262" y="58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5727550" y="4725000"/>
              <a:ext cx="6725" cy="145550"/>
            </a:xfrm>
            <a:custGeom>
              <a:rect b="b" l="l" r="r" t="t"/>
              <a:pathLst>
                <a:path extrusionOk="0" h="5822" w="269">
                  <a:moveTo>
                    <a:pt x="124" y="1"/>
                  </a:moveTo>
                  <a:lnTo>
                    <a:pt x="124" y="21"/>
                  </a:lnTo>
                  <a:lnTo>
                    <a:pt x="104" y="63"/>
                  </a:lnTo>
                  <a:lnTo>
                    <a:pt x="83" y="228"/>
                  </a:lnTo>
                  <a:lnTo>
                    <a:pt x="42" y="868"/>
                  </a:lnTo>
                  <a:lnTo>
                    <a:pt x="0" y="1776"/>
                  </a:lnTo>
                  <a:lnTo>
                    <a:pt x="0" y="2911"/>
                  </a:lnTo>
                  <a:lnTo>
                    <a:pt x="0" y="4046"/>
                  </a:lnTo>
                  <a:lnTo>
                    <a:pt x="42" y="4975"/>
                  </a:lnTo>
                  <a:lnTo>
                    <a:pt x="83" y="5594"/>
                  </a:lnTo>
                  <a:lnTo>
                    <a:pt x="104" y="5760"/>
                  </a:lnTo>
                  <a:lnTo>
                    <a:pt x="124" y="5801"/>
                  </a:lnTo>
                  <a:lnTo>
                    <a:pt x="124" y="5822"/>
                  </a:lnTo>
                  <a:lnTo>
                    <a:pt x="145" y="5801"/>
                  </a:lnTo>
                  <a:lnTo>
                    <a:pt x="165" y="5760"/>
                  </a:lnTo>
                  <a:lnTo>
                    <a:pt x="186" y="5594"/>
                  </a:lnTo>
                  <a:lnTo>
                    <a:pt x="227" y="4975"/>
                  </a:lnTo>
                  <a:lnTo>
                    <a:pt x="248" y="4046"/>
                  </a:lnTo>
                  <a:lnTo>
                    <a:pt x="269" y="2911"/>
                  </a:lnTo>
                  <a:lnTo>
                    <a:pt x="248" y="1776"/>
                  </a:lnTo>
                  <a:lnTo>
                    <a:pt x="227" y="868"/>
                  </a:lnTo>
                  <a:lnTo>
                    <a:pt x="186" y="228"/>
                  </a:lnTo>
                  <a:lnTo>
                    <a:pt x="16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727550" y="4725000"/>
              <a:ext cx="6725" cy="145550"/>
            </a:xfrm>
            <a:custGeom>
              <a:rect b="b" l="l" r="r" t="t"/>
              <a:pathLst>
                <a:path extrusionOk="0" fill="none" h="5822" w="269">
                  <a:moveTo>
                    <a:pt x="124" y="5822"/>
                  </a:moveTo>
                  <a:lnTo>
                    <a:pt x="124" y="5822"/>
                  </a:lnTo>
                  <a:lnTo>
                    <a:pt x="124" y="5801"/>
                  </a:lnTo>
                  <a:lnTo>
                    <a:pt x="104" y="5760"/>
                  </a:lnTo>
                  <a:lnTo>
                    <a:pt x="83" y="5594"/>
                  </a:lnTo>
                  <a:lnTo>
                    <a:pt x="42" y="4975"/>
                  </a:lnTo>
                  <a:lnTo>
                    <a:pt x="0" y="4046"/>
                  </a:lnTo>
                  <a:lnTo>
                    <a:pt x="0" y="2911"/>
                  </a:lnTo>
                  <a:lnTo>
                    <a:pt x="0" y="2911"/>
                  </a:lnTo>
                  <a:lnTo>
                    <a:pt x="0" y="1776"/>
                  </a:lnTo>
                  <a:lnTo>
                    <a:pt x="42" y="868"/>
                  </a:lnTo>
                  <a:lnTo>
                    <a:pt x="83" y="228"/>
                  </a:lnTo>
                  <a:lnTo>
                    <a:pt x="104" y="63"/>
                  </a:lnTo>
                  <a:lnTo>
                    <a:pt x="124" y="21"/>
                  </a:lnTo>
                  <a:lnTo>
                    <a:pt x="124" y="1"/>
                  </a:lnTo>
                  <a:lnTo>
                    <a:pt x="124" y="1"/>
                  </a:lnTo>
                  <a:lnTo>
                    <a:pt x="145" y="21"/>
                  </a:lnTo>
                  <a:lnTo>
                    <a:pt x="165" y="63"/>
                  </a:lnTo>
                  <a:lnTo>
                    <a:pt x="186" y="228"/>
                  </a:lnTo>
                  <a:lnTo>
                    <a:pt x="227" y="868"/>
                  </a:lnTo>
                  <a:lnTo>
                    <a:pt x="248" y="1776"/>
                  </a:lnTo>
                  <a:lnTo>
                    <a:pt x="269" y="2911"/>
                  </a:lnTo>
                  <a:lnTo>
                    <a:pt x="269" y="2911"/>
                  </a:lnTo>
                  <a:lnTo>
                    <a:pt x="248" y="4046"/>
                  </a:lnTo>
                  <a:lnTo>
                    <a:pt x="227" y="4975"/>
                  </a:lnTo>
                  <a:lnTo>
                    <a:pt x="186" y="5594"/>
                  </a:lnTo>
                  <a:lnTo>
                    <a:pt x="165" y="5760"/>
                  </a:lnTo>
                  <a:lnTo>
                    <a:pt x="145" y="5801"/>
                  </a:lnTo>
                  <a:lnTo>
                    <a:pt x="124"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5683175" y="4725000"/>
              <a:ext cx="6725" cy="145550"/>
            </a:xfrm>
            <a:custGeom>
              <a:rect b="b" l="l" r="r" t="t"/>
              <a:pathLst>
                <a:path extrusionOk="0" h="5822" w="269">
                  <a:moveTo>
                    <a:pt x="145" y="1"/>
                  </a:moveTo>
                  <a:lnTo>
                    <a:pt x="124" y="21"/>
                  </a:lnTo>
                  <a:lnTo>
                    <a:pt x="103" y="63"/>
                  </a:lnTo>
                  <a:lnTo>
                    <a:pt x="83" y="228"/>
                  </a:lnTo>
                  <a:lnTo>
                    <a:pt x="41" y="868"/>
                  </a:lnTo>
                  <a:lnTo>
                    <a:pt x="21" y="1776"/>
                  </a:lnTo>
                  <a:lnTo>
                    <a:pt x="0" y="2911"/>
                  </a:lnTo>
                  <a:lnTo>
                    <a:pt x="21" y="4046"/>
                  </a:lnTo>
                  <a:lnTo>
                    <a:pt x="41" y="4975"/>
                  </a:lnTo>
                  <a:lnTo>
                    <a:pt x="83" y="5594"/>
                  </a:lnTo>
                  <a:lnTo>
                    <a:pt x="103" y="5760"/>
                  </a:lnTo>
                  <a:lnTo>
                    <a:pt x="124" y="5801"/>
                  </a:lnTo>
                  <a:lnTo>
                    <a:pt x="145" y="5822"/>
                  </a:lnTo>
                  <a:lnTo>
                    <a:pt x="145" y="5801"/>
                  </a:lnTo>
                  <a:lnTo>
                    <a:pt x="165" y="5760"/>
                  </a:lnTo>
                  <a:lnTo>
                    <a:pt x="186" y="5594"/>
                  </a:lnTo>
                  <a:lnTo>
                    <a:pt x="227" y="4975"/>
                  </a:lnTo>
                  <a:lnTo>
                    <a:pt x="269" y="4046"/>
                  </a:lnTo>
                  <a:lnTo>
                    <a:pt x="269" y="2911"/>
                  </a:lnTo>
                  <a:lnTo>
                    <a:pt x="269" y="1776"/>
                  </a:lnTo>
                  <a:lnTo>
                    <a:pt x="227" y="868"/>
                  </a:lnTo>
                  <a:lnTo>
                    <a:pt x="186" y="228"/>
                  </a:lnTo>
                  <a:lnTo>
                    <a:pt x="165"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5683175" y="4725000"/>
              <a:ext cx="6725" cy="145550"/>
            </a:xfrm>
            <a:custGeom>
              <a:rect b="b" l="l" r="r" t="t"/>
              <a:pathLst>
                <a:path extrusionOk="0" fill="none" h="5822" w="269">
                  <a:moveTo>
                    <a:pt x="145" y="5822"/>
                  </a:moveTo>
                  <a:lnTo>
                    <a:pt x="145" y="5822"/>
                  </a:lnTo>
                  <a:lnTo>
                    <a:pt x="124" y="5801"/>
                  </a:lnTo>
                  <a:lnTo>
                    <a:pt x="103" y="5760"/>
                  </a:lnTo>
                  <a:lnTo>
                    <a:pt x="83" y="5594"/>
                  </a:lnTo>
                  <a:lnTo>
                    <a:pt x="41" y="4975"/>
                  </a:lnTo>
                  <a:lnTo>
                    <a:pt x="21" y="4046"/>
                  </a:lnTo>
                  <a:lnTo>
                    <a:pt x="0" y="2911"/>
                  </a:lnTo>
                  <a:lnTo>
                    <a:pt x="0" y="2911"/>
                  </a:lnTo>
                  <a:lnTo>
                    <a:pt x="21" y="1776"/>
                  </a:lnTo>
                  <a:lnTo>
                    <a:pt x="41" y="868"/>
                  </a:lnTo>
                  <a:lnTo>
                    <a:pt x="83" y="228"/>
                  </a:lnTo>
                  <a:lnTo>
                    <a:pt x="103" y="63"/>
                  </a:lnTo>
                  <a:lnTo>
                    <a:pt x="124" y="21"/>
                  </a:lnTo>
                  <a:lnTo>
                    <a:pt x="145" y="1"/>
                  </a:lnTo>
                  <a:lnTo>
                    <a:pt x="145" y="1"/>
                  </a:lnTo>
                  <a:lnTo>
                    <a:pt x="145" y="21"/>
                  </a:lnTo>
                  <a:lnTo>
                    <a:pt x="165" y="63"/>
                  </a:lnTo>
                  <a:lnTo>
                    <a:pt x="186" y="228"/>
                  </a:lnTo>
                  <a:lnTo>
                    <a:pt x="227" y="868"/>
                  </a:lnTo>
                  <a:lnTo>
                    <a:pt x="269" y="1776"/>
                  </a:lnTo>
                  <a:lnTo>
                    <a:pt x="269" y="2911"/>
                  </a:lnTo>
                  <a:lnTo>
                    <a:pt x="269" y="2911"/>
                  </a:lnTo>
                  <a:lnTo>
                    <a:pt x="269" y="4046"/>
                  </a:lnTo>
                  <a:lnTo>
                    <a:pt x="227" y="4975"/>
                  </a:lnTo>
                  <a:lnTo>
                    <a:pt x="186" y="5594"/>
                  </a:lnTo>
                  <a:lnTo>
                    <a:pt x="165" y="5760"/>
                  </a:lnTo>
                  <a:lnTo>
                    <a:pt x="14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824050" y="4725000"/>
              <a:ext cx="6725" cy="145550"/>
            </a:xfrm>
            <a:custGeom>
              <a:rect b="b" l="l" r="r" t="t"/>
              <a:pathLst>
                <a:path extrusionOk="0" h="5822" w="269">
                  <a:moveTo>
                    <a:pt x="145" y="1"/>
                  </a:moveTo>
                  <a:lnTo>
                    <a:pt x="124" y="21"/>
                  </a:lnTo>
                  <a:lnTo>
                    <a:pt x="124" y="63"/>
                  </a:lnTo>
                  <a:lnTo>
                    <a:pt x="83" y="228"/>
                  </a:lnTo>
                  <a:lnTo>
                    <a:pt x="42" y="868"/>
                  </a:lnTo>
                  <a:lnTo>
                    <a:pt x="21" y="1776"/>
                  </a:lnTo>
                  <a:lnTo>
                    <a:pt x="0" y="2911"/>
                  </a:lnTo>
                  <a:lnTo>
                    <a:pt x="21" y="4046"/>
                  </a:lnTo>
                  <a:lnTo>
                    <a:pt x="42" y="4975"/>
                  </a:lnTo>
                  <a:lnTo>
                    <a:pt x="83" y="5594"/>
                  </a:lnTo>
                  <a:lnTo>
                    <a:pt x="124" y="5760"/>
                  </a:lnTo>
                  <a:lnTo>
                    <a:pt x="124" y="5801"/>
                  </a:lnTo>
                  <a:lnTo>
                    <a:pt x="145" y="5822"/>
                  </a:lnTo>
                  <a:lnTo>
                    <a:pt x="165" y="5801"/>
                  </a:lnTo>
                  <a:lnTo>
                    <a:pt x="165" y="5760"/>
                  </a:lnTo>
                  <a:lnTo>
                    <a:pt x="186" y="5594"/>
                  </a:lnTo>
                  <a:lnTo>
                    <a:pt x="248" y="4975"/>
                  </a:lnTo>
                  <a:lnTo>
                    <a:pt x="269" y="4046"/>
                  </a:lnTo>
                  <a:lnTo>
                    <a:pt x="269" y="2911"/>
                  </a:lnTo>
                  <a:lnTo>
                    <a:pt x="269" y="1776"/>
                  </a:lnTo>
                  <a:lnTo>
                    <a:pt x="248" y="868"/>
                  </a:lnTo>
                  <a:lnTo>
                    <a:pt x="186" y="228"/>
                  </a:lnTo>
                  <a:lnTo>
                    <a:pt x="165" y="63"/>
                  </a:lnTo>
                  <a:lnTo>
                    <a:pt x="16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780175" y="4725000"/>
              <a:ext cx="6750" cy="145550"/>
            </a:xfrm>
            <a:custGeom>
              <a:rect b="b" l="l" r="r" t="t"/>
              <a:pathLst>
                <a:path extrusionOk="0" h="5822" w="270">
                  <a:moveTo>
                    <a:pt x="125" y="1"/>
                  </a:moveTo>
                  <a:lnTo>
                    <a:pt x="125" y="21"/>
                  </a:lnTo>
                  <a:lnTo>
                    <a:pt x="104" y="63"/>
                  </a:lnTo>
                  <a:lnTo>
                    <a:pt x="83" y="228"/>
                  </a:lnTo>
                  <a:lnTo>
                    <a:pt x="42" y="868"/>
                  </a:lnTo>
                  <a:lnTo>
                    <a:pt x="1" y="1776"/>
                  </a:lnTo>
                  <a:lnTo>
                    <a:pt x="1" y="2911"/>
                  </a:lnTo>
                  <a:lnTo>
                    <a:pt x="1" y="4046"/>
                  </a:lnTo>
                  <a:lnTo>
                    <a:pt x="42" y="4975"/>
                  </a:lnTo>
                  <a:lnTo>
                    <a:pt x="83" y="5594"/>
                  </a:lnTo>
                  <a:lnTo>
                    <a:pt x="104" y="5760"/>
                  </a:lnTo>
                  <a:lnTo>
                    <a:pt x="125" y="5801"/>
                  </a:lnTo>
                  <a:lnTo>
                    <a:pt x="125" y="5822"/>
                  </a:lnTo>
                  <a:lnTo>
                    <a:pt x="145" y="5801"/>
                  </a:lnTo>
                  <a:lnTo>
                    <a:pt x="166" y="5760"/>
                  </a:lnTo>
                  <a:lnTo>
                    <a:pt x="187" y="5594"/>
                  </a:lnTo>
                  <a:lnTo>
                    <a:pt x="228" y="4975"/>
                  </a:lnTo>
                  <a:lnTo>
                    <a:pt x="248" y="4046"/>
                  </a:lnTo>
                  <a:lnTo>
                    <a:pt x="269" y="2911"/>
                  </a:lnTo>
                  <a:lnTo>
                    <a:pt x="248" y="1776"/>
                  </a:lnTo>
                  <a:lnTo>
                    <a:pt x="228" y="868"/>
                  </a:lnTo>
                  <a:lnTo>
                    <a:pt x="187"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780175" y="4725000"/>
              <a:ext cx="6750" cy="145550"/>
            </a:xfrm>
            <a:custGeom>
              <a:rect b="b" l="l" r="r" t="t"/>
              <a:pathLst>
                <a:path extrusionOk="0" fill="none" h="5822" w="270">
                  <a:moveTo>
                    <a:pt x="125" y="5822"/>
                  </a:moveTo>
                  <a:lnTo>
                    <a:pt x="125" y="5822"/>
                  </a:lnTo>
                  <a:lnTo>
                    <a:pt x="125" y="5801"/>
                  </a:lnTo>
                  <a:lnTo>
                    <a:pt x="104" y="5760"/>
                  </a:lnTo>
                  <a:lnTo>
                    <a:pt x="83" y="5594"/>
                  </a:lnTo>
                  <a:lnTo>
                    <a:pt x="42" y="4975"/>
                  </a:lnTo>
                  <a:lnTo>
                    <a:pt x="1" y="4046"/>
                  </a:lnTo>
                  <a:lnTo>
                    <a:pt x="1" y="2911"/>
                  </a:lnTo>
                  <a:lnTo>
                    <a:pt x="1" y="2911"/>
                  </a:lnTo>
                  <a:lnTo>
                    <a:pt x="1" y="1776"/>
                  </a:lnTo>
                  <a:lnTo>
                    <a:pt x="42" y="868"/>
                  </a:lnTo>
                  <a:lnTo>
                    <a:pt x="83" y="228"/>
                  </a:lnTo>
                  <a:lnTo>
                    <a:pt x="104" y="63"/>
                  </a:lnTo>
                  <a:lnTo>
                    <a:pt x="125" y="21"/>
                  </a:lnTo>
                  <a:lnTo>
                    <a:pt x="125" y="1"/>
                  </a:lnTo>
                  <a:lnTo>
                    <a:pt x="125" y="1"/>
                  </a:lnTo>
                  <a:lnTo>
                    <a:pt x="145" y="21"/>
                  </a:lnTo>
                  <a:lnTo>
                    <a:pt x="166" y="63"/>
                  </a:lnTo>
                  <a:lnTo>
                    <a:pt x="187" y="228"/>
                  </a:lnTo>
                  <a:lnTo>
                    <a:pt x="228" y="868"/>
                  </a:lnTo>
                  <a:lnTo>
                    <a:pt x="248" y="1776"/>
                  </a:lnTo>
                  <a:lnTo>
                    <a:pt x="269" y="2911"/>
                  </a:lnTo>
                  <a:lnTo>
                    <a:pt x="269" y="2911"/>
                  </a:lnTo>
                  <a:lnTo>
                    <a:pt x="248" y="4046"/>
                  </a:lnTo>
                  <a:lnTo>
                    <a:pt x="228" y="4975"/>
                  </a:lnTo>
                  <a:lnTo>
                    <a:pt x="187" y="5594"/>
                  </a:lnTo>
                  <a:lnTo>
                    <a:pt x="166" y="5760"/>
                  </a:lnTo>
                  <a:lnTo>
                    <a:pt x="145" y="5801"/>
                  </a:lnTo>
                  <a:lnTo>
                    <a:pt x="12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921050" y="4725000"/>
              <a:ext cx="6750" cy="145550"/>
            </a:xfrm>
            <a:custGeom>
              <a:rect b="b" l="l" r="r" t="t"/>
              <a:pathLst>
                <a:path extrusionOk="0" h="5822" w="270">
                  <a:moveTo>
                    <a:pt x="145" y="1"/>
                  </a:moveTo>
                  <a:lnTo>
                    <a:pt x="125" y="21"/>
                  </a:lnTo>
                  <a:lnTo>
                    <a:pt x="104" y="63"/>
                  </a:lnTo>
                  <a:lnTo>
                    <a:pt x="83" y="228"/>
                  </a:lnTo>
                  <a:lnTo>
                    <a:pt x="42" y="868"/>
                  </a:lnTo>
                  <a:lnTo>
                    <a:pt x="21" y="1776"/>
                  </a:lnTo>
                  <a:lnTo>
                    <a:pt x="1" y="2911"/>
                  </a:lnTo>
                  <a:lnTo>
                    <a:pt x="21" y="4046"/>
                  </a:lnTo>
                  <a:lnTo>
                    <a:pt x="42" y="4975"/>
                  </a:lnTo>
                  <a:lnTo>
                    <a:pt x="83" y="5594"/>
                  </a:lnTo>
                  <a:lnTo>
                    <a:pt x="104" y="5760"/>
                  </a:lnTo>
                  <a:lnTo>
                    <a:pt x="125" y="5801"/>
                  </a:lnTo>
                  <a:lnTo>
                    <a:pt x="145" y="5822"/>
                  </a:lnTo>
                  <a:lnTo>
                    <a:pt x="145" y="5801"/>
                  </a:lnTo>
                  <a:lnTo>
                    <a:pt x="166" y="5760"/>
                  </a:lnTo>
                  <a:lnTo>
                    <a:pt x="187" y="5594"/>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877200" y="4725000"/>
              <a:ext cx="6725" cy="145550"/>
            </a:xfrm>
            <a:custGeom>
              <a:rect b="b" l="l" r="r" t="t"/>
              <a:pathLst>
                <a:path extrusionOk="0" h="5822" w="269">
                  <a:moveTo>
                    <a:pt x="124" y="1"/>
                  </a:moveTo>
                  <a:lnTo>
                    <a:pt x="124" y="21"/>
                  </a:lnTo>
                  <a:lnTo>
                    <a:pt x="104" y="63"/>
                  </a:lnTo>
                  <a:lnTo>
                    <a:pt x="83" y="228"/>
                  </a:lnTo>
                  <a:lnTo>
                    <a:pt x="42" y="868"/>
                  </a:lnTo>
                  <a:lnTo>
                    <a:pt x="0" y="1776"/>
                  </a:lnTo>
                  <a:lnTo>
                    <a:pt x="0" y="2911"/>
                  </a:lnTo>
                  <a:lnTo>
                    <a:pt x="0" y="4046"/>
                  </a:lnTo>
                  <a:lnTo>
                    <a:pt x="42" y="4975"/>
                  </a:lnTo>
                  <a:lnTo>
                    <a:pt x="83" y="5594"/>
                  </a:lnTo>
                  <a:lnTo>
                    <a:pt x="104" y="5760"/>
                  </a:lnTo>
                  <a:lnTo>
                    <a:pt x="124" y="5801"/>
                  </a:lnTo>
                  <a:lnTo>
                    <a:pt x="124" y="5822"/>
                  </a:lnTo>
                  <a:lnTo>
                    <a:pt x="145" y="5801"/>
                  </a:lnTo>
                  <a:lnTo>
                    <a:pt x="165" y="5760"/>
                  </a:lnTo>
                  <a:lnTo>
                    <a:pt x="186" y="5594"/>
                  </a:lnTo>
                  <a:lnTo>
                    <a:pt x="227" y="4975"/>
                  </a:lnTo>
                  <a:lnTo>
                    <a:pt x="248" y="4046"/>
                  </a:lnTo>
                  <a:lnTo>
                    <a:pt x="269" y="2911"/>
                  </a:lnTo>
                  <a:lnTo>
                    <a:pt x="248" y="1776"/>
                  </a:lnTo>
                  <a:lnTo>
                    <a:pt x="227" y="868"/>
                  </a:lnTo>
                  <a:lnTo>
                    <a:pt x="186" y="228"/>
                  </a:lnTo>
                  <a:lnTo>
                    <a:pt x="16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6018075" y="4725000"/>
              <a:ext cx="6725" cy="145550"/>
            </a:xfrm>
            <a:custGeom>
              <a:rect b="b" l="l" r="r" t="t"/>
              <a:pathLst>
                <a:path extrusionOk="0" h="5822" w="269">
                  <a:moveTo>
                    <a:pt x="145" y="1"/>
                  </a:moveTo>
                  <a:lnTo>
                    <a:pt x="124" y="21"/>
                  </a:lnTo>
                  <a:lnTo>
                    <a:pt x="104" y="63"/>
                  </a:lnTo>
                  <a:lnTo>
                    <a:pt x="83" y="228"/>
                  </a:lnTo>
                  <a:lnTo>
                    <a:pt x="42" y="868"/>
                  </a:lnTo>
                  <a:lnTo>
                    <a:pt x="21" y="1776"/>
                  </a:lnTo>
                  <a:lnTo>
                    <a:pt x="0" y="2911"/>
                  </a:lnTo>
                  <a:lnTo>
                    <a:pt x="21" y="4046"/>
                  </a:lnTo>
                  <a:lnTo>
                    <a:pt x="42" y="4975"/>
                  </a:lnTo>
                  <a:lnTo>
                    <a:pt x="83" y="5594"/>
                  </a:lnTo>
                  <a:lnTo>
                    <a:pt x="104" y="5760"/>
                  </a:lnTo>
                  <a:lnTo>
                    <a:pt x="124" y="5801"/>
                  </a:lnTo>
                  <a:lnTo>
                    <a:pt x="145" y="5822"/>
                  </a:lnTo>
                  <a:lnTo>
                    <a:pt x="145" y="5801"/>
                  </a:lnTo>
                  <a:lnTo>
                    <a:pt x="166" y="5760"/>
                  </a:lnTo>
                  <a:lnTo>
                    <a:pt x="186" y="5594"/>
                  </a:lnTo>
                  <a:lnTo>
                    <a:pt x="227" y="4975"/>
                  </a:lnTo>
                  <a:lnTo>
                    <a:pt x="248" y="4046"/>
                  </a:lnTo>
                  <a:lnTo>
                    <a:pt x="269" y="2911"/>
                  </a:lnTo>
                  <a:lnTo>
                    <a:pt x="248" y="1776"/>
                  </a:lnTo>
                  <a:lnTo>
                    <a:pt x="227" y="868"/>
                  </a:lnTo>
                  <a:lnTo>
                    <a:pt x="186"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974200" y="4725000"/>
              <a:ext cx="6750" cy="145550"/>
            </a:xfrm>
            <a:custGeom>
              <a:rect b="b" l="l" r="r" t="t"/>
              <a:pathLst>
                <a:path extrusionOk="0" h="5822" w="270">
                  <a:moveTo>
                    <a:pt x="125" y="1"/>
                  </a:moveTo>
                  <a:lnTo>
                    <a:pt x="104" y="21"/>
                  </a:lnTo>
                  <a:lnTo>
                    <a:pt x="104" y="63"/>
                  </a:lnTo>
                  <a:lnTo>
                    <a:pt x="63" y="228"/>
                  </a:lnTo>
                  <a:lnTo>
                    <a:pt x="22" y="868"/>
                  </a:lnTo>
                  <a:lnTo>
                    <a:pt x="1" y="1776"/>
                  </a:lnTo>
                  <a:lnTo>
                    <a:pt x="1" y="2911"/>
                  </a:lnTo>
                  <a:lnTo>
                    <a:pt x="1" y="4046"/>
                  </a:lnTo>
                  <a:lnTo>
                    <a:pt x="22" y="4975"/>
                  </a:lnTo>
                  <a:lnTo>
                    <a:pt x="63" y="5594"/>
                  </a:lnTo>
                  <a:lnTo>
                    <a:pt x="104" y="5760"/>
                  </a:lnTo>
                  <a:lnTo>
                    <a:pt x="104" y="5801"/>
                  </a:lnTo>
                  <a:lnTo>
                    <a:pt x="125" y="5822"/>
                  </a:lnTo>
                  <a:lnTo>
                    <a:pt x="145" y="5801"/>
                  </a:lnTo>
                  <a:lnTo>
                    <a:pt x="145" y="5760"/>
                  </a:lnTo>
                  <a:lnTo>
                    <a:pt x="187" y="5594"/>
                  </a:lnTo>
                  <a:lnTo>
                    <a:pt x="228" y="4975"/>
                  </a:lnTo>
                  <a:lnTo>
                    <a:pt x="249" y="4046"/>
                  </a:lnTo>
                  <a:lnTo>
                    <a:pt x="269" y="2911"/>
                  </a:lnTo>
                  <a:lnTo>
                    <a:pt x="249" y="1776"/>
                  </a:lnTo>
                  <a:lnTo>
                    <a:pt x="228" y="868"/>
                  </a:lnTo>
                  <a:lnTo>
                    <a:pt x="187" y="228"/>
                  </a:lnTo>
                  <a:lnTo>
                    <a:pt x="145"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6115075" y="4725000"/>
              <a:ext cx="6750" cy="145550"/>
            </a:xfrm>
            <a:custGeom>
              <a:rect b="b" l="l" r="r" t="t"/>
              <a:pathLst>
                <a:path extrusionOk="0" h="5822" w="270">
                  <a:moveTo>
                    <a:pt x="125" y="1"/>
                  </a:moveTo>
                  <a:lnTo>
                    <a:pt x="125" y="21"/>
                  </a:lnTo>
                  <a:lnTo>
                    <a:pt x="104" y="63"/>
                  </a:lnTo>
                  <a:lnTo>
                    <a:pt x="83" y="228"/>
                  </a:lnTo>
                  <a:lnTo>
                    <a:pt x="42" y="868"/>
                  </a:lnTo>
                  <a:lnTo>
                    <a:pt x="1" y="1776"/>
                  </a:lnTo>
                  <a:lnTo>
                    <a:pt x="1" y="2911"/>
                  </a:lnTo>
                  <a:lnTo>
                    <a:pt x="1" y="4046"/>
                  </a:lnTo>
                  <a:lnTo>
                    <a:pt x="42" y="4975"/>
                  </a:lnTo>
                  <a:lnTo>
                    <a:pt x="83" y="5594"/>
                  </a:lnTo>
                  <a:lnTo>
                    <a:pt x="104" y="5760"/>
                  </a:lnTo>
                  <a:lnTo>
                    <a:pt x="125" y="5801"/>
                  </a:lnTo>
                  <a:lnTo>
                    <a:pt x="125" y="5822"/>
                  </a:lnTo>
                  <a:lnTo>
                    <a:pt x="145" y="5801"/>
                  </a:lnTo>
                  <a:lnTo>
                    <a:pt x="166" y="5760"/>
                  </a:lnTo>
                  <a:lnTo>
                    <a:pt x="187" y="5594"/>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6070700" y="4725000"/>
              <a:ext cx="6750" cy="145550"/>
            </a:xfrm>
            <a:custGeom>
              <a:rect b="b" l="l" r="r" t="t"/>
              <a:pathLst>
                <a:path extrusionOk="0" h="5822" w="270">
                  <a:moveTo>
                    <a:pt x="145" y="1"/>
                  </a:moveTo>
                  <a:lnTo>
                    <a:pt x="125" y="21"/>
                  </a:lnTo>
                  <a:lnTo>
                    <a:pt x="104" y="63"/>
                  </a:lnTo>
                  <a:lnTo>
                    <a:pt x="83" y="228"/>
                  </a:lnTo>
                  <a:lnTo>
                    <a:pt x="42" y="868"/>
                  </a:lnTo>
                  <a:lnTo>
                    <a:pt x="21" y="1776"/>
                  </a:lnTo>
                  <a:lnTo>
                    <a:pt x="1" y="2911"/>
                  </a:lnTo>
                  <a:lnTo>
                    <a:pt x="21" y="4046"/>
                  </a:lnTo>
                  <a:lnTo>
                    <a:pt x="42" y="4975"/>
                  </a:lnTo>
                  <a:lnTo>
                    <a:pt x="83" y="5594"/>
                  </a:lnTo>
                  <a:lnTo>
                    <a:pt x="104" y="5760"/>
                  </a:lnTo>
                  <a:lnTo>
                    <a:pt x="125" y="5801"/>
                  </a:lnTo>
                  <a:lnTo>
                    <a:pt x="145" y="5822"/>
                  </a:lnTo>
                  <a:lnTo>
                    <a:pt x="145" y="5801"/>
                  </a:lnTo>
                  <a:lnTo>
                    <a:pt x="166" y="5760"/>
                  </a:lnTo>
                  <a:lnTo>
                    <a:pt x="187" y="5594"/>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212100" y="4725000"/>
              <a:ext cx="6725" cy="145550"/>
            </a:xfrm>
            <a:custGeom>
              <a:rect b="b" l="l" r="r" t="t"/>
              <a:pathLst>
                <a:path extrusionOk="0" h="5822" w="269">
                  <a:moveTo>
                    <a:pt x="124" y="1"/>
                  </a:moveTo>
                  <a:lnTo>
                    <a:pt x="104" y="21"/>
                  </a:lnTo>
                  <a:lnTo>
                    <a:pt x="104" y="63"/>
                  </a:lnTo>
                  <a:lnTo>
                    <a:pt x="83" y="228"/>
                  </a:lnTo>
                  <a:lnTo>
                    <a:pt x="21" y="868"/>
                  </a:lnTo>
                  <a:lnTo>
                    <a:pt x="0" y="1776"/>
                  </a:lnTo>
                  <a:lnTo>
                    <a:pt x="0" y="2911"/>
                  </a:lnTo>
                  <a:lnTo>
                    <a:pt x="0" y="4046"/>
                  </a:lnTo>
                  <a:lnTo>
                    <a:pt x="21" y="4975"/>
                  </a:lnTo>
                  <a:lnTo>
                    <a:pt x="83" y="5594"/>
                  </a:lnTo>
                  <a:lnTo>
                    <a:pt x="104" y="5760"/>
                  </a:lnTo>
                  <a:lnTo>
                    <a:pt x="104" y="5801"/>
                  </a:lnTo>
                  <a:lnTo>
                    <a:pt x="124" y="5822"/>
                  </a:lnTo>
                  <a:lnTo>
                    <a:pt x="145" y="5801"/>
                  </a:lnTo>
                  <a:lnTo>
                    <a:pt x="145" y="5760"/>
                  </a:lnTo>
                  <a:lnTo>
                    <a:pt x="186" y="5594"/>
                  </a:lnTo>
                  <a:lnTo>
                    <a:pt x="228" y="4975"/>
                  </a:lnTo>
                  <a:lnTo>
                    <a:pt x="248" y="4046"/>
                  </a:lnTo>
                  <a:lnTo>
                    <a:pt x="269" y="2911"/>
                  </a:lnTo>
                  <a:lnTo>
                    <a:pt x="248" y="1776"/>
                  </a:lnTo>
                  <a:lnTo>
                    <a:pt x="228" y="868"/>
                  </a:lnTo>
                  <a:lnTo>
                    <a:pt x="186" y="228"/>
                  </a:lnTo>
                  <a:lnTo>
                    <a:pt x="14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167725" y="4725000"/>
              <a:ext cx="6725" cy="145550"/>
            </a:xfrm>
            <a:custGeom>
              <a:rect b="b" l="l" r="r" t="t"/>
              <a:pathLst>
                <a:path extrusionOk="0" h="5822" w="269">
                  <a:moveTo>
                    <a:pt x="145" y="1"/>
                  </a:moveTo>
                  <a:lnTo>
                    <a:pt x="124" y="21"/>
                  </a:lnTo>
                  <a:lnTo>
                    <a:pt x="104" y="63"/>
                  </a:lnTo>
                  <a:lnTo>
                    <a:pt x="83" y="228"/>
                  </a:lnTo>
                  <a:lnTo>
                    <a:pt x="42" y="868"/>
                  </a:lnTo>
                  <a:lnTo>
                    <a:pt x="21" y="1776"/>
                  </a:lnTo>
                  <a:lnTo>
                    <a:pt x="0" y="2911"/>
                  </a:lnTo>
                  <a:lnTo>
                    <a:pt x="21" y="4046"/>
                  </a:lnTo>
                  <a:lnTo>
                    <a:pt x="42" y="4975"/>
                  </a:lnTo>
                  <a:lnTo>
                    <a:pt x="83" y="5594"/>
                  </a:lnTo>
                  <a:lnTo>
                    <a:pt x="104" y="5760"/>
                  </a:lnTo>
                  <a:lnTo>
                    <a:pt x="124" y="5801"/>
                  </a:lnTo>
                  <a:lnTo>
                    <a:pt x="145" y="5822"/>
                  </a:lnTo>
                  <a:lnTo>
                    <a:pt x="145" y="5801"/>
                  </a:lnTo>
                  <a:lnTo>
                    <a:pt x="165" y="5760"/>
                  </a:lnTo>
                  <a:lnTo>
                    <a:pt x="186" y="5594"/>
                  </a:lnTo>
                  <a:lnTo>
                    <a:pt x="227" y="4975"/>
                  </a:lnTo>
                  <a:lnTo>
                    <a:pt x="269" y="4046"/>
                  </a:lnTo>
                  <a:lnTo>
                    <a:pt x="269" y="2911"/>
                  </a:lnTo>
                  <a:lnTo>
                    <a:pt x="269" y="1776"/>
                  </a:lnTo>
                  <a:lnTo>
                    <a:pt x="227" y="868"/>
                  </a:lnTo>
                  <a:lnTo>
                    <a:pt x="186" y="228"/>
                  </a:lnTo>
                  <a:lnTo>
                    <a:pt x="165"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308600" y="4725000"/>
              <a:ext cx="6725" cy="145550"/>
            </a:xfrm>
            <a:custGeom>
              <a:rect b="b" l="l" r="r" t="t"/>
              <a:pathLst>
                <a:path extrusionOk="0" h="5822" w="269">
                  <a:moveTo>
                    <a:pt x="145" y="1"/>
                  </a:moveTo>
                  <a:lnTo>
                    <a:pt x="124" y="21"/>
                  </a:lnTo>
                  <a:lnTo>
                    <a:pt x="104" y="63"/>
                  </a:lnTo>
                  <a:lnTo>
                    <a:pt x="83" y="228"/>
                  </a:lnTo>
                  <a:lnTo>
                    <a:pt x="42" y="868"/>
                  </a:lnTo>
                  <a:lnTo>
                    <a:pt x="21" y="1776"/>
                  </a:lnTo>
                  <a:lnTo>
                    <a:pt x="0" y="2911"/>
                  </a:lnTo>
                  <a:lnTo>
                    <a:pt x="21" y="4046"/>
                  </a:lnTo>
                  <a:lnTo>
                    <a:pt x="42" y="4975"/>
                  </a:lnTo>
                  <a:lnTo>
                    <a:pt x="83" y="5594"/>
                  </a:lnTo>
                  <a:lnTo>
                    <a:pt x="104" y="5760"/>
                  </a:lnTo>
                  <a:lnTo>
                    <a:pt x="124" y="5801"/>
                  </a:lnTo>
                  <a:lnTo>
                    <a:pt x="145" y="5822"/>
                  </a:lnTo>
                  <a:lnTo>
                    <a:pt x="145" y="5801"/>
                  </a:lnTo>
                  <a:lnTo>
                    <a:pt x="166" y="5760"/>
                  </a:lnTo>
                  <a:lnTo>
                    <a:pt x="186" y="5594"/>
                  </a:lnTo>
                  <a:lnTo>
                    <a:pt x="227" y="4975"/>
                  </a:lnTo>
                  <a:lnTo>
                    <a:pt x="269" y="4046"/>
                  </a:lnTo>
                  <a:lnTo>
                    <a:pt x="269" y="2911"/>
                  </a:lnTo>
                  <a:lnTo>
                    <a:pt x="269" y="1776"/>
                  </a:lnTo>
                  <a:lnTo>
                    <a:pt x="227" y="868"/>
                  </a:lnTo>
                  <a:lnTo>
                    <a:pt x="186"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6264725" y="4725000"/>
              <a:ext cx="6750" cy="145550"/>
            </a:xfrm>
            <a:custGeom>
              <a:rect b="b" l="l" r="r" t="t"/>
              <a:pathLst>
                <a:path extrusionOk="0" h="5822" w="270">
                  <a:moveTo>
                    <a:pt x="125" y="1"/>
                  </a:moveTo>
                  <a:lnTo>
                    <a:pt x="125" y="21"/>
                  </a:lnTo>
                  <a:lnTo>
                    <a:pt x="104" y="63"/>
                  </a:lnTo>
                  <a:lnTo>
                    <a:pt x="83" y="228"/>
                  </a:lnTo>
                  <a:lnTo>
                    <a:pt x="42" y="868"/>
                  </a:lnTo>
                  <a:lnTo>
                    <a:pt x="1" y="1776"/>
                  </a:lnTo>
                  <a:lnTo>
                    <a:pt x="1" y="2911"/>
                  </a:lnTo>
                  <a:lnTo>
                    <a:pt x="1" y="4046"/>
                  </a:lnTo>
                  <a:lnTo>
                    <a:pt x="42" y="4975"/>
                  </a:lnTo>
                  <a:lnTo>
                    <a:pt x="83" y="5594"/>
                  </a:lnTo>
                  <a:lnTo>
                    <a:pt x="104" y="5760"/>
                  </a:lnTo>
                  <a:lnTo>
                    <a:pt x="125" y="5801"/>
                  </a:lnTo>
                  <a:lnTo>
                    <a:pt x="125" y="5822"/>
                  </a:lnTo>
                  <a:lnTo>
                    <a:pt x="145" y="5801"/>
                  </a:lnTo>
                  <a:lnTo>
                    <a:pt x="166" y="5760"/>
                  </a:lnTo>
                  <a:lnTo>
                    <a:pt x="187" y="5594"/>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6405600" y="4725000"/>
              <a:ext cx="6750" cy="145550"/>
            </a:xfrm>
            <a:custGeom>
              <a:rect b="b" l="l" r="r" t="t"/>
              <a:pathLst>
                <a:path extrusionOk="0" h="5822" w="270">
                  <a:moveTo>
                    <a:pt x="145" y="1"/>
                  </a:moveTo>
                  <a:lnTo>
                    <a:pt x="125" y="21"/>
                  </a:lnTo>
                  <a:lnTo>
                    <a:pt x="104" y="63"/>
                  </a:lnTo>
                  <a:lnTo>
                    <a:pt x="84" y="228"/>
                  </a:lnTo>
                  <a:lnTo>
                    <a:pt x="42" y="868"/>
                  </a:lnTo>
                  <a:lnTo>
                    <a:pt x="22" y="1776"/>
                  </a:lnTo>
                  <a:lnTo>
                    <a:pt x="1" y="2911"/>
                  </a:lnTo>
                  <a:lnTo>
                    <a:pt x="22" y="4046"/>
                  </a:lnTo>
                  <a:lnTo>
                    <a:pt x="42" y="4975"/>
                  </a:lnTo>
                  <a:lnTo>
                    <a:pt x="84" y="5594"/>
                  </a:lnTo>
                  <a:lnTo>
                    <a:pt x="104" y="5760"/>
                  </a:lnTo>
                  <a:lnTo>
                    <a:pt x="125" y="5801"/>
                  </a:lnTo>
                  <a:lnTo>
                    <a:pt x="145" y="5822"/>
                  </a:lnTo>
                  <a:lnTo>
                    <a:pt x="145" y="5801"/>
                  </a:lnTo>
                  <a:lnTo>
                    <a:pt x="166" y="5760"/>
                  </a:lnTo>
                  <a:lnTo>
                    <a:pt x="187" y="5594"/>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361750" y="4725000"/>
              <a:ext cx="6725" cy="145550"/>
            </a:xfrm>
            <a:custGeom>
              <a:rect b="b" l="l" r="r" t="t"/>
              <a:pathLst>
                <a:path extrusionOk="0" h="5822" w="269">
                  <a:moveTo>
                    <a:pt x="124" y="1"/>
                  </a:moveTo>
                  <a:lnTo>
                    <a:pt x="104" y="21"/>
                  </a:lnTo>
                  <a:lnTo>
                    <a:pt x="104" y="63"/>
                  </a:lnTo>
                  <a:lnTo>
                    <a:pt x="83" y="228"/>
                  </a:lnTo>
                  <a:lnTo>
                    <a:pt x="42" y="868"/>
                  </a:lnTo>
                  <a:lnTo>
                    <a:pt x="0" y="1776"/>
                  </a:lnTo>
                  <a:lnTo>
                    <a:pt x="0" y="2911"/>
                  </a:lnTo>
                  <a:lnTo>
                    <a:pt x="0" y="4046"/>
                  </a:lnTo>
                  <a:lnTo>
                    <a:pt x="42" y="4975"/>
                  </a:lnTo>
                  <a:lnTo>
                    <a:pt x="83" y="5594"/>
                  </a:lnTo>
                  <a:lnTo>
                    <a:pt x="104" y="5760"/>
                  </a:lnTo>
                  <a:lnTo>
                    <a:pt x="104" y="5801"/>
                  </a:lnTo>
                  <a:lnTo>
                    <a:pt x="124" y="5822"/>
                  </a:lnTo>
                  <a:lnTo>
                    <a:pt x="145" y="5801"/>
                  </a:lnTo>
                  <a:lnTo>
                    <a:pt x="145" y="5760"/>
                  </a:lnTo>
                  <a:lnTo>
                    <a:pt x="186" y="5594"/>
                  </a:lnTo>
                  <a:lnTo>
                    <a:pt x="227" y="4975"/>
                  </a:lnTo>
                  <a:lnTo>
                    <a:pt x="248" y="4046"/>
                  </a:lnTo>
                  <a:lnTo>
                    <a:pt x="269" y="2911"/>
                  </a:lnTo>
                  <a:lnTo>
                    <a:pt x="248" y="1776"/>
                  </a:lnTo>
                  <a:lnTo>
                    <a:pt x="227" y="868"/>
                  </a:lnTo>
                  <a:lnTo>
                    <a:pt x="186" y="228"/>
                  </a:lnTo>
                  <a:lnTo>
                    <a:pt x="14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5648075" y="4719850"/>
              <a:ext cx="810200" cy="6725"/>
            </a:xfrm>
            <a:custGeom>
              <a:rect b="b" l="l" r="r" t="t"/>
              <a:pathLst>
                <a:path extrusionOk="0" h="269" w="32408">
                  <a:moveTo>
                    <a:pt x="9888" y="0"/>
                  </a:moveTo>
                  <a:lnTo>
                    <a:pt x="4748" y="21"/>
                  </a:lnTo>
                  <a:lnTo>
                    <a:pt x="1260" y="83"/>
                  </a:lnTo>
                  <a:lnTo>
                    <a:pt x="331" y="103"/>
                  </a:lnTo>
                  <a:lnTo>
                    <a:pt x="83" y="103"/>
                  </a:lnTo>
                  <a:lnTo>
                    <a:pt x="1" y="124"/>
                  </a:lnTo>
                  <a:lnTo>
                    <a:pt x="83" y="145"/>
                  </a:lnTo>
                  <a:lnTo>
                    <a:pt x="331" y="145"/>
                  </a:lnTo>
                  <a:lnTo>
                    <a:pt x="1260" y="186"/>
                  </a:lnTo>
                  <a:lnTo>
                    <a:pt x="4748" y="227"/>
                  </a:lnTo>
                  <a:lnTo>
                    <a:pt x="9888" y="248"/>
                  </a:lnTo>
                  <a:lnTo>
                    <a:pt x="16204" y="269"/>
                  </a:lnTo>
                  <a:lnTo>
                    <a:pt x="22500" y="248"/>
                  </a:lnTo>
                  <a:lnTo>
                    <a:pt x="27660" y="227"/>
                  </a:lnTo>
                  <a:lnTo>
                    <a:pt x="31128" y="186"/>
                  </a:lnTo>
                  <a:lnTo>
                    <a:pt x="32077" y="145"/>
                  </a:lnTo>
                  <a:lnTo>
                    <a:pt x="32325" y="145"/>
                  </a:lnTo>
                  <a:lnTo>
                    <a:pt x="32407" y="124"/>
                  </a:lnTo>
                  <a:lnTo>
                    <a:pt x="32325" y="103"/>
                  </a:lnTo>
                  <a:lnTo>
                    <a:pt x="32077" y="103"/>
                  </a:lnTo>
                  <a:lnTo>
                    <a:pt x="31128" y="83"/>
                  </a:lnTo>
                  <a:lnTo>
                    <a:pt x="27660" y="21"/>
                  </a:lnTo>
                  <a:lnTo>
                    <a:pt x="22500"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5599050" y="4871550"/>
              <a:ext cx="806075" cy="146575"/>
            </a:xfrm>
            <a:custGeom>
              <a:rect b="b" l="l" r="r" t="t"/>
              <a:pathLst>
                <a:path extrusionOk="0" h="5863" w="32243">
                  <a:moveTo>
                    <a:pt x="1" y="1"/>
                  </a:moveTo>
                  <a:lnTo>
                    <a:pt x="1" y="5863"/>
                  </a:lnTo>
                  <a:lnTo>
                    <a:pt x="32242" y="5863"/>
                  </a:lnTo>
                  <a:lnTo>
                    <a:pt x="32242"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5599050" y="4871550"/>
              <a:ext cx="806075" cy="146575"/>
            </a:xfrm>
            <a:custGeom>
              <a:rect b="b" l="l" r="r" t="t"/>
              <a:pathLst>
                <a:path extrusionOk="0" fill="none" h="5863" w="32243">
                  <a:moveTo>
                    <a:pt x="32242" y="5863"/>
                  </a:moveTo>
                  <a:lnTo>
                    <a:pt x="1" y="5863"/>
                  </a:lnTo>
                  <a:lnTo>
                    <a:pt x="1" y="1"/>
                  </a:lnTo>
                  <a:lnTo>
                    <a:pt x="32242" y="1"/>
                  </a:lnTo>
                  <a:lnTo>
                    <a:pt x="32242" y="586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5674400" y="4874150"/>
              <a:ext cx="6725" cy="145025"/>
            </a:xfrm>
            <a:custGeom>
              <a:rect b="b" l="l" r="r" t="t"/>
              <a:pathLst>
                <a:path extrusionOk="0" h="5801" w="269">
                  <a:moveTo>
                    <a:pt x="124" y="0"/>
                  </a:moveTo>
                  <a:lnTo>
                    <a:pt x="124" y="41"/>
                  </a:lnTo>
                  <a:lnTo>
                    <a:pt x="83" y="227"/>
                  </a:lnTo>
                  <a:lnTo>
                    <a:pt x="42" y="846"/>
                  </a:lnTo>
                  <a:lnTo>
                    <a:pt x="21" y="1775"/>
                  </a:lnTo>
                  <a:lnTo>
                    <a:pt x="0" y="2890"/>
                  </a:lnTo>
                  <a:lnTo>
                    <a:pt x="21" y="4025"/>
                  </a:lnTo>
                  <a:lnTo>
                    <a:pt x="42" y="4954"/>
                  </a:lnTo>
                  <a:lnTo>
                    <a:pt x="83" y="5573"/>
                  </a:lnTo>
                  <a:lnTo>
                    <a:pt x="124" y="5738"/>
                  </a:lnTo>
                  <a:lnTo>
                    <a:pt x="124" y="5780"/>
                  </a:lnTo>
                  <a:lnTo>
                    <a:pt x="145" y="5800"/>
                  </a:lnTo>
                  <a:lnTo>
                    <a:pt x="165" y="5780"/>
                  </a:lnTo>
                  <a:lnTo>
                    <a:pt x="165" y="5738"/>
                  </a:lnTo>
                  <a:lnTo>
                    <a:pt x="186" y="5573"/>
                  </a:lnTo>
                  <a:lnTo>
                    <a:pt x="248" y="4954"/>
                  </a:lnTo>
                  <a:lnTo>
                    <a:pt x="269" y="4025"/>
                  </a:lnTo>
                  <a:lnTo>
                    <a:pt x="269" y="2890"/>
                  </a:lnTo>
                  <a:lnTo>
                    <a:pt x="269" y="1775"/>
                  </a:lnTo>
                  <a:lnTo>
                    <a:pt x="248" y="846"/>
                  </a:lnTo>
                  <a:lnTo>
                    <a:pt x="186" y="227"/>
                  </a:lnTo>
                  <a:lnTo>
                    <a:pt x="165" y="41"/>
                  </a:lnTo>
                  <a:lnTo>
                    <a:pt x="16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5674400" y="4874150"/>
              <a:ext cx="6725" cy="145025"/>
            </a:xfrm>
            <a:custGeom>
              <a:rect b="b" l="l" r="r" t="t"/>
              <a:pathLst>
                <a:path extrusionOk="0" fill="none" h="5801" w="269">
                  <a:moveTo>
                    <a:pt x="145" y="5800"/>
                  </a:moveTo>
                  <a:lnTo>
                    <a:pt x="145" y="5800"/>
                  </a:lnTo>
                  <a:lnTo>
                    <a:pt x="124" y="5780"/>
                  </a:lnTo>
                  <a:lnTo>
                    <a:pt x="124" y="5738"/>
                  </a:lnTo>
                  <a:lnTo>
                    <a:pt x="83" y="5573"/>
                  </a:lnTo>
                  <a:lnTo>
                    <a:pt x="42" y="4954"/>
                  </a:lnTo>
                  <a:lnTo>
                    <a:pt x="21" y="4025"/>
                  </a:lnTo>
                  <a:lnTo>
                    <a:pt x="0" y="2890"/>
                  </a:lnTo>
                  <a:lnTo>
                    <a:pt x="0" y="2890"/>
                  </a:lnTo>
                  <a:lnTo>
                    <a:pt x="21" y="1775"/>
                  </a:lnTo>
                  <a:lnTo>
                    <a:pt x="42" y="846"/>
                  </a:lnTo>
                  <a:lnTo>
                    <a:pt x="83" y="227"/>
                  </a:lnTo>
                  <a:lnTo>
                    <a:pt x="124" y="41"/>
                  </a:lnTo>
                  <a:lnTo>
                    <a:pt x="124" y="0"/>
                  </a:lnTo>
                  <a:lnTo>
                    <a:pt x="145" y="0"/>
                  </a:lnTo>
                  <a:lnTo>
                    <a:pt x="145" y="0"/>
                  </a:lnTo>
                  <a:lnTo>
                    <a:pt x="165" y="0"/>
                  </a:lnTo>
                  <a:lnTo>
                    <a:pt x="165" y="41"/>
                  </a:lnTo>
                  <a:lnTo>
                    <a:pt x="186" y="227"/>
                  </a:lnTo>
                  <a:lnTo>
                    <a:pt x="248" y="846"/>
                  </a:lnTo>
                  <a:lnTo>
                    <a:pt x="269" y="1775"/>
                  </a:lnTo>
                  <a:lnTo>
                    <a:pt x="269" y="2890"/>
                  </a:lnTo>
                  <a:lnTo>
                    <a:pt x="269" y="2890"/>
                  </a:lnTo>
                  <a:lnTo>
                    <a:pt x="269" y="4025"/>
                  </a:lnTo>
                  <a:lnTo>
                    <a:pt x="248" y="4954"/>
                  </a:lnTo>
                  <a:lnTo>
                    <a:pt x="186" y="5573"/>
                  </a:lnTo>
                  <a:lnTo>
                    <a:pt x="165" y="5738"/>
                  </a:lnTo>
                  <a:lnTo>
                    <a:pt x="16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5630525" y="4874150"/>
              <a:ext cx="6750" cy="145025"/>
            </a:xfrm>
            <a:custGeom>
              <a:rect b="b" l="l" r="r" t="t"/>
              <a:pathLst>
                <a:path extrusionOk="0" h="5801" w="270">
                  <a:moveTo>
                    <a:pt x="125" y="0"/>
                  </a:moveTo>
                  <a:lnTo>
                    <a:pt x="104" y="41"/>
                  </a:lnTo>
                  <a:lnTo>
                    <a:pt x="83" y="227"/>
                  </a:lnTo>
                  <a:lnTo>
                    <a:pt x="42" y="846"/>
                  </a:lnTo>
                  <a:lnTo>
                    <a:pt x="1" y="1775"/>
                  </a:lnTo>
                  <a:lnTo>
                    <a:pt x="1" y="2890"/>
                  </a:lnTo>
                  <a:lnTo>
                    <a:pt x="1" y="4025"/>
                  </a:lnTo>
                  <a:lnTo>
                    <a:pt x="42" y="4954"/>
                  </a:lnTo>
                  <a:lnTo>
                    <a:pt x="83" y="5573"/>
                  </a:lnTo>
                  <a:lnTo>
                    <a:pt x="104" y="5738"/>
                  </a:lnTo>
                  <a:lnTo>
                    <a:pt x="125" y="5780"/>
                  </a:lnTo>
                  <a:lnTo>
                    <a:pt x="125" y="5800"/>
                  </a:lnTo>
                  <a:lnTo>
                    <a:pt x="145" y="5780"/>
                  </a:lnTo>
                  <a:lnTo>
                    <a:pt x="166" y="5738"/>
                  </a:lnTo>
                  <a:lnTo>
                    <a:pt x="187" y="5573"/>
                  </a:lnTo>
                  <a:lnTo>
                    <a:pt x="228" y="4954"/>
                  </a:lnTo>
                  <a:lnTo>
                    <a:pt x="248" y="4025"/>
                  </a:lnTo>
                  <a:lnTo>
                    <a:pt x="269" y="2890"/>
                  </a:lnTo>
                  <a:lnTo>
                    <a:pt x="248" y="1775"/>
                  </a:lnTo>
                  <a:lnTo>
                    <a:pt x="228" y="846"/>
                  </a:lnTo>
                  <a:lnTo>
                    <a:pt x="187"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5771400" y="4874150"/>
              <a:ext cx="6750" cy="145025"/>
            </a:xfrm>
            <a:custGeom>
              <a:rect b="b" l="l" r="r" t="t"/>
              <a:pathLst>
                <a:path extrusionOk="0" h="5801" w="270">
                  <a:moveTo>
                    <a:pt x="125" y="0"/>
                  </a:moveTo>
                  <a:lnTo>
                    <a:pt x="104" y="41"/>
                  </a:lnTo>
                  <a:lnTo>
                    <a:pt x="83" y="227"/>
                  </a:lnTo>
                  <a:lnTo>
                    <a:pt x="42" y="846"/>
                  </a:lnTo>
                  <a:lnTo>
                    <a:pt x="21" y="1775"/>
                  </a:lnTo>
                  <a:lnTo>
                    <a:pt x="1" y="2890"/>
                  </a:lnTo>
                  <a:lnTo>
                    <a:pt x="21" y="4025"/>
                  </a:lnTo>
                  <a:lnTo>
                    <a:pt x="42" y="4954"/>
                  </a:lnTo>
                  <a:lnTo>
                    <a:pt x="83" y="5573"/>
                  </a:lnTo>
                  <a:lnTo>
                    <a:pt x="104" y="5738"/>
                  </a:lnTo>
                  <a:lnTo>
                    <a:pt x="125" y="5780"/>
                  </a:lnTo>
                  <a:lnTo>
                    <a:pt x="145" y="5800"/>
                  </a:lnTo>
                  <a:lnTo>
                    <a:pt x="145" y="5780"/>
                  </a:lnTo>
                  <a:lnTo>
                    <a:pt x="166" y="5738"/>
                  </a:lnTo>
                  <a:lnTo>
                    <a:pt x="187" y="5573"/>
                  </a:lnTo>
                  <a:lnTo>
                    <a:pt x="228" y="4954"/>
                  </a:lnTo>
                  <a:lnTo>
                    <a:pt x="269" y="4025"/>
                  </a:lnTo>
                  <a:lnTo>
                    <a:pt x="269" y="2890"/>
                  </a:lnTo>
                  <a:lnTo>
                    <a:pt x="269" y="1775"/>
                  </a:lnTo>
                  <a:lnTo>
                    <a:pt x="228" y="846"/>
                  </a:lnTo>
                  <a:lnTo>
                    <a:pt x="187"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5771400" y="4874150"/>
              <a:ext cx="6750" cy="145025"/>
            </a:xfrm>
            <a:custGeom>
              <a:rect b="b" l="l" r="r" t="t"/>
              <a:pathLst>
                <a:path extrusionOk="0" fill="none" h="5801" w="270">
                  <a:moveTo>
                    <a:pt x="145" y="5800"/>
                  </a:moveTo>
                  <a:lnTo>
                    <a:pt x="145" y="5800"/>
                  </a:lnTo>
                  <a:lnTo>
                    <a:pt x="125" y="5780"/>
                  </a:lnTo>
                  <a:lnTo>
                    <a:pt x="104" y="5738"/>
                  </a:lnTo>
                  <a:lnTo>
                    <a:pt x="83" y="5573"/>
                  </a:lnTo>
                  <a:lnTo>
                    <a:pt x="42" y="4954"/>
                  </a:lnTo>
                  <a:lnTo>
                    <a:pt x="21" y="4025"/>
                  </a:lnTo>
                  <a:lnTo>
                    <a:pt x="1" y="2890"/>
                  </a:lnTo>
                  <a:lnTo>
                    <a:pt x="1" y="2890"/>
                  </a:lnTo>
                  <a:lnTo>
                    <a:pt x="21" y="1775"/>
                  </a:lnTo>
                  <a:lnTo>
                    <a:pt x="42" y="846"/>
                  </a:lnTo>
                  <a:lnTo>
                    <a:pt x="83" y="227"/>
                  </a:lnTo>
                  <a:lnTo>
                    <a:pt x="104" y="41"/>
                  </a:lnTo>
                  <a:lnTo>
                    <a:pt x="125" y="0"/>
                  </a:lnTo>
                  <a:lnTo>
                    <a:pt x="145" y="0"/>
                  </a:lnTo>
                  <a:lnTo>
                    <a:pt x="145" y="0"/>
                  </a:lnTo>
                  <a:lnTo>
                    <a:pt x="145" y="0"/>
                  </a:lnTo>
                  <a:lnTo>
                    <a:pt x="166" y="41"/>
                  </a:lnTo>
                  <a:lnTo>
                    <a:pt x="187" y="227"/>
                  </a:lnTo>
                  <a:lnTo>
                    <a:pt x="228" y="846"/>
                  </a:lnTo>
                  <a:lnTo>
                    <a:pt x="269" y="1775"/>
                  </a:lnTo>
                  <a:lnTo>
                    <a:pt x="269" y="2890"/>
                  </a:lnTo>
                  <a:lnTo>
                    <a:pt x="269" y="2890"/>
                  </a:lnTo>
                  <a:lnTo>
                    <a:pt x="269" y="4025"/>
                  </a:lnTo>
                  <a:lnTo>
                    <a:pt x="228" y="4954"/>
                  </a:lnTo>
                  <a:lnTo>
                    <a:pt x="187" y="5573"/>
                  </a:lnTo>
                  <a:lnTo>
                    <a:pt x="166" y="5738"/>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5727550" y="4874150"/>
              <a:ext cx="6725" cy="145025"/>
            </a:xfrm>
            <a:custGeom>
              <a:rect b="b" l="l" r="r" t="t"/>
              <a:pathLst>
                <a:path extrusionOk="0" h="5801" w="269">
                  <a:moveTo>
                    <a:pt x="124" y="0"/>
                  </a:moveTo>
                  <a:lnTo>
                    <a:pt x="104" y="41"/>
                  </a:lnTo>
                  <a:lnTo>
                    <a:pt x="83" y="227"/>
                  </a:lnTo>
                  <a:lnTo>
                    <a:pt x="42" y="846"/>
                  </a:lnTo>
                  <a:lnTo>
                    <a:pt x="0" y="1775"/>
                  </a:lnTo>
                  <a:lnTo>
                    <a:pt x="0" y="2890"/>
                  </a:lnTo>
                  <a:lnTo>
                    <a:pt x="0" y="4025"/>
                  </a:lnTo>
                  <a:lnTo>
                    <a:pt x="42" y="4954"/>
                  </a:lnTo>
                  <a:lnTo>
                    <a:pt x="83" y="5573"/>
                  </a:lnTo>
                  <a:lnTo>
                    <a:pt x="104" y="5738"/>
                  </a:lnTo>
                  <a:lnTo>
                    <a:pt x="124" y="5780"/>
                  </a:lnTo>
                  <a:lnTo>
                    <a:pt x="124" y="5800"/>
                  </a:lnTo>
                  <a:lnTo>
                    <a:pt x="145" y="5780"/>
                  </a:lnTo>
                  <a:lnTo>
                    <a:pt x="165" y="5738"/>
                  </a:lnTo>
                  <a:lnTo>
                    <a:pt x="186" y="5573"/>
                  </a:lnTo>
                  <a:lnTo>
                    <a:pt x="227" y="4954"/>
                  </a:lnTo>
                  <a:lnTo>
                    <a:pt x="248" y="4025"/>
                  </a:lnTo>
                  <a:lnTo>
                    <a:pt x="269" y="2890"/>
                  </a:lnTo>
                  <a:lnTo>
                    <a:pt x="248" y="1775"/>
                  </a:lnTo>
                  <a:lnTo>
                    <a:pt x="227" y="846"/>
                  </a:lnTo>
                  <a:lnTo>
                    <a:pt x="186" y="227"/>
                  </a:lnTo>
                  <a:lnTo>
                    <a:pt x="165"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5727550" y="4874150"/>
              <a:ext cx="6725" cy="145025"/>
            </a:xfrm>
            <a:custGeom>
              <a:rect b="b" l="l" r="r" t="t"/>
              <a:pathLst>
                <a:path extrusionOk="0" fill="none" h="5801" w="269">
                  <a:moveTo>
                    <a:pt x="124" y="5800"/>
                  </a:moveTo>
                  <a:lnTo>
                    <a:pt x="124" y="5800"/>
                  </a:lnTo>
                  <a:lnTo>
                    <a:pt x="124" y="5780"/>
                  </a:lnTo>
                  <a:lnTo>
                    <a:pt x="104" y="5738"/>
                  </a:lnTo>
                  <a:lnTo>
                    <a:pt x="83" y="5573"/>
                  </a:lnTo>
                  <a:lnTo>
                    <a:pt x="42" y="4954"/>
                  </a:lnTo>
                  <a:lnTo>
                    <a:pt x="0" y="4025"/>
                  </a:lnTo>
                  <a:lnTo>
                    <a:pt x="0" y="2890"/>
                  </a:lnTo>
                  <a:lnTo>
                    <a:pt x="0" y="2890"/>
                  </a:lnTo>
                  <a:lnTo>
                    <a:pt x="0" y="1775"/>
                  </a:lnTo>
                  <a:lnTo>
                    <a:pt x="42" y="846"/>
                  </a:lnTo>
                  <a:lnTo>
                    <a:pt x="83" y="227"/>
                  </a:lnTo>
                  <a:lnTo>
                    <a:pt x="104" y="41"/>
                  </a:lnTo>
                  <a:lnTo>
                    <a:pt x="124" y="0"/>
                  </a:lnTo>
                  <a:lnTo>
                    <a:pt x="124" y="0"/>
                  </a:lnTo>
                  <a:lnTo>
                    <a:pt x="124" y="0"/>
                  </a:lnTo>
                  <a:lnTo>
                    <a:pt x="145" y="0"/>
                  </a:lnTo>
                  <a:lnTo>
                    <a:pt x="165" y="41"/>
                  </a:lnTo>
                  <a:lnTo>
                    <a:pt x="186" y="227"/>
                  </a:lnTo>
                  <a:lnTo>
                    <a:pt x="227" y="846"/>
                  </a:lnTo>
                  <a:lnTo>
                    <a:pt x="248" y="1775"/>
                  </a:lnTo>
                  <a:lnTo>
                    <a:pt x="269" y="2890"/>
                  </a:lnTo>
                  <a:lnTo>
                    <a:pt x="269" y="2890"/>
                  </a:lnTo>
                  <a:lnTo>
                    <a:pt x="248" y="4025"/>
                  </a:lnTo>
                  <a:lnTo>
                    <a:pt x="227" y="4954"/>
                  </a:lnTo>
                  <a:lnTo>
                    <a:pt x="186" y="5573"/>
                  </a:lnTo>
                  <a:lnTo>
                    <a:pt x="165" y="5738"/>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5868425" y="4874150"/>
              <a:ext cx="6725" cy="145025"/>
            </a:xfrm>
            <a:custGeom>
              <a:rect b="b" l="l" r="r" t="t"/>
              <a:pathLst>
                <a:path extrusionOk="0" h="5801" w="269">
                  <a:moveTo>
                    <a:pt x="124" y="0"/>
                  </a:moveTo>
                  <a:lnTo>
                    <a:pt x="104" y="41"/>
                  </a:lnTo>
                  <a:lnTo>
                    <a:pt x="83" y="227"/>
                  </a:lnTo>
                  <a:lnTo>
                    <a:pt x="42" y="846"/>
                  </a:lnTo>
                  <a:lnTo>
                    <a:pt x="0" y="1775"/>
                  </a:lnTo>
                  <a:lnTo>
                    <a:pt x="0" y="2890"/>
                  </a:lnTo>
                  <a:lnTo>
                    <a:pt x="0" y="4025"/>
                  </a:lnTo>
                  <a:lnTo>
                    <a:pt x="42" y="4954"/>
                  </a:lnTo>
                  <a:lnTo>
                    <a:pt x="83" y="5573"/>
                  </a:lnTo>
                  <a:lnTo>
                    <a:pt x="104" y="5738"/>
                  </a:lnTo>
                  <a:lnTo>
                    <a:pt x="124" y="5780"/>
                  </a:lnTo>
                  <a:lnTo>
                    <a:pt x="124" y="5800"/>
                  </a:lnTo>
                  <a:lnTo>
                    <a:pt x="145" y="5780"/>
                  </a:lnTo>
                  <a:lnTo>
                    <a:pt x="166" y="5738"/>
                  </a:lnTo>
                  <a:lnTo>
                    <a:pt x="186" y="5573"/>
                  </a:lnTo>
                  <a:lnTo>
                    <a:pt x="227" y="4954"/>
                  </a:lnTo>
                  <a:lnTo>
                    <a:pt x="248" y="4025"/>
                  </a:lnTo>
                  <a:lnTo>
                    <a:pt x="269" y="2890"/>
                  </a:lnTo>
                  <a:lnTo>
                    <a:pt x="248" y="1775"/>
                  </a:lnTo>
                  <a:lnTo>
                    <a:pt x="227" y="846"/>
                  </a:lnTo>
                  <a:lnTo>
                    <a:pt x="186"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5868425" y="4874150"/>
              <a:ext cx="6725" cy="145025"/>
            </a:xfrm>
            <a:custGeom>
              <a:rect b="b" l="l" r="r" t="t"/>
              <a:pathLst>
                <a:path extrusionOk="0" fill="none" h="5801" w="269">
                  <a:moveTo>
                    <a:pt x="124" y="5800"/>
                  </a:moveTo>
                  <a:lnTo>
                    <a:pt x="124" y="5800"/>
                  </a:lnTo>
                  <a:lnTo>
                    <a:pt x="124" y="5780"/>
                  </a:lnTo>
                  <a:lnTo>
                    <a:pt x="104" y="5738"/>
                  </a:lnTo>
                  <a:lnTo>
                    <a:pt x="83" y="5573"/>
                  </a:lnTo>
                  <a:lnTo>
                    <a:pt x="42" y="4954"/>
                  </a:lnTo>
                  <a:lnTo>
                    <a:pt x="0" y="4025"/>
                  </a:lnTo>
                  <a:lnTo>
                    <a:pt x="0" y="2890"/>
                  </a:lnTo>
                  <a:lnTo>
                    <a:pt x="0" y="2890"/>
                  </a:lnTo>
                  <a:lnTo>
                    <a:pt x="0" y="1775"/>
                  </a:lnTo>
                  <a:lnTo>
                    <a:pt x="42" y="846"/>
                  </a:lnTo>
                  <a:lnTo>
                    <a:pt x="83" y="227"/>
                  </a:lnTo>
                  <a:lnTo>
                    <a:pt x="104" y="41"/>
                  </a:lnTo>
                  <a:lnTo>
                    <a:pt x="124" y="0"/>
                  </a:lnTo>
                  <a:lnTo>
                    <a:pt x="124" y="0"/>
                  </a:lnTo>
                  <a:lnTo>
                    <a:pt x="124" y="0"/>
                  </a:lnTo>
                  <a:lnTo>
                    <a:pt x="145" y="0"/>
                  </a:lnTo>
                  <a:lnTo>
                    <a:pt x="166" y="41"/>
                  </a:lnTo>
                  <a:lnTo>
                    <a:pt x="186" y="227"/>
                  </a:lnTo>
                  <a:lnTo>
                    <a:pt x="227" y="846"/>
                  </a:lnTo>
                  <a:lnTo>
                    <a:pt x="248" y="1775"/>
                  </a:lnTo>
                  <a:lnTo>
                    <a:pt x="269" y="2890"/>
                  </a:lnTo>
                  <a:lnTo>
                    <a:pt x="269" y="2890"/>
                  </a:lnTo>
                  <a:lnTo>
                    <a:pt x="248" y="4025"/>
                  </a:lnTo>
                  <a:lnTo>
                    <a:pt x="227" y="4954"/>
                  </a:lnTo>
                  <a:lnTo>
                    <a:pt x="186" y="5573"/>
                  </a:lnTo>
                  <a:lnTo>
                    <a:pt x="166" y="5738"/>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5824050" y="4874150"/>
              <a:ext cx="6725" cy="145025"/>
            </a:xfrm>
            <a:custGeom>
              <a:rect b="b" l="l" r="r" t="t"/>
              <a:pathLst>
                <a:path extrusionOk="0" h="5801" w="269">
                  <a:moveTo>
                    <a:pt x="124" y="0"/>
                  </a:moveTo>
                  <a:lnTo>
                    <a:pt x="124" y="41"/>
                  </a:lnTo>
                  <a:lnTo>
                    <a:pt x="83" y="227"/>
                  </a:lnTo>
                  <a:lnTo>
                    <a:pt x="42" y="846"/>
                  </a:lnTo>
                  <a:lnTo>
                    <a:pt x="21" y="1775"/>
                  </a:lnTo>
                  <a:lnTo>
                    <a:pt x="0" y="2890"/>
                  </a:lnTo>
                  <a:lnTo>
                    <a:pt x="21" y="4025"/>
                  </a:lnTo>
                  <a:lnTo>
                    <a:pt x="42" y="4954"/>
                  </a:lnTo>
                  <a:lnTo>
                    <a:pt x="83" y="5573"/>
                  </a:lnTo>
                  <a:lnTo>
                    <a:pt x="124" y="5738"/>
                  </a:lnTo>
                  <a:lnTo>
                    <a:pt x="124" y="5780"/>
                  </a:lnTo>
                  <a:lnTo>
                    <a:pt x="145" y="5800"/>
                  </a:lnTo>
                  <a:lnTo>
                    <a:pt x="165" y="5780"/>
                  </a:lnTo>
                  <a:lnTo>
                    <a:pt x="165" y="5738"/>
                  </a:lnTo>
                  <a:lnTo>
                    <a:pt x="186" y="5573"/>
                  </a:lnTo>
                  <a:lnTo>
                    <a:pt x="248" y="4954"/>
                  </a:lnTo>
                  <a:lnTo>
                    <a:pt x="269" y="4025"/>
                  </a:lnTo>
                  <a:lnTo>
                    <a:pt x="269" y="2890"/>
                  </a:lnTo>
                  <a:lnTo>
                    <a:pt x="269" y="1775"/>
                  </a:lnTo>
                  <a:lnTo>
                    <a:pt x="248" y="846"/>
                  </a:lnTo>
                  <a:lnTo>
                    <a:pt x="186" y="227"/>
                  </a:lnTo>
                  <a:lnTo>
                    <a:pt x="165" y="41"/>
                  </a:lnTo>
                  <a:lnTo>
                    <a:pt x="16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5824050" y="4874150"/>
              <a:ext cx="6725" cy="145025"/>
            </a:xfrm>
            <a:custGeom>
              <a:rect b="b" l="l" r="r" t="t"/>
              <a:pathLst>
                <a:path extrusionOk="0" fill="none" h="5801" w="269">
                  <a:moveTo>
                    <a:pt x="145" y="5800"/>
                  </a:moveTo>
                  <a:lnTo>
                    <a:pt x="145" y="5800"/>
                  </a:lnTo>
                  <a:lnTo>
                    <a:pt x="124" y="5780"/>
                  </a:lnTo>
                  <a:lnTo>
                    <a:pt x="124" y="5738"/>
                  </a:lnTo>
                  <a:lnTo>
                    <a:pt x="83" y="5573"/>
                  </a:lnTo>
                  <a:lnTo>
                    <a:pt x="42" y="4954"/>
                  </a:lnTo>
                  <a:lnTo>
                    <a:pt x="21" y="4025"/>
                  </a:lnTo>
                  <a:lnTo>
                    <a:pt x="0" y="2890"/>
                  </a:lnTo>
                  <a:lnTo>
                    <a:pt x="0" y="2890"/>
                  </a:lnTo>
                  <a:lnTo>
                    <a:pt x="21" y="1775"/>
                  </a:lnTo>
                  <a:lnTo>
                    <a:pt x="42" y="846"/>
                  </a:lnTo>
                  <a:lnTo>
                    <a:pt x="83" y="227"/>
                  </a:lnTo>
                  <a:lnTo>
                    <a:pt x="124" y="41"/>
                  </a:lnTo>
                  <a:lnTo>
                    <a:pt x="124" y="0"/>
                  </a:lnTo>
                  <a:lnTo>
                    <a:pt x="145" y="0"/>
                  </a:lnTo>
                  <a:lnTo>
                    <a:pt x="145" y="0"/>
                  </a:lnTo>
                  <a:lnTo>
                    <a:pt x="165" y="0"/>
                  </a:lnTo>
                  <a:lnTo>
                    <a:pt x="165" y="41"/>
                  </a:lnTo>
                  <a:lnTo>
                    <a:pt x="186" y="227"/>
                  </a:lnTo>
                  <a:lnTo>
                    <a:pt x="248" y="846"/>
                  </a:lnTo>
                  <a:lnTo>
                    <a:pt x="269" y="1775"/>
                  </a:lnTo>
                  <a:lnTo>
                    <a:pt x="269" y="2890"/>
                  </a:lnTo>
                  <a:lnTo>
                    <a:pt x="269" y="2890"/>
                  </a:lnTo>
                  <a:lnTo>
                    <a:pt x="269" y="4025"/>
                  </a:lnTo>
                  <a:lnTo>
                    <a:pt x="248" y="4954"/>
                  </a:lnTo>
                  <a:lnTo>
                    <a:pt x="186" y="5573"/>
                  </a:lnTo>
                  <a:lnTo>
                    <a:pt x="165" y="5738"/>
                  </a:lnTo>
                  <a:lnTo>
                    <a:pt x="16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5965425" y="4874150"/>
              <a:ext cx="6750" cy="145025"/>
            </a:xfrm>
            <a:custGeom>
              <a:rect b="b" l="l" r="r" t="t"/>
              <a:pathLst>
                <a:path extrusionOk="0" h="5801" w="270">
                  <a:moveTo>
                    <a:pt x="125" y="0"/>
                  </a:moveTo>
                  <a:lnTo>
                    <a:pt x="104" y="41"/>
                  </a:lnTo>
                  <a:lnTo>
                    <a:pt x="84" y="227"/>
                  </a:lnTo>
                  <a:lnTo>
                    <a:pt x="42" y="846"/>
                  </a:lnTo>
                  <a:lnTo>
                    <a:pt x="1" y="1775"/>
                  </a:lnTo>
                  <a:lnTo>
                    <a:pt x="1" y="2890"/>
                  </a:lnTo>
                  <a:lnTo>
                    <a:pt x="1" y="4025"/>
                  </a:lnTo>
                  <a:lnTo>
                    <a:pt x="42" y="4954"/>
                  </a:lnTo>
                  <a:lnTo>
                    <a:pt x="84" y="5573"/>
                  </a:lnTo>
                  <a:lnTo>
                    <a:pt x="104" y="5738"/>
                  </a:lnTo>
                  <a:lnTo>
                    <a:pt x="125" y="5780"/>
                  </a:lnTo>
                  <a:lnTo>
                    <a:pt x="125" y="5800"/>
                  </a:lnTo>
                  <a:lnTo>
                    <a:pt x="145" y="5780"/>
                  </a:lnTo>
                  <a:lnTo>
                    <a:pt x="166" y="5738"/>
                  </a:lnTo>
                  <a:lnTo>
                    <a:pt x="187" y="5573"/>
                  </a:lnTo>
                  <a:lnTo>
                    <a:pt x="228" y="4954"/>
                  </a:lnTo>
                  <a:lnTo>
                    <a:pt x="249" y="4025"/>
                  </a:lnTo>
                  <a:lnTo>
                    <a:pt x="269" y="2890"/>
                  </a:lnTo>
                  <a:lnTo>
                    <a:pt x="249" y="1775"/>
                  </a:lnTo>
                  <a:lnTo>
                    <a:pt x="228" y="846"/>
                  </a:lnTo>
                  <a:lnTo>
                    <a:pt x="187"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5965425" y="4874150"/>
              <a:ext cx="6750" cy="145025"/>
            </a:xfrm>
            <a:custGeom>
              <a:rect b="b" l="l" r="r" t="t"/>
              <a:pathLst>
                <a:path extrusionOk="0" fill="none" h="5801" w="270">
                  <a:moveTo>
                    <a:pt x="125" y="5800"/>
                  </a:moveTo>
                  <a:lnTo>
                    <a:pt x="125" y="5800"/>
                  </a:lnTo>
                  <a:lnTo>
                    <a:pt x="125" y="5780"/>
                  </a:lnTo>
                  <a:lnTo>
                    <a:pt x="104" y="5738"/>
                  </a:lnTo>
                  <a:lnTo>
                    <a:pt x="84" y="5573"/>
                  </a:lnTo>
                  <a:lnTo>
                    <a:pt x="42" y="4954"/>
                  </a:lnTo>
                  <a:lnTo>
                    <a:pt x="1" y="4025"/>
                  </a:lnTo>
                  <a:lnTo>
                    <a:pt x="1" y="2890"/>
                  </a:lnTo>
                  <a:lnTo>
                    <a:pt x="1" y="2890"/>
                  </a:lnTo>
                  <a:lnTo>
                    <a:pt x="1" y="1775"/>
                  </a:lnTo>
                  <a:lnTo>
                    <a:pt x="42" y="846"/>
                  </a:lnTo>
                  <a:lnTo>
                    <a:pt x="84" y="227"/>
                  </a:lnTo>
                  <a:lnTo>
                    <a:pt x="104" y="41"/>
                  </a:lnTo>
                  <a:lnTo>
                    <a:pt x="125" y="0"/>
                  </a:lnTo>
                  <a:lnTo>
                    <a:pt x="125" y="0"/>
                  </a:lnTo>
                  <a:lnTo>
                    <a:pt x="125" y="0"/>
                  </a:lnTo>
                  <a:lnTo>
                    <a:pt x="145" y="0"/>
                  </a:lnTo>
                  <a:lnTo>
                    <a:pt x="166" y="41"/>
                  </a:lnTo>
                  <a:lnTo>
                    <a:pt x="187" y="227"/>
                  </a:lnTo>
                  <a:lnTo>
                    <a:pt x="228" y="846"/>
                  </a:lnTo>
                  <a:lnTo>
                    <a:pt x="249" y="1775"/>
                  </a:lnTo>
                  <a:lnTo>
                    <a:pt x="269" y="2890"/>
                  </a:lnTo>
                  <a:lnTo>
                    <a:pt x="269" y="2890"/>
                  </a:lnTo>
                  <a:lnTo>
                    <a:pt x="249" y="4025"/>
                  </a:lnTo>
                  <a:lnTo>
                    <a:pt x="228" y="4954"/>
                  </a:lnTo>
                  <a:lnTo>
                    <a:pt x="187" y="5573"/>
                  </a:lnTo>
                  <a:lnTo>
                    <a:pt x="166" y="5738"/>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5921050" y="4874150"/>
              <a:ext cx="6750" cy="145025"/>
            </a:xfrm>
            <a:custGeom>
              <a:rect b="b" l="l" r="r" t="t"/>
              <a:pathLst>
                <a:path extrusionOk="0" h="5801" w="270">
                  <a:moveTo>
                    <a:pt x="125" y="0"/>
                  </a:moveTo>
                  <a:lnTo>
                    <a:pt x="104" y="41"/>
                  </a:lnTo>
                  <a:lnTo>
                    <a:pt x="83" y="227"/>
                  </a:lnTo>
                  <a:lnTo>
                    <a:pt x="42" y="846"/>
                  </a:lnTo>
                  <a:lnTo>
                    <a:pt x="21" y="1775"/>
                  </a:lnTo>
                  <a:lnTo>
                    <a:pt x="1" y="2890"/>
                  </a:lnTo>
                  <a:lnTo>
                    <a:pt x="21" y="4025"/>
                  </a:lnTo>
                  <a:lnTo>
                    <a:pt x="42" y="4954"/>
                  </a:lnTo>
                  <a:lnTo>
                    <a:pt x="83" y="5573"/>
                  </a:lnTo>
                  <a:lnTo>
                    <a:pt x="104" y="5738"/>
                  </a:lnTo>
                  <a:lnTo>
                    <a:pt x="125" y="5780"/>
                  </a:lnTo>
                  <a:lnTo>
                    <a:pt x="145" y="5800"/>
                  </a:lnTo>
                  <a:lnTo>
                    <a:pt x="145" y="5780"/>
                  </a:lnTo>
                  <a:lnTo>
                    <a:pt x="166" y="5738"/>
                  </a:lnTo>
                  <a:lnTo>
                    <a:pt x="187" y="5573"/>
                  </a:lnTo>
                  <a:lnTo>
                    <a:pt x="228" y="4954"/>
                  </a:lnTo>
                  <a:lnTo>
                    <a:pt x="269" y="4025"/>
                  </a:lnTo>
                  <a:lnTo>
                    <a:pt x="269" y="2890"/>
                  </a:lnTo>
                  <a:lnTo>
                    <a:pt x="269" y="1775"/>
                  </a:lnTo>
                  <a:lnTo>
                    <a:pt x="228" y="846"/>
                  </a:lnTo>
                  <a:lnTo>
                    <a:pt x="187"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5921050" y="4874150"/>
              <a:ext cx="6750" cy="145025"/>
            </a:xfrm>
            <a:custGeom>
              <a:rect b="b" l="l" r="r" t="t"/>
              <a:pathLst>
                <a:path extrusionOk="0" fill="none" h="5801" w="270">
                  <a:moveTo>
                    <a:pt x="145" y="5800"/>
                  </a:moveTo>
                  <a:lnTo>
                    <a:pt x="145" y="5800"/>
                  </a:lnTo>
                  <a:lnTo>
                    <a:pt x="125" y="5780"/>
                  </a:lnTo>
                  <a:lnTo>
                    <a:pt x="104" y="5738"/>
                  </a:lnTo>
                  <a:lnTo>
                    <a:pt x="83" y="5573"/>
                  </a:lnTo>
                  <a:lnTo>
                    <a:pt x="42" y="4954"/>
                  </a:lnTo>
                  <a:lnTo>
                    <a:pt x="21" y="4025"/>
                  </a:lnTo>
                  <a:lnTo>
                    <a:pt x="1" y="2890"/>
                  </a:lnTo>
                  <a:lnTo>
                    <a:pt x="1" y="2890"/>
                  </a:lnTo>
                  <a:lnTo>
                    <a:pt x="21" y="1775"/>
                  </a:lnTo>
                  <a:lnTo>
                    <a:pt x="42" y="846"/>
                  </a:lnTo>
                  <a:lnTo>
                    <a:pt x="83" y="227"/>
                  </a:lnTo>
                  <a:lnTo>
                    <a:pt x="104" y="41"/>
                  </a:lnTo>
                  <a:lnTo>
                    <a:pt x="125" y="0"/>
                  </a:lnTo>
                  <a:lnTo>
                    <a:pt x="145" y="0"/>
                  </a:lnTo>
                  <a:lnTo>
                    <a:pt x="145" y="0"/>
                  </a:lnTo>
                  <a:lnTo>
                    <a:pt x="145" y="0"/>
                  </a:lnTo>
                  <a:lnTo>
                    <a:pt x="166" y="41"/>
                  </a:lnTo>
                  <a:lnTo>
                    <a:pt x="187" y="227"/>
                  </a:lnTo>
                  <a:lnTo>
                    <a:pt x="228" y="846"/>
                  </a:lnTo>
                  <a:lnTo>
                    <a:pt x="269" y="1775"/>
                  </a:lnTo>
                  <a:lnTo>
                    <a:pt x="269" y="2890"/>
                  </a:lnTo>
                  <a:lnTo>
                    <a:pt x="269" y="2890"/>
                  </a:lnTo>
                  <a:lnTo>
                    <a:pt x="269" y="4025"/>
                  </a:lnTo>
                  <a:lnTo>
                    <a:pt x="228" y="4954"/>
                  </a:lnTo>
                  <a:lnTo>
                    <a:pt x="187" y="5573"/>
                  </a:lnTo>
                  <a:lnTo>
                    <a:pt x="166" y="5738"/>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6061925" y="4874150"/>
              <a:ext cx="6750" cy="145025"/>
            </a:xfrm>
            <a:custGeom>
              <a:rect b="b" l="l" r="r" t="t"/>
              <a:pathLst>
                <a:path extrusionOk="0" h="5801" w="270">
                  <a:moveTo>
                    <a:pt x="125" y="0"/>
                  </a:moveTo>
                  <a:lnTo>
                    <a:pt x="125" y="41"/>
                  </a:lnTo>
                  <a:lnTo>
                    <a:pt x="83" y="227"/>
                  </a:lnTo>
                  <a:lnTo>
                    <a:pt x="42" y="846"/>
                  </a:lnTo>
                  <a:lnTo>
                    <a:pt x="22" y="1775"/>
                  </a:lnTo>
                  <a:lnTo>
                    <a:pt x="1" y="2890"/>
                  </a:lnTo>
                  <a:lnTo>
                    <a:pt x="22" y="4025"/>
                  </a:lnTo>
                  <a:lnTo>
                    <a:pt x="42" y="4954"/>
                  </a:lnTo>
                  <a:lnTo>
                    <a:pt x="83" y="5573"/>
                  </a:lnTo>
                  <a:lnTo>
                    <a:pt x="125" y="5738"/>
                  </a:lnTo>
                  <a:lnTo>
                    <a:pt x="125" y="5780"/>
                  </a:lnTo>
                  <a:lnTo>
                    <a:pt x="145" y="5800"/>
                  </a:lnTo>
                  <a:lnTo>
                    <a:pt x="166" y="5780"/>
                  </a:lnTo>
                  <a:lnTo>
                    <a:pt x="166" y="5738"/>
                  </a:lnTo>
                  <a:lnTo>
                    <a:pt x="207" y="5573"/>
                  </a:lnTo>
                  <a:lnTo>
                    <a:pt x="249" y="4954"/>
                  </a:lnTo>
                  <a:lnTo>
                    <a:pt x="269" y="4025"/>
                  </a:lnTo>
                  <a:lnTo>
                    <a:pt x="269" y="2890"/>
                  </a:lnTo>
                  <a:lnTo>
                    <a:pt x="269" y="1775"/>
                  </a:lnTo>
                  <a:lnTo>
                    <a:pt x="249" y="846"/>
                  </a:lnTo>
                  <a:lnTo>
                    <a:pt x="207" y="227"/>
                  </a:lnTo>
                  <a:lnTo>
                    <a:pt x="166" y="41"/>
                  </a:lnTo>
                  <a:lnTo>
                    <a:pt x="166"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6061925" y="4874150"/>
              <a:ext cx="6750" cy="145025"/>
            </a:xfrm>
            <a:custGeom>
              <a:rect b="b" l="l" r="r" t="t"/>
              <a:pathLst>
                <a:path extrusionOk="0" fill="none" h="5801" w="270">
                  <a:moveTo>
                    <a:pt x="145" y="5800"/>
                  </a:moveTo>
                  <a:lnTo>
                    <a:pt x="145" y="5800"/>
                  </a:lnTo>
                  <a:lnTo>
                    <a:pt x="125" y="5780"/>
                  </a:lnTo>
                  <a:lnTo>
                    <a:pt x="125" y="5738"/>
                  </a:lnTo>
                  <a:lnTo>
                    <a:pt x="83" y="5573"/>
                  </a:lnTo>
                  <a:lnTo>
                    <a:pt x="42" y="4954"/>
                  </a:lnTo>
                  <a:lnTo>
                    <a:pt x="22" y="4025"/>
                  </a:lnTo>
                  <a:lnTo>
                    <a:pt x="1" y="2890"/>
                  </a:lnTo>
                  <a:lnTo>
                    <a:pt x="1" y="2890"/>
                  </a:lnTo>
                  <a:lnTo>
                    <a:pt x="22" y="1775"/>
                  </a:lnTo>
                  <a:lnTo>
                    <a:pt x="42" y="846"/>
                  </a:lnTo>
                  <a:lnTo>
                    <a:pt x="83" y="227"/>
                  </a:lnTo>
                  <a:lnTo>
                    <a:pt x="125" y="41"/>
                  </a:lnTo>
                  <a:lnTo>
                    <a:pt x="125" y="0"/>
                  </a:lnTo>
                  <a:lnTo>
                    <a:pt x="145" y="0"/>
                  </a:lnTo>
                  <a:lnTo>
                    <a:pt x="145" y="0"/>
                  </a:lnTo>
                  <a:lnTo>
                    <a:pt x="166" y="0"/>
                  </a:lnTo>
                  <a:lnTo>
                    <a:pt x="166" y="41"/>
                  </a:lnTo>
                  <a:lnTo>
                    <a:pt x="207" y="227"/>
                  </a:lnTo>
                  <a:lnTo>
                    <a:pt x="249" y="846"/>
                  </a:lnTo>
                  <a:lnTo>
                    <a:pt x="269" y="1775"/>
                  </a:lnTo>
                  <a:lnTo>
                    <a:pt x="269" y="2890"/>
                  </a:lnTo>
                  <a:lnTo>
                    <a:pt x="269" y="2890"/>
                  </a:lnTo>
                  <a:lnTo>
                    <a:pt x="269" y="4025"/>
                  </a:lnTo>
                  <a:lnTo>
                    <a:pt x="249" y="4954"/>
                  </a:lnTo>
                  <a:lnTo>
                    <a:pt x="207" y="5573"/>
                  </a:lnTo>
                  <a:lnTo>
                    <a:pt x="166" y="5738"/>
                  </a:lnTo>
                  <a:lnTo>
                    <a:pt x="166"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6018075" y="4874150"/>
              <a:ext cx="6725" cy="145025"/>
            </a:xfrm>
            <a:custGeom>
              <a:rect b="b" l="l" r="r" t="t"/>
              <a:pathLst>
                <a:path extrusionOk="0" h="5801" w="269">
                  <a:moveTo>
                    <a:pt x="124" y="0"/>
                  </a:moveTo>
                  <a:lnTo>
                    <a:pt x="104" y="41"/>
                  </a:lnTo>
                  <a:lnTo>
                    <a:pt x="83" y="227"/>
                  </a:lnTo>
                  <a:lnTo>
                    <a:pt x="42" y="846"/>
                  </a:lnTo>
                  <a:lnTo>
                    <a:pt x="21" y="1775"/>
                  </a:lnTo>
                  <a:lnTo>
                    <a:pt x="0" y="2890"/>
                  </a:lnTo>
                  <a:lnTo>
                    <a:pt x="21" y="4025"/>
                  </a:lnTo>
                  <a:lnTo>
                    <a:pt x="42" y="4954"/>
                  </a:lnTo>
                  <a:lnTo>
                    <a:pt x="83" y="5573"/>
                  </a:lnTo>
                  <a:lnTo>
                    <a:pt x="104" y="5738"/>
                  </a:lnTo>
                  <a:lnTo>
                    <a:pt x="124" y="5780"/>
                  </a:lnTo>
                  <a:lnTo>
                    <a:pt x="145" y="5800"/>
                  </a:lnTo>
                  <a:lnTo>
                    <a:pt x="145" y="5780"/>
                  </a:lnTo>
                  <a:lnTo>
                    <a:pt x="166" y="5738"/>
                  </a:lnTo>
                  <a:lnTo>
                    <a:pt x="186" y="5573"/>
                  </a:lnTo>
                  <a:lnTo>
                    <a:pt x="227" y="4954"/>
                  </a:lnTo>
                  <a:lnTo>
                    <a:pt x="248" y="4025"/>
                  </a:lnTo>
                  <a:lnTo>
                    <a:pt x="269" y="2890"/>
                  </a:lnTo>
                  <a:lnTo>
                    <a:pt x="248" y="1775"/>
                  </a:lnTo>
                  <a:lnTo>
                    <a:pt x="227" y="846"/>
                  </a:lnTo>
                  <a:lnTo>
                    <a:pt x="186"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6018075" y="4874150"/>
              <a:ext cx="6725" cy="145025"/>
            </a:xfrm>
            <a:custGeom>
              <a:rect b="b" l="l" r="r" t="t"/>
              <a:pathLst>
                <a:path extrusionOk="0" fill="none" h="5801" w="269">
                  <a:moveTo>
                    <a:pt x="145" y="5800"/>
                  </a:moveTo>
                  <a:lnTo>
                    <a:pt x="145" y="5800"/>
                  </a:lnTo>
                  <a:lnTo>
                    <a:pt x="124" y="5780"/>
                  </a:lnTo>
                  <a:lnTo>
                    <a:pt x="104" y="5738"/>
                  </a:lnTo>
                  <a:lnTo>
                    <a:pt x="83" y="5573"/>
                  </a:lnTo>
                  <a:lnTo>
                    <a:pt x="42" y="4954"/>
                  </a:lnTo>
                  <a:lnTo>
                    <a:pt x="21" y="4025"/>
                  </a:lnTo>
                  <a:lnTo>
                    <a:pt x="0" y="2890"/>
                  </a:lnTo>
                  <a:lnTo>
                    <a:pt x="0" y="2890"/>
                  </a:lnTo>
                  <a:lnTo>
                    <a:pt x="21" y="1775"/>
                  </a:lnTo>
                  <a:lnTo>
                    <a:pt x="42" y="846"/>
                  </a:lnTo>
                  <a:lnTo>
                    <a:pt x="83" y="227"/>
                  </a:lnTo>
                  <a:lnTo>
                    <a:pt x="104" y="41"/>
                  </a:lnTo>
                  <a:lnTo>
                    <a:pt x="124" y="0"/>
                  </a:lnTo>
                  <a:lnTo>
                    <a:pt x="145" y="0"/>
                  </a:lnTo>
                  <a:lnTo>
                    <a:pt x="145" y="0"/>
                  </a:lnTo>
                  <a:lnTo>
                    <a:pt x="145" y="0"/>
                  </a:lnTo>
                  <a:lnTo>
                    <a:pt x="166" y="41"/>
                  </a:lnTo>
                  <a:lnTo>
                    <a:pt x="186" y="227"/>
                  </a:lnTo>
                  <a:lnTo>
                    <a:pt x="227" y="846"/>
                  </a:lnTo>
                  <a:lnTo>
                    <a:pt x="248" y="1775"/>
                  </a:lnTo>
                  <a:lnTo>
                    <a:pt x="269" y="2890"/>
                  </a:lnTo>
                  <a:lnTo>
                    <a:pt x="269" y="2890"/>
                  </a:lnTo>
                  <a:lnTo>
                    <a:pt x="248" y="4025"/>
                  </a:lnTo>
                  <a:lnTo>
                    <a:pt x="227" y="4954"/>
                  </a:lnTo>
                  <a:lnTo>
                    <a:pt x="186" y="5573"/>
                  </a:lnTo>
                  <a:lnTo>
                    <a:pt x="166" y="5738"/>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6158950" y="4874150"/>
              <a:ext cx="6725" cy="145025"/>
            </a:xfrm>
            <a:custGeom>
              <a:rect b="b" l="l" r="r" t="t"/>
              <a:pathLst>
                <a:path extrusionOk="0" h="5801" w="269">
                  <a:moveTo>
                    <a:pt x="124" y="0"/>
                  </a:moveTo>
                  <a:lnTo>
                    <a:pt x="104" y="41"/>
                  </a:lnTo>
                  <a:lnTo>
                    <a:pt x="83" y="227"/>
                  </a:lnTo>
                  <a:lnTo>
                    <a:pt x="42" y="846"/>
                  </a:lnTo>
                  <a:lnTo>
                    <a:pt x="21" y="1775"/>
                  </a:lnTo>
                  <a:lnTo>
                    <a:pt x="0" y="2890"/>
                  </a:lnTo>
                  <a:lnTo>
                    <a:pt x="21" y="4025"/>
                  </a:lnTo>
                  <a:lnTo>
                    <a:pt x="42" y="4954"/>
                  </a:lnTo>
                  <a:lnTo>
                    <a:pt x="83" y="5573"/>
                  </a:lnTo>
                  <a:lnTo>
                    <a:pt x="104" y="5738"/>
                  </a:lnTo>
                  <a:lnTo>
                    <a:pt x="124" y="5780"/>
                  </a:lnTo>
                  <a:lnTo>
                    <a:pt x="145" y="5800"/>
                  </a:lnTo>
                  <a:lnTo>
                    <a:pt x="145" y="5780"/>
                  </a:lnTo>
                  <a:lnTo>
                    <a:pt x="166" y="5738"/>
                  </a:lnTo>
                  <a:lnTo>
                    <a:pt x="186" y="5573"/>
                  </a:lnTo>
                  <a:lnTo>
                    <a:pt x="227" y="4954"/>
                  </a:lnTo>
                  <a:lnTo>
                    <a:pt x="269" y="4025"/>
                  </a:lnTo>
                  <a:lnTo>
                    <a:pt x="269" y="2890"/>
                  </a:lnTo>
                  <a:lnTo>
                    <a:pt x="269" y="1775"/>
                  </a:lnTo>
                  <a:lnTo>
                    <a:pt x="227" y="846"/>
                  </a:lnTo>
                  <a:lnTo>
                    <a:pt x="186"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158950" y="4874150"/>
              <a:ext cx="6725" cy="145025"/>
            </a:xfrm>
            <a:custGeom>
              <a:rect b="b" l="l" r="r" t="t"/>
              <a:pathLst>
                <a:path extrusionOk="0" fill="none" h="5801" w="269">
                  <a:moveTo>
                    <a:pt x="145" y="5800"/>
                  </a:moveTo>
                  <a:lnTo>
                    <a:pt x="145" y="5800"/>
                  </a:lnTo>
                  <a:lnTo>
                    <a:pt x="124" y="5780"/>
                  </a:lnTo>
                  <a:lnTo>
                    <a:pt x="104" y="5738"/>
                  </a:lnTo>
                  <a:lnTo>
                    <a:pt x="83" y="5573"/>
                  </a:lnTo>
                  <a:lnTo>
                    <a:pt x="42" y="4954"/>
                  </a:lnTo>
                  <a:lnTo>
                    <a:pt x="21" y="4025"/>
                  </a:lnTo>
                  <a:lnTo>
                    <a:pt x="0" y="2890"/>
                  </a:lnTo>
                  <a:lnTo>
                    <a:pt x="0" y="2890"/>
                  </a:lnTo>
                  <a:lnTo>
                    <a:pt x="21" y="1775"/>
                  </a:lnTo>
                  <a:lnTo>
                    <a:pt x="42" y="846"/>
                  </a:lnTo>
                  <a:lnTo>
                    <a:pt x="83" y="227"/>
                  </a:lnTo>
                  <a:lnTo>
                    <a:pt x="104" y="41"/>
                  </a:lnTo>
                  <a:lnTo>
                    <a:pt x="124" y="0"/>
                  </a:lnTo>
                  <a:lnTo>
                    <a:pt x="145" y="0"/>
                  </a:lnTo>
                  <a:lnTo>
                    <a:pt x="145" y="0"/>
                  </a:lnTo>
                  <a:lnTo>
                    <a:pt x="145" y="0"/>
                  </a:lnTo>
                  <a:lnTo>
                    <a:pt x="166" y="41"/>
                  </a:lnTo>
                  <a:lnTo>
                    <a:pt x="186" y="227"/>
                  </a:lnTo>
                  <a:lnTo>
                    <a:pt x="227" y="846"/>
                  </a:lnTo>
                  <a:lnTo>
                    <a:pt x="269" y="1775"/>
                  </a:lnTo>
                  <a:lnTo>
                    <a:pt x="269" y="2890"/>
                  </a:lnTo>
                  <a:lnTo>
                    <a:pt x="269" y="2890"/>
                  </a:lnTo>
                  <a:lnTo>
                    <a:pt x="269" y="4025"/>
                  </a:lnTo>
                  <a:lnTo>
                    <a:pt x="227" y="4954"/>
                  </a:lnTo>
                  <a:lnTo>
                    <a:pt x="186" y="5573"/>
                  </a:lnTo>
                  <a:lnTo>
                    <a:pt x="166" y="5738"/>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6115075" y="4874150"/>
              <a:ext cx="6750" cy="145025"/>
            </a:xfrm>
            <a:custGeom>
              <a:rect b="b" l="l" r="r" t="t"/>
              <a:pathLst>
                <a:path extrusionOk="0" h="5801" w="270">
                  <a:moveTo>
                    <a:pt x="125" y="0"/>
                  </a:moveTo>
                  <a:lnTo>
                    <a:pt x="104" y="41"/>
                  </a:lnTo>
                  <a:lnTo>
                    <a:pt x="83" y="227"/>
                  </a:lnTo>
                  <a:lnTo>
                    <a:pt x="42" y="846"/>
                  </a:lnTo>
                  <a:lnTo>
                    <a:pt x="1" y="1775"/>
                  </a:lnTo>
                  <a:lnTo>
                    <a:pt x="1" y="2890"/>
                  </a:lnTo>
                  <a:lnTo>
                    <a:pt x="1" y="4025"/>
                  </a:lnTo>
                  <a:lnTo>
                    <a:pt x="42" y="4954"/>
                  </a:lnTo>
                  <a:lnTo>
                    <a:pt x="83" y="5573"/>
                  </a:lnTo>
                  <a:lnTo>
                    <a:pt x="104" y="5738"/>
                  </a:lnTo>
                  <a:lnTo>
                    <a:pt x="125" y="5780"/>
                  </a:lnTo>
                  <a:lnTo>
                    <a:pt x="125" y="5800"/>
                  </a:lnTo>
                  <a:lnTo>
                    <a:pt x="145" y="5780"/>
                  </a:lnTo>
                  <a:lnTo>
                    <a:pt x="166" y="5738"/>
                  </a:lnTo>
                  <a:lnTo>
                    <a:pt x="187" y="5573"/>
                  </a:lnTo>
                  <a:lnTo>
                    <a:pt x="228" y="4954"/>
                  </a:lnTo>
                  <a:lnTo>
                    <a:pt x="249" y="4025"/>
                  </a:lnTo>
                  <a:lnTo>
                    <a:pt x="269" y="2890"/>
                  </a:lnTo>
                  <a:lnTo>
                    <a:pt x="249" y="1775"/>
                  </a:lnTo>
                  <a:lnTo>
                    <a:pt x="228" y="846"/>
                  </a:lnTo>
                  <a:lnTo>
                    <a:pt x="187"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115075" y="4874150"/>
              <a:ext cx="6750" cy="145025"/>
            </a:xfrm>
            <a:custGeom>
              <a:rect b="b" l="l" r="r" t="t"/>
              <a:pathLst>
                <a:path extrusionOk="0" fill="none" h="5801" w="270">
                  <a:moveTo>
                    <a:pt x="125" y="5800"/>
                  </a:moveTo>
                  <a:lnTo>
                    <a:pt x="125" y="5800"/>
                  </a:lnTo>
                  <a:lnTo>
                    <a:pt x="125" y="5780"/>
                  </a:lnTo>
                  <a:lnTo>
                    <a:pt x="104" y="5738"/>
                  </a:lnTo>
                  <a:lnTo>
                    <a:pt x="83" y="5573"/>
                  </a:lnTo>
                  <a:lnTo>
                    <a:pt x="42" y="4954"/>
                  </a:lnTo>
                  <a:lnTo>
                    <a:pt x="1" y="4025"/>
                  </a:lnTo>
                  <a:lnTo>
                    <a:pt x="1" y="2890"/>
                  </a:lnTo>
                  <a:lnTo>
                    <a:pt x="1" y="2890"/>
                  </a:lnTo>
                  <a:lnTo>
                    <a:pt x="1" y="1775"/>
                  </a:lnTo>
                  <a:lnTo>
                    <a:pt x="42" y="846"/>
                  </a:lnTo>
                  <a:lnTo>
                    <a:pt x="83" y="227"/>
                  </a:lnTo>
                  <a:lnTo>
                    <a:pt x="104" y="41"/>
                  </a:lnTo>
                  <a:lnTo>
                    <a:pt x="125" y="0"/>
                  </a:lnTo>
                  <a:lnTo>
                    <a:pt x="125" y="0"/>
                  </a:lnTo>
                  <a:lnTo>
                    <a:pt x="125" y="0"/>
                  </a:lnTo>
                  <a:lnTo>
                    <a:pt x="145" y="0"/>
                  </a:lnTo>
                  <a:lnTo>
                    <a:pt x="166" y="41"/>
                  </a:lnTo>
                  <a:lnTo>
                    <a:pt x="187" y="227"/>
                  </a:lnTo>
                  <a:lnTo>
                    <a:pt x="228" y="846"/>
                  </a:lnTo>
                  <a:lnTo>
                    <a:pt x="249" y="1775"/>
                  </a:lnTo>
                  <a:lnTo>
                    <a:pt x="269" y="2890"/>
                  </a:lnTo>
                  <a:lnTo>
                    <a:pt x="269" y="2890"/>
                  </a:lnTo>
                  <a:lnTo>
                    <a:pt x="249" y="4025"/>
                  </a:lnTo>
                  <a:lnTo>
                    <a:pt x="228" y="4954"/>
                  </a:lnTo>
                  <a:lnTo>
                    <a:pt x="187" y="5573"/>
                  </a:lnTo>
                  <a:lnTo>
                    <a:pt x="166" y="5738"/>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6255950" y="4874150"/>
              <a:ext cx="6750" cy="145025"/>
            </a:xfrm>
            <a:custGeom>
              <a:rect b="b" l="l" r="r" t="t"/>
              <a:pathLst>
                <a:path extrusionOk="0" h="5801" w="270">
                  <a:moveTo>
                    <a:pt x="125" y="0"/>
                  </a:moveTo>
                  <a:lnTo>
                    <a:pt x="104" y="41"/>
                  </a:lnTo>
                  <a:lnTo>
                    <a:pt x="84" y="227"/>
                  </a:lnTo>
                  <a:lnTo>
                    <a:pt x="42" y="846"/>
                  </a:lnTo>
                  <a:lnTo>
                    <a:pt x="22" y="1775"/>
                  </a:lnTo>
                  <a:lnTo>
                    <a:pt x="1" y="2890"/>
                  </a:lnTo>
                  <a:lnTo>
                    <a:pt x="22" y="4025"/>
                  </a:lnTo>
                  <a:lnTo>
                    <a:pt x="42" y="4954"/>
                  </a:lnTo>
                  <a:lnTo>
                    <a:pt x="84" y="5573"/>
                  </a:lnTo>
                  <a:lnTo>
                    <a:pt x="104" y="5738"/>
                  </a:lnTo>
                  <a:lnTo>
                    <a:pt x="125" y="5780"/>
                  </a:lnTo>
                  <a:lnTo>
                    <a:pt x="145" y="5800"/>
                  </a:lnTo>
                  <a:lnTo>
                    <a:pt x="145" y="5780"/>
                  </a:lnTo>
                  <a:lnTo>
                    <a:pt x="166" y="5738"/>
                  </a:lnTo>
                  <a:lnTo>
                    <a:pt x="187" y="5573"/>
                  </a:lnTo>
                  <a:lnTo>
                    <a:pt x="228" y="4954"/>
                  </a:lnTo>
                  <a:lnTo>
                    <a:pt x="269" y="4025"/>
                  </a:lnTo>
                  <a:lnTo>
                    <a:pt x="269" y="2890"/>
                  </a:lnTo>
                  <a:lnTo>
                    <a:pt x="269" y="1775"/>
                  </a:lnTo>
                  <a:lnTo>
                    <a:pt x="228" y="846"/>
                  </a:lnTo>
                  <a:lnTo>
                    <a:pt x="187"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6255950" y="4874150"/>
              <a:ext cx="6750" cy="145025"/>
            </a:xfrm>
            <a:custGeom>
              <a:rect b="b" l="l" r="r" t="t"/>
              <a:pathLst>
                <a:path extrusionOk="0" fill="none" h="5801" w="270">
                  <a:moveTo>
                    <a:pt x="145" y="5800"/>
                  </a:moveTo>
                  <a:lnTo>
                    <a:pt x="145" y="5800"/>
                  </a:lnTo>
                  <a:lnTo>
                    <a:pt x="125" y="5780"/>
                  </a:lnTo>
                  <a:lnTo>
                    <a:pt x="104" y="5738"/>
                  </a:lnTo>
                  <a:lnTo>
                    <a:pt x="84" y="5573"/>
                  </a:lnTo>
                  <a:lnTo>
                    <a:pt x="42" y="4954"/>
                  </a:lnTo>
                  <a:lnTo>
                    <a:pt x="22" y="4025"/>
                  </a:lnTo>
                  <a:lnTo>
                    <a:pt x="1" y="2890"/>
                  </a:lnTo>
                  <a:lnTo>
                    <a:pt x="1" y="2890"/>
                  </a:lnTo>
                  <a:lnTo>
                    <a:pt x="22" y="1775"/>
                  </a:lnTo>
                  <a:lnTo>
                    <a:pt x="42" y="846"/>
                  </a:lnTo>
                  <a:lnTo>
                    <a:pt x="84" y="227"/>
                  </a:lnTo>
                  <a:lnTo>
                    <a:pt x="104" y="41"/>
                  </a:lnTo>
                  <a:lnTo>
                    <a:pt x="125" y="0"/>
                  </a:lnTo>
                  <a:lnTo>
                    <a:pt x="145" y="0"/>
                  </a:lnTo>
                  <a:lnTo>
                    <a:pt x="145" y="0"/>
                  </a:lnTo>
                  <a:lnTo>
                    <a:pt x="145" y="0"/>
                  </a:lnTo>
                  <a:lnTo>
                    <a:pt x="166" y="41"/>
                  </a:lnTo>
                  <a:lnTo>
                    <a:pt x="187" y="227"/>
                  </a:lnTo>
                  <a:lnTo>
                    <a:pt x="228" y="846"/>
                  </a:lnTo>
                  <a:lnTo>
                    <a:pt x="269" y="1775"/>
                  </a:lnTo>
                  <a:lnTo>
                    <a:pt x="269" y="2890"/>
                  </a:lnTo>
                  <a:lnTo>
                    <a:pt x="269" y="2890"/>
                  </a:lnTo>
                  <a:lnTo>
                    <a:pt x="269" y="4025"/>
                  </a:lnTo>
                  <a:lnTo>
                    <a:pt x="228" y="4954"/>
                  </a:lnTo>
                  <a:lnTo>
                    <a:pt x="187" y="5573"/>
                  </a:lnTo>
                  <a:lnTo>
                    <a:pt x="166" y="5738"/>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6212100" y="4874150"/>
              <a:ext cx="6725" cy="145025"/>
            </a:xfrm>
            <a:custGeom>
              <a:rect b="b" l="l" r="r" t="t"/>
              <a:pathLst>
                <a:path extrusionOk="0" h="5801" w="269">
                  <a:moveTo>
                    <a:pt x="104" y="0"/>
                  </a:moveTo>
                  <a:lnTo>
                    <a:pt x="104" y="41"/>
                  </a:lnTo>
                  <a:lnTo>
                    <a:pt x="83" y="227"/>
                  </a:lnTo>
                  <a:lnTo>
                    <a:pt x="21" y="846"/>
                  </a:lnTo>
                  <a:lnTo>
                    <a:pt x="0" y="1775"/>
                  </a:lnTo>
                  <a:lnTo>
                    <a:pt x="0" y="2890"/>
                  </a:lnTo>
                  <a:lnTo>
                    <a:pt x="0" y="4025"/>
                  </a:lnTo>
                  <a:lnTo>
                    <a:pt x="21" y="4954"/>
                  </a:lnTo>
                  <a:lnTo>
                    <a:pt x="83" y="5573"/>
                  </a:lnTo>
                  <a:lnTo>
                    <a:pt x="104" y="5738"/>
                  </a:lnTo>
                  <a:lnTo>
                    <a:pt x="104" y="5780"/>
                  </a:lnTo>
                  <a:lnTo>
                    <a:pt x="124" y="5800"/>
                  </a:lnTo>
                  <a:lnTo>
                    <a:pt x="145" y="5780"/>
                  </a:lnTo>
                  <a:lnTo>
                    <a:pt x="145" y="5738"/>
                  </a:lnTo>
                  <a:lnTo>
                    <a:pt x="186" y="5573"/>
                  </a:lnTo>
                  <a:lnTo>
                    <a:pt x="228" y="4954"/>
                  </a:lnTo>
                  <a:lnTo>
                    <a:pt x="248" y="4025"/>
                  </a:lnTo>
                  <a:lnTo>
                    <a:pt x="269" y="2890"/>
                  </a:lnTo>
                  <a:lnTo>
                    <a:pt x="248" y="1775"/>
                  </a:lnTo>
                  <a:lnTo>
                    <a:pt x="228" y="846"/>
                  </a:lnTo>
                  <a:lnTo>
                    <a:pt x="186" y="227"/>
                  </a:lnTo>
                  <a:lnTo>
                    <a:pt x="145"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6212100" y="4874150"/>
              <a:ext cx="6725" cy="145025"/>
            </a:xfrm>
            <a:custGeom>
              <a:rect b="b" l="l" r="r" t="t"/>
              <a:pathLst>
                <a:path extrusionOk="0" fill="none" h="5801" w="269">
                  <a:moveTo>
                    <a:pt x="124" y="5800"/>
                  </a:moveTo>
                  <a:lnTo>
                    <a:pt x="124" y="5800"/>
                  </a:lnTo>
                  <a:lnTo>
                    <a:pt x="104" y="5780"/>
                  </a:lnTo>
                  <a:lnTo>
                    <a:pt x="104" y="5738"/>
                  </a:lnTo>
                  <a:lnTo>
                    <a:pt x="83" y="5573"/>
                  </a:lnTo>
                  <a:lnTo>
                    <a:pt x="21" y="4954"/>
                  </a:lnTo>
                  <a:lnTo>
                    <a:pt x="0" y="4025"/>
                  </a:lnTo>
                  <a:lnTo>
                    <a:pt x="0" y="2890"/>
                  </a:lnTo>
                  <a:lnTo>
                    <a:pt x="0" y="2890"/>
                  </a:lnTo>
                  <a:lnTo>
                    <a:pt x="0" y="1775"/>
                  </a:lnTo>
                  <a:lnTo>
                    <a:pt x="21" y="846"/>
                  </a:lnTo>
                  <a:lnTo>
                    <a:pt x="83" y="227"/>
                  </a:lnTo>
                  <a:lnTo>
                    <a:pt x="104" y="41"/>
                  </a:lnTo>
                  <a:lnTo>
                    <a:pt x="104" y="0"/>
                  </a:lnTo>
                  <a:lnTo>
                    <a:pt x="124" y="0"/>
                  </a:lnTo>
                  <a:lnTo>
                    <a:pt x="124" y="0"/>
                  </a:lnTo>
                  <a:lnTo>
                    <a:pt x="145" y="0"/>
                  </a:lnTo>
                  <a:lnTo>
                    <a:pt x="145" y="41"/>
                  </a:lnTo>
                  <a:lnTo>
                    <a:pt x="186" y="227"/>
                  </a:lnTo>
                  <a:lnTo>
                    <a:pt x="228" y="846"/>
                  </a:lnTo>
                  <a:lnTo>
                    <a:pt x="248" y="1775"/>
                  </a:lnTo>
                  <a:lnTo>
                    <a:pt x="269" y="2890"/>
                  </a:lnTo>
                  <a:lnTo>
                    <a:pt x="269" y="2890"/>
                  </a:lnTo>
                  <a:lnTo>
                    <a:pt x="248" y="4025"/>
                  </a:lnTo>
                  <a:lnTo>
                    <a:pt x="228" y="4954"/>
                  </a:lnTo>
                  <a:lnTo>
                    <a:pt x="186" y="5573"/>
                  </a:lnTo>
                  <a:lnTo>
                    <a:pt x="145" y="5738"/>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352975" y="4874150"/>
              <a:ext cx="6725" cy="145025"/>
            </a:xfrm>
            <a:custGeom>
              <a:rect b="b" l="l" r="r" t="t"/>
              <a:pathLst>
                <a:path extrusionOk="0" h="5801" w="269">
                  <a:moveTo>
                    <a:pt x="124" y="0"/>
                  </a:moveTo>
                  <a:lnTo>
                    <a:pt x="104" y="41"/>
                  </a:lnTo>
                  <a:lnTo>
                    <a:pt x="83" y="227"/>
                  </a:lnTo>
                  <a:lnTo>
                    <a:pt x="42" y="846"/>
                  </a:lnTo>
                  <a:lnTo>
                    <a:pt x="1" y="1775"/>
                  </a:lnTo>
                  <a:lnTo>
                    <a:pt x="1" y="2890"/>
                  </a:lnTo>
                  <a:lnTo>
                    <a:pt x="1" y="4025"/>
                  </a:lnTo>
                  <a:lnTo>
                    <a:pt x="42" y="4954"/>
                  </a:lnTo>
                  <a:lnTo>
                    <a:pt x="83" y="5573"/>
                  </a:lnTo>
                  <a:lnTo>
                    <a:pt x="104" y="5738"/>
                  </a:lnTo>
                  <a:lnTo>
                    <a:pt x="124" y="5780"/>
                  </a:lnTo>
                  <a:lnTo>
                    <a:pt x="124" y="5800"/>
                  </a:lnTo>
                  <a:lnTo>
                    <a:pt x="145" y="5780"/>
                  </a:lnTo>
                  <a:lnTo>
                    <a:pt x="166" y="5738"/>
                  </a:lnTo>
                  <a:lnTo>
                    <a:pt x="186" y="5573"/>
                  </a:lnTo>
                  <a:lnTo>
                    <a:pt x="228" y="4954"/>
                  </a:lnTo>
                  <a:lnTo>
                    <a:pt x="248" y="4025"/>
                  </a:lnTo>
                  <a:lnTo>
                    <a:pt x="269" y="2890"/>
                  </a:lnTo>
                  <a:lnTo>
                    <a:pt x="248" y="1775"/>
                  </a:lnTo>
                  <a:lnTo>
                    <a:pt x="228" y="846"/>
                  </a:lnTo>
                  <a:lnTo>
                    <a:pt x="186"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6352975" y="4874150"/>
              <a:ext cx="6725" cy="145025"/>
            </a:xfrm>
            <a:custGeom>
              <a:rect b="b" l="l" r="r" t="t"/>
              <a:pathLst>
                <a:path extrusionOk="0" fill="none" h="5801" w="269">
                  <a:moveTo>
                    <a:pt x="124" y="5800"/>
                  </a:moveTo>
                  <a:lnTo>
                    <a:pt x="124" y="5800"/>
                  </a:lnTo>
                  <a:lnTo>
                    <a:pt x="124" y="5780"/>
                  </a:lnTo>
                  <a:lnTo>
                    <a:pt x="104" y="5738"/>
                  </a:lnTo>
                  <a:lnTo>
                    <a:pt x="83" y="5573"/>
                  </a:lnTo>
                  <a:lnTo>
                    <a:pt x="42" y="4954"/>
                  </a:lnTo>
                  <a:lnTo>
                    <a:pt x="1" y="4025"/>
                  </a:lnTo>
                  <a:lnTo>
                    <a:pt x="1" y="2890"/>
                  </a:lnTo>
                  <a:lnTo>
                    <a:pt x="1" y="2890"/>
                  </a:lnTo>
                  <a:lnTo>
                    <a:pt x="1" y="1775"/>
                  </a:lnTo>
                  <a:lnTo>
                    <a:pt x="42" y="846"/>
                  </a:lnTo>
                  <a:lnTo>
                    <a:pt x="83" y="227"/>
                  </a:lnTo>
                  <a:lnTo>
                    <a:pt x="104" y="41"/>
                  </a:lnTo>
                  <a:lnTo>
                    <a:pt x="124" y="0"/>
                  </a:lnTo>
                  <a:lnTo>
                    <a:pt x="124" y="0"/>
                  </a:lnTo>
                  <a:lnTo>
                    <a:pt x="124" y="0"/>
                  </a:lnTo>
                  <a:lnTo>
                    <a:pt x="145" y="0"/>
                  </a:lnTo>
                  <a:lnTo>
                    <a:pt x="166" y="41"/>
                  </a:lnTo>
                  <a:lnTo>
                    <a:pt x="186" y="227"/>
                  </a:lnTo>
                  <a:lnTo>
                    <a:pt x="228" y="846"/>
                  </a:lnTo>
                  <a:lnTo>
                    <a:pt x="248" y="1775"/>
                  </a:lnTo>
                  <a:lnTo>
                    <a:pt x="269" y="2890"/>
                  </a:lnTo>
                  <a:lnTo>
                    <a:pt x="269" y="2890"/>
                  </a:lnTo>
                  <a:lnTo>
                    <a:pt x="248" y="4025"/>
                  </a:lnTo>
                  <a:lnTo>
                    <a:pt x="228" y="4954"/>
                  </a:lnTo>
                  <a:lnTo>
                    <a:pt x="186" y="5573"/>
                  </a:lnTo>
                  <a:lnTo>
                    <a:pt x="166" y="5738"/>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6308600" y="4874150"/>
              <a:ext cx="6725" cy="145025"/>
            </a:xfrm>
            <a:custGeom>
              <a:rect b="b" l="l" r="r" t="t"/>
              <a:pathLst>
                <a:path extrusionOk="0" h="5801" w="269">
                  <a:moveTo>
                    <a:pt x="124" y="0"/>
                  </a:moveTo>
                  <a:lnTo>
                    <a:pt x="104" y="41"/>
                  </a:lnTo>
                  <a:lnTo>
                    <a:pt x="83" y="227"/>
                  </a:lnTo>
                  <a:lnTo>
                    <a:pt x="42" y="846"/>
                  </a:lnTo>
                  <a:lnTo>
                    <a:pt x="21" y="1775"/>
                  </a:lnTo>
                  <a:lnTo>
                    <a:pt x="0" y="2890"/>
                  </a:lnTo>
                  <a:lnTo>
                    <a:pt x="21" y="4025"/>
                  </a:lnTo>
                  <a:lnTo>
                    <a:pt x="42" y="4954"/>
                  </a:lnTo>
                  <a:lnTo>
                    <a:pt x="83" y="5573"/>
                  </a:lnTo>
                  <a:lnTo>
                    <a:pt x="104" y="5738"/>
                  </a:lnTo>
                  <a:lnTo>
                    <a:pt x="124" y="5780"/>
                  </a:lnTo>
                  <a:lnTo>
                    <a:pt x="145" y="5800"/>
                  </a:lnTo>
                  <a:lnTo>
                    <a:pt x="145" y="5780"/>
                  </a:lnTo>
                  <a:lnTo>
                    <a:pt x="166" y="5738"/>
                  </a:lnTo>
                  <a:lnTo>
                    <a:pt x="186" y="5573"/>
                  </a:lnTo>
                  <a:lnTo>
                    <a:pt x="227" y="4954"/>
                  </a:lnTo>
                  <a:lnTo>
                    <a:pt x="269" y="4025"/>
                  </a:lnTo>
                  <a:lnTo>
                    <a:pt x="269" y="2890"/>
                  </a:lnTo>
                  <a:lnTo>
                    <a:pt x="269" y="1775"/>
                  </a:lnTo>
                  <a:lnTo>
                    <a:pt x="227" y="846"/>
                  </a:lnTo>
                  <a:lnTo>
                    <a:pt x="186" y="227"/>
                  </a:lnTo>
                  <a:lnTo>
                    <a:pt x="166" y="41"/>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6308600" y="4874150"/>
              <a:ext cx="6725" cy="145025"/>
            </a:xfrm>
            <a:custGeom>
              <a:rect b="b" l="l" r="r" t="t"/>
              <a:pathLst>
                <a:path extrusionOk="0" fill="none" h="5801" w="269">
                  <a:moveTo>
                    <a:pt x="145" y="5800"/>
                  </a:moveTo>
                  <a:lnTo>
                    <a:pt x="145" y="5800"/>
                  </a:lnTo>
                  <a:lnTo>
                    <a:pt x="124" y="5780"/>
                  </a:lnTo>
                  <a:lnTo>
                    <a:pt x="104" y="5738"/>
                  </a:lnTo>
                  <a:lnTo>
                    <a:pt x="83" y="5573"/>
                  </a:lnTo>
                  <a:lnTo>
                    <a:pt x="42" y="4954"/>
                  </a:lnTo>
                  <a:lnTo>
                    <a:pt x="21" y="4025"/>
                  </a:lnTo>
                  <a:lnTo>
                    <a:pt x="0" y="2890"/>
                  </a:lnTo>
                  <a:lnTo>
                    <a:pt x="0" y="2890"/>
                  </a:lnTo>
                  <a:lnTo>
                    <a:pt x="21" y="1775"/>
                  </a:lnTo>
                  <a:lnTo>
                    <a:pt x="42" y="846"/>
                  </a:lnTo>
                  <a:lnTo>
                    <a:pt x="83" y="227"/>
                  </a:lnTo>
                  <a:lnTo>
                    <a:pt x="104" y="41"/>
                  </a:lnTo>
                  <a:lnTo>
                    <a:pt x="124" y="0"/>
                  </a:lnTo>
                  <a:lnTo>
                    <a:pt x="145" y="0"/>
                  </a:lnTo>
                  <a:lnTo>
                    <a:pt x="145" y="0"/>
                  </a:lnTo>
                  <a:lnTo>
                    <a:pt x="145" y="0"/>
                  </a:lnTo>
                  <a:lnTo>
                    <a:pt x="166" y="41"/>
                  </a:lnTo>
                  <a:lnTo>
                    <a:pt x="186" y="227"/>
                  </a:lnTo>
                  <a:lnTo>
                    <a:pt x="227" y="846"/>
                  </a:lnTo>
                  <a:lnTo>
                    <a:pt x="269" y="1775"/>
                  </a:lnTo>
                  <a:lnTo>
                    <a:pt x="269" y="2890"/>
                  </a:lnTo>
                  <a:lnTo>
                    <a:pt x="269" y="2890"/>
                  </a:lnTo>
                  <a:lnTo>
                    <a:pt x="269" y="4025"/>
                  </a:lnTo>
                  <a:lnTo>
                    <a:pt x="227" y="4954"/>
                  </a:lnTo>
                  <a:lnTo>
                    <a:pt x="186" y="5573"/>
                  </a:lnTo>
                  <a:lnTo>
                    <a:pt x="166" y="5738"/>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5595450" y="4868450"/>
              <a:ext cx="809675" cy="6750"/>
            </a:xfrm>
            <a:custGeom>
              <a:rect b="b" l="l" r="r" t="t"/>
              <a:pathLst>
                <a:path extrusionOk="0" h="270" w="32387">
                  <a:moveTo>
                    <a:pt x="9887" y="1"/>
                  </a:moveTo>
                  <a:lnTo>
                    <a:pt x="4727" y="42"/>
                  </a:lnTo>
                  <a:lnTo>
                    <a:pt x="1259" y="84"/>
                  </a:lnTo>
                  <a:lnTo>
                    <a:pt x="310" y="104"/>
                  </a:lnTo>
                  <a:lnTo>
                    <a:pt x="83" y="125"/>
                  </a:lnTo>
                  <a:lnTo>
                    <a:pt x="0" y="125"/>
                  </a:lnTo>
                  <a:lnTo>
                    <a:pt x="83" y="145"/>
                  </a:lnTo>
                  <a:lnTo>
                    <a:pt x="310" y="166"/>
                  </a:lnTo>
                  <a:lnTo>
                    <a:pt x="1259" y="187"/>
                  </a:lnTo>
                  <a:lnTo>
                    <a:pt x="4727" y="228"/>
                  </a:lnTo>
                  <a:lnTo>
                    <a:pt x="9887" y="249"/>
                  </a:lnTo>
                  <a:lnTo>
                    <a:pt x="16204" y="269"/>
                  </a:lnTo>
                  <a:lnTo>
                    <a:pt x="22499" y="249"/>
                  </a:lnTo>
                  <a:lnTo>
                    <a:pt x="27659" y="228"/>
                  </a:lnTo>
                  <a:lnTo>
                    <a:pt x="31127" y="187"/>
                  </a:lnTo>
                  <a:lnTo>
                    <a:pt x="32077" y="166"/>
                  </a:lnTo>
                  <a:lnTo>
                    <a:pt x="32304" y="145"/>
                  </a:lnTo>
                  <a:lnTo>
                    <a:pt x="32386" y="125"/>
                  </a:lnTo>
                  <a:lnTo>
                    <a:pt x="32304" y="125"/>
                  </a:lnTo>
                  <a:lnTo>
                    <a:pt x="32077" y="104"/>
                  </a:lnTo>
                  <a:lnTo>
                    <a:pt x="31127" y="84"/>
                  </a:lnTo>
                  <a:lnTo>
                    <a:pt x="27659" y="42"/>
                  </a:lnTo>
                  <a:lnTo>
                    <a:pt x="22499"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5595450" y="4868450"/>
              <a:ext cx="809675" cy="6750"/>
            </a:xfrm>
            <a:custGeom>
              <a:rect b="b" l="l" r="r" t="t"/>
              <a:pathLst>
                <a:path extrusionOk="0" fill="none" h="270" w="32387">
                  <a:moveTo>
                    <a:pt x="32386" y="125"/>
                  </a:moveTo>
                  <a:lnTo>
                    <a:pt x="32386" y="125"/>
                  </a:lnTo>
                  <a:lnTo>
                    <a:pt x="32304" y="145"/>
                  </a:lnTo>
                  <a:lnTo>
                    <a:pt x="32077" y="166"/>
                  </a:lnTo>
                  <a:lnTo>
                    <a:pt x="31127" y="187"/>
                  </a:lnTo>
                  <a:lnTo>
                    <a:pt x="27659" y="228"/>
                  </a:lnTo>
                  <a:lnTo>
                    <a:pt x="22499" y="249"/>
                  </a:lnTo>
                  <a:lnTo>
                    <a:pt x="16204" y="269"/>
                  </a:lnTo>
                  <a:lnTo>
                    <a:pt x="16204" y="269"/>
                  </a:lnTo>
                  <a:lnTo>
                    <a:pt x="9887" y="249"/>
                  </a:lnTo>
                  <a:lnTo>
                    <a:pt x="4727" y="228"/>
                  </a:lnTo>
                  <a:lnTo>
                    <a:pt x="1259" y="187"/>
                  </a:lnTo>
                  <a:lnTo>
                    <a:pt x="310" y="166"/>
                  </a:lnTo>
                  <a:lnTo>
                    <a:pt x="83" y="145"/>
                  </a:lnTo>
                  <a:lnTo>
                    <a:pt x="0" y="125"/>
                  </a:lnTo>
                  <a:lnTo>
                    <a:pt x="0" y="125"/>
                  </a:lnTo>
                  <a:lnTo>
                    <a:pt x="83" y="125"/>
                  </a:lnTo>
                  <a:lnTo>
                    <a:pt x="310" y="104"/>
                  </a:lnTo>
                  <a:lnTo>
                    <a:pt x="1259" y="84"/>
                  </a:lnTo>
                  <a:lnTo>
                    <a:pt x="4727" y="42"/>
                  </a:lnTo>
                  <a:lnTo>
                    <a:pt x="9887" y="1"/>
                  </a:lnTo>
                  <a:lnTo>
                    <a:pt x="16204" y="1"/>
                  </a:lnTo>
                  <a:lnTo>
                    <a:pt x="16204" y="1"/>
                  </a:lnTo>
                  <a:lnTo>
                    <a:pt x="22499" y="1"/>
                  </a:lnTo>
                  <a:lnTo>
                    <a:pt x="27659" y="42"/>
                  </a:lnTo>
                  <a:lnTo>
                    <a:pt x="31127" y="84"/>
                  </a:lnTo>
                  <a:lnTo>
                    <a:pt x="32077" y="104"/>
                  </a:lnTo>
                  <a:lnTo>
                    <a:pt x="32304" y="125"/>
                  </a:lnTo>
                  <a:lnTo>
                    <a:pt x="32386" y="1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5664600" y="5019150"/>
              <a:ext cx="806575" cy="146575"/>
            </a:xfrm>
            <a:custGeom>
              <a:rect b="b" l="l" r="r" t="t"/>
              <a:pathLst>
                <a:path extrusionOk="0" h="5863" w="32263">
                  <a:moveTo>
                    <a:pt x="0" y="0"/>
                  </a:moveTo>
                  <a:lnTo>
                    <a:pt x="0" y="5862"/>
                  </a:lnTo>
                  <a:lnTo>
                    <a:pt x="32262" y="5862"/>
                  </a:lnTo>
                  <a:lnTo>
                    <a:pt x="32262"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5664600" y="5019150"/>
              <a:ext cx="806575" cy="146575"/>
            </a:xfrm>
            <a:custGeom>
              <a:rect b="b" l="l" r="r" t="t"/>
              <a:pathLst>
                <a:path extrusionOk="0" fill="none" h="5863" w="32263">
                  <a:moveTo>
                    <a:pt x="32262" y="5862"/>
                  </a:moveTo>
                  <a:lnTo>
                    <a:pt x="0" y="5862"/>
                  </a:lnTo>
                  <a:lnTo>
                    <a:pt x="0" y="0"/>
                  </a:lnTo>
                  <a:lnTo>
                    <a:pt x="32262" y="0"/>
                  </a:lnTo>
                  <a:lnTo>
                    <a:pt x="32262" y="58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740450" y="5021200"/>
              <a:ext cx="6725" cy="145550"/>
            </a:xfrm>
            <a:custGeom>
              <a:rect b="b" l="l" r="r" t="t"/>
              <a:pathLst>
                <a:path extrusionOk="0" h="5822" w="269">
                  <a:moveTo>
                    <a:pt x="145" y="1"/>
                  </a:moveTo>
                  <a:lnTo>
                    <a:pt x="124" y="21"/>
                  </a:lnTo>
                  <a:lnTo>
                    <a:pt x="104" y="63"/>
                  </a:lnTo>
                  <a:lnTo>
                    <a:pt x="83" y="228"/>
                  </a:lnTo>
                  <a:lnTo>
                    <a:pt x="42" y="868"/>
                  </a:lnTo>
                  <a:lnTo>
                    <a:pt x="21" y="1776"/>
                  </a:lnTo>
                  <a:lnTo>
                    <a:pt x="0" y="2911"/>
                  </a:lnTo>
                  <a:lnTo>
                    <a:pt x="21" y="4046"/>
                  </a:lnTo>
                  <a:lnTo>
                    <a:pt x="42" y="4975"/>
                  </a:lnTo>
                  <a:lnTo>
                    <a:pt x="83" y="5595"/>
                  </a:lnTo>
                  <a:lnTo>
                    <a:pt x="104" y="5760"/>
                  </a:lnTo>
                  <a:lnTo>
                    <a:pt x="124" y="5801"/>
                  </a:lnTo>
                  <a:lnTo>
                    <a:pt x="145" y="5822"/>
                  </a:lnTo>
                  <a:lnTo>
                    <a:pt x="145" y="5801"/>
                  </a:lnTo>
                  <a:lnTo>
                    <a:pt x="166" y="5760"/>
                  </a:lnTo>
                  <a:lnTo>
                    <a:pt x="186" y="5595"/>
                  </a:lnTo>
                  <a:lnTo>
                    <a:pt x="227" y="4975"/>
                  </a:lnTo>
                  <a:lnTo>
                    <a:pt x="269" y="4046"/>
                  </a:lnTo>
                  <a:lnTo>
                    <a:pt x="269" y="2911"/>
                  </a:lnTo>
                  <a:lnTo>
                    <a:pt x="269" y="1776"/>
                  </a:lnTo>
                  <a:lnTo>
                    <a:pt x="227" y="868"/>
                  </a:lnTo>
                  <a:lnTo>
                    <a:pt x="186"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5740450" y="5021200"/>
              <a:ext cx="6725" cy="145550"/>
            </a:xfrm>
            <a:custGeom>
              <a:rect b="b" l="l" r="r" t="t"/>
              <a:pathLst>
                <a:path extrusionOk="0" fill="none" h="5822" w="269">
                  <a:moveTo>
                    <a:pt x="145" y="5822"/>
                  </a:moveTo>
                  <a:lnTo>
                    <a:pt x="145" y="5822"/>
                  </a:lnTo>
                  <a:lnTo>
                    <a:pt x="124" y="5801"/>
                  </a:lnTo>
                  <a:lnTo>
                    <a:pt x="104" y="5760"/>
                  </a:lnTo>
                  <a:lnTo>
                    <a:pt x="83" y="5595"/>
                  </a:lnTo>
                  <a:lnTo>
                    <a:pt x="42" y="4975"/>
                  </a:lnTo>
                  <a:lnTo>
                    <a:pt x="21" y="4046"/>
                  </a:lnTo>
                  <a:lnTo>
                    <a:pt x="0" y="2911"/>
                  </a:lnTo>
                  <a:lnTo>
                    <a:pt x="0" y="2911"/>
                  </a:lnTo>
                  <a:lnTo>
                    <a:pt x="21" y="1776"/>
                  </a:lnTo>
                  <a:lnTo>
                    <a:pt x="42" y="868"/>
                  </a:lnTo>
                  <a:lnTo>
                    <a:pt x="83" y="228"/>
                  </a:lnTo>
                  <a:lnTo>
                    <a:pt x="104" y="63"/>
                  </a:lnTo>
                  <a:lnTo>
                    <a:pt x="124" y="21"/>
                  </a:lnTo>
                  <a:lnTo>
                    <a:pt x="145" y="1"/>
                  </a:lnTo>
                  <a:lnTo>
                    <a:pt x="145" y="1"/>
                  </a:lnTo>
                  <a:lnTo>
                    <a:pt x="145" y="21"/>
                  </a:lnTo>
                  <a:lnTo>
                    <a:pt x="166" y="63"/>
                  </a:lnTo>
                  <a:lnTo>
                    <a:pt x="186" y="228"/>
                  </a:lnTo>
                  <a:lnTo>
                    <a:pt x="227" y="868"/>
                  </a:lnTo>
                  <a:lnTo>
                    <a:pt x="269" y="1776"/>
                  </a:lnTo>
                  <a:lnTo>
                    <a:pt x="269" y="2911"/>
                  </a:lnTo>
                  <a:lnTo>
                    <a:pt x="269" y="2911"/>
                  </a:lnTo>
                  <a:lnTo>
                    <a:pt x="269" y="4046"/>
                  </a:lnTo>
                  <a:lnTo>
                    <a:pt x="227" y="4975"/>
                  </a:lnTo>
                  <a:lnTo>
                    <a:pt x="186" y="5595"/>
                  </a:lnTo>
                  <a:lnTo>
                    <a:pt x="166" y="5760"/>
                  </a:lnTo>
                  <a:lnTo>
                    <a:pt x="14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5696575" y="5021200"/>
              <a:ext cx="6750" cy="145550"/>
            </a:xfrm>
            <a:custGeom>
              <a:rect b="b" l="l" r="r" t="t"/>
              <a:pathLst>
                <a:path extrusionOk="0" h="5822" w="270">
                  <a:moveTo>
                    <a:pt x="125" y="1"/>
                  </a:moveTo>
                  <a:lnTo>
                    <a:pt x="104" y="21"/>
                  </a:lnTo>
                  <a:lnTo>
                    <a:pt x="104" y="63"/>
                  </a:lnTo>
                  <a:lnTo>
                    <a:pt x="83" y="228"/>
                  </a:lnTo>
                  <a:lnTo>
                    <a:pt x="42" y="868"/>
                  </a:lnTo>
                  <a:lnTo>
                    <a:pt x="1" y="1776"/>
                  </a:lnTo>
                  <a:lnTo>
                    <a:pt x="1" y="2911"/>
                  </a:lnTo>
                  <a:lnTo>
                    <a:pt x="1" y="4046"/>
                  </a:lnTo>
                  <a:lnTo>
                    <a:pt x="42" y="4975"/>
                  </a:lnTo>
                  <a:lnTo>
                    <a:pt x="83" y="5595"/>
                  </a:lnTo>
                  <a:lnTo>
                    <a:pt x="104" y="5760"/>
                  </a:lnTo>
                  <a:lnTo>
                    <a:pt x="104" y="5801"/>
                  </a:lnTo>
                  <a:lnTo>
                    <a:pt x="125" y="5822"/>
                  </a:lnTo>
                  <a:lnTo>
                    <a:pt x="145" y="5801"/>
                  </a:lnTo>
                  <a:lnTo>
                    <a:pt x="145" y="5760"/>
                  </a:lnTo>
                  <a:lnTo>
                    <a:pt x="187" y="5595"/>
                  </a:lnTo>
                  <a:lnTo>
                    <a:pt x="228" y="4975"/>
                  </a:lnTo>
                  <a:lnTo>
                    <a:pt x="249" y="4046"/>
                  </a:lnTo>
                  <a:lnTo>
                    <a:pt x="269" y="2911"/>
                  </a:lnTo>
                  <a:lnTo>
                    <a:pt x="249" y="1776"/>
                  </a:lnTo>
                  <a:lnTo>
                    <a:pt x="228" y="868"/>
                  </a:lnTo>
                  <a:lnTo>
                    <a:pt x="187" y="228"/>
                  </a:lnTo>
                  <a:lnTo>
                    <a:pt x="145"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5696575" y="5021200"/>
              <a:ext cx="6750" cy="145550"/>
            </a:xfrm>
            <a:custGeom>
              <a:rect b="b" l="l" r="r" t="t"/>
              <a:pathLst>
                <a:path extrusionOk="0" fill="none" h="5822" w="270">
                  <a:moveTo>
                    <a:pt x="125" y="5822"/>
                  </a:moveTo>
                  <a:lnTo>
                    <a:pt x="125" y="5822"/>
                  </a:lnTo>
                  <a:lnTo>
                    <a:pt x="104" y="5801"/>
                  </a:lnTo>
                  <a:lnTo>
                    <a:pt x="104" y="5760"/>
                  </a:lnTo>
                  <a:lnTo>
                    <a:pt x="83" y="5595"/>
                  </a:lnTo>
                  <a:lnTo>
                    <a:pt x="42" y="4975"/>
                  </a:lnTo>
                  <a:lnTo>
                    <a:pt x="1" y="4046"/>
                  </a:lnTo>
                  <a:lnTo>
                    <a:pt x="1" y="2911"/>
                  </a:lnTo>
                  <a:lnTo>
                    <a:pt x="1" y="2911"/>
                  </a:lnTo>
                  <a:lnTo>
                    <a:pt x="1" y="1776"/>
                  </a:lnTo>
                  <a:lnTo>
                    <a:pt x="42" y="868"/>
                  </a:lnTo>
                  <a:lnTo>
                    <a:pt x="83" y="228"/>
                  </a:lnTo>
                  <a:lnTo>
                    <a:pt x="104" y="63"/>
                  </a:lnTo>
                  <a:lnTo>
                    <a:pt x="104" y="21"/>
                  </a:lnTo>
                  <a:lnTo>
                    <a:pt x="125" y="1"/>
                  </a:lnTo>
                  <a:lnTo>
                    <a:pt x="125" y="1"/>
                  </a:lnTo>
                  <a:lnTo>
                    <a:pt x="145" y="21"/>
                  </a:lnTo>
                  <a:lnTo>
                    <a:pt x="145" y="63"/>
                  </a:lnTo>
                  <a:lnTo>
                    <a:pt x="187" y="228"/>
                  </a:lnTo>
                  <a:lnTo>
                    <a:pt x="228" y="868"/>
                  </a:lnTo>
                  <a:lnTo>
                    <a:pt x="249" y="1776"/>
                  </a:lnTo>
                  <a:lnTo>
                    <a:pt x="269" y="2911"/>
                  </a:lnTo>
                  <a:lnTo>
                    <a:pt x="269" y="2911"/>
                  </a:lnTo>
                  <a:lnTo>
                    <a:pt x="249" y="4046"/>
                  </a:lnTo>
                  <a:lnTo>
                    <a:pt x="228" y="4975"/>
                  </a:lnTo>
                  <a:lnTo>
                    <a:pt x="187" y="5595"/>
                  </a:lnTo>
                  <a:lnTo>
                    <a:pt x="145" y="5760"/>
                  </a:lnTo>
                  <a:lnTo>
                    <a:pt x="145" y="5801"/>
                  </a:lnTo>
                  <a:lnTo>
                    <a:pt x="12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5837450" y="5021200"/>
              <a:ext cx="6750" cy="145550"/>
            </a:xfrm>
            <a:custGeom>
              <a:rect b="b" l="l" r="r" t="t"/>
              <a:pathLst>
                <a:path extrusionOk="0" h="5822" w="270">
                  <a:moveTo>
                    <a:pt x="125" y="1"/>
                  </a:moveTo>
                  <a:lnTo>
                    <a:pt x="125" y="21"/>
                  </a:lnTo>
                  <a:lnTo>
                    <a:pt x="104" y="63"/>
                  </a:lnTo>
                  <a:lnTo>
                    <a:pt x="84" y="228"/>
                  </a:lnTo>
                  <a:lnTo>
                    <a:pt x="42" y="868"/>
                  </a:lnTo>
                  <a:lnTo>
                    <a:pt x="1" y="1776"/>
                  </a:lnTo>
                  <a:lnTo>
                    <a:pt x="1" y="2911"/>
                  </a:lnTo>
                  <a:lnTo>
                    <a:pt x="1" y="4046"/>
                  </a:lnTo>
                  <a:lnTo>
                    <a:pt x="42" y="4975"/>
                  </a:lnTo>
                  <a:lnTo>
                    <a:pt x="84" y="5595"/>
                  </a:lnTo>
                  <a:lnTo>
                    <a:pt x="104" y="5760"/>
                  </a:lnTo>
                  <a:lnTo>
                    <a:pt x="125" y="5801"/>
                  </a:lnTo>
                  <a:lnTo>
                    <a:pt x="125" y="5822"/>
                  </a:lnTo>
                  <a:lnTo>
                    <a:pt x="145" y="5801"/>
                  </a:lnTo>
                  <a:lnTo>
                    <a:pt x="166" y="5760"/>
                  </a:lnTo>
                  <a:lnTo>
                    <a:pt x="187" y="5595"/>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837450" y="5021200"/>
              <a:ext cx="6750" cy="145550"/>
            </a:xfrm>
            <a:custGeom>
              <a:rect b="b" l="l" r="r" t="t"/>
              <a:pathLst>
                <a:path extrusionOk="0" fill="none" h="5822" w="270">
                  <a:moveTo>
                    <a:pt x="125" y="5822"/>
                  </a:moveTo>
                  <a:lnTo>
                    <a:pt x="125" y="5822"/>
                  </a:lnTo>
                  <a:lnTo>
                    <a:pt x="125" y="5801"/>
                  </a:lnTo>
                  <a:lnTo>
                    <a:pt x="104" y="5760"/>
                  </a:lnTo>
                  <a:lnTo>
                    <a:pt x="84" y="5595"/>
                  </a:lnTo>
                  <a:lnTo>
                    <a:pt x="42" y="4975"/>
                  </a:lnTo>
                  <a:lnTo>
                    <a:pt x="1" y="4046"/>
                  </a:lnTo>
                  <a:lnTo>
                    <a:pt x="1" y="2911"/>
                  </a:lnTo>
                  <a:lnTo>
                    <a:pt x="1" y="2911"/>
                  </a:lnTo>
                  <a:lnTo>
                    <a:pt x="1" y="1776"/>
                  </a:lnTo>
                  <a:lnTo>
                    <a:pt x="42" y="868"/>
                  </a:lnTo>
                  <a:lnTo>
                    <a:pt x="84" y="228"/>
                  </a:lnTo>
                  <a:lnTo>
                    <a:pt x="104" y="63"/>
                  </a:lnTo>
                  <a:lnTo>
                    <a:pt x="125" y="21"/>
                  </a:lnTo>
                  <a:lnTo>
                    <a:pt x="125" y="1"/>
                  </a:lnTo>
                  <a:lnTo>
                    <a:pt x="125" y="1"/>
                  </a:lnTo>
                  <a:lnTo>
                    <a:pt x="145" y="21"/>
                  </a:lnTo>
                  <a:lnTo>
                    <a:pt x="166" y="63"/>
                  </a:lnTo>
                  <a:lnTo>
                    <a:pt x="187" y="228"/>
                  </a:lnTo>
                  <a:lnTo>
                    <a:pt x="228" y="868"/>
                  </a:lnTo>
                  <a:lnTo>
                    <a:pt x="249" y="1776"/>
                  </a:lnTo>
                  <a:lnTo>
                    <a:pt x="269" y="2911"/>
                  </a:lnTo>
                  <a:lnTo>
                    <a:pt x="269" y="2911"/>
                  </a:lnTo>
                  <a:lnTo>
                    <a:pt x="249" y="4046"/>
                  </a:lnTo>
                  <a:lnTo>
                    <a:pt x="228" y="4975"/>
                  </a:lnTo>
                  <a:lnTo>
                    <a:pt x="187" y="5595"/>
                  </a:lnTo>
                  <a:lnTo>
                    <a:pt x="166" y="5760"/>
                  </a:lnTo>
                  <a:lnTo>
                    <a:pt x="145" y="5801"/>
                  </a:lnTo>
                  <a:lnTo>
                    <a:pt x="12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793075" y="5021200"/>
              <a:ext cx="6750" cy="145550"/>
            </a:xfrm>
            <a:custGeom>
              <a:rect b="b" l="l" r="r" t="t"/>
              <a:pathLst>
                <a:path extrusionOk="0" h="5822" w="270">
                  <a:moveTo>
                    <a:pt x="145" y="1"/>
                  </a:moveTo>
                  <a:lnTo>
                    <a:pt x="125" y="21"/>
                  </a:lnTo>
                  <a:lnTo>
                    <a:pt x="125" y="63"/>
                  </a:lnTo>
                  <a:lnTo>
                    <a:pt x="83" y="228"/>
                  </a:lnTo>
                  <a:lnTo>
                    <a:pt x="42" y="868"/>
                  </a:lnTo>
                  <a:lnTo>
                    <a:pt x="21" y="1776"/>
                  </a:lnTo>
                  <a:lnTo>
                    <a:pt x="1" y="2911"/>
                  </a:lnTo>
                  <a:lnTo>
                    <a:pt x="21" y="4046"/>
                  </a:lnTo>
                  <a:lnTo>
                    <a:pt x="42" y="4975"/>
                  </a:lnTo>
                  <a:lnTo>
                    <a:pt x="83" y="5595"/>
                  </a:lnTo>
                  <a:lnTo>
                    <a:pt x="125" y="5760"/>
                  </a:lnTo>
                  <a:lnTo>
                    <a:pt x="125" y="5801"/>
                  </a:lnTo>
                  <a:lnTo>
                    <a:pt x="145" y="5822"/>
                  </a:lnTo>
                  <a:lnTo>
                    <a:pt x="166" y="5801"/>
                  </a:lnTo>
                  <a:lnTo>
                    <a:pt x="166" y="5760"/>
                  </a:lnTo>
                  <a:lnTo>
                    <a:pt x="187" y="5595"/>
                  </a:lnTo>
                  <a:lnTo>
                    <a:pt x="248" y="4975"/>
                  </a:lnTo>
                  <a:lnTo>
                    <a:pt x="269" y="4046"/>
                  </a:lnTo>
                  <a:lnTo>
                    <a:pt x="269" y="2911"/>
                  </a:lnTo>
                  <a:lnTo>
                    <a:pt x="269" y="1776"/>
                  </a:lnTo>
                  <a:lnTo>
                    <a:pt x="248" y="868"/>
                  </a:lnTo>
                  <a:lnTo>
                    <a:pt x="187" y="228"/>
                  </a:lnTo>
                  <a:lnTo>
                    <a:pt x="166" y="63"/>
                  </a:lnTo>
                  <a:lnTo>
                    <a:pt x="166"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5793075" y="5021200"/>
              <a:ext cx="6750" cy="145550"/>
            </a:xfrm>
            <a:custGeom>
              <a:rect b="b" l="l" r="r" t="t"/>
              <a:pathLst>
                <a:path extrusionOk="0" fill="none" h="5822" w="270">
                  <a:moveTo>
                    <a:pt x="145" y="5822"/>
                  </a:moveTo>
                  <a:lnTo>
                    <a:pt x="145" y="5822"/>
                  </a:lnTo>
                  <a:lnTo>
                    <a:pt x="125" y="5801"/>
                  </a:lnTo>
                  <a:lnTo>
                    <a:pt x="125" y="5760"/>
                  </a:lnTo>
                  <a:lnTo>
                    <a:pt x="83" y="5595"/>
                  </a:lnTo>
                  <a:lnTo>
                    <a:pt x="42" y="4975"/>
                  </a:lnTo>
                  <a:lnTo>
                    <a:pt x="21" y="4046"/>
                  </a:lnTo>
                  <a:lnTo>
                    <a:pt x="1" y="2911"/>
                  </a:lnTo>
                  <a:lnTo>
                    <a:pt x="1" y="2911"/>
                  </a:lnTo>
                  <a:lnTo>
                    <a:pt x="21" y="1776"/>
                  </a:lnTo>
                  <a:lnTo>
                    <a:pt x="42" y="868"/>
                  </a:lnTo>
                  <a:lnTo>
                    <a:pt x="83" y="228"/>
                  </a:lnTo>
                  <a:lnTo>
                    <a:pt x="125" y="63"/>
                  </a:lnTo>
                  <a:lnTo>
                    <a:pt x="125" y="21"/>
                  </a:lnTo>
                  <a:lnTo>
                    <a:pt x="145" y="1"/>
                  </a:lnTo>
                  <a:lnTo>
                    <a:pt x="145" y="1"/>
                  </a:lnTo>
                  <a:lnTo>
                    <a:pt x="166" y="21"/>
                  </a:lnTo>
                  <a:lnTo>
                    <a:pt x="166" y="63"/>
                  </a:lnTo>
                  <a:lnTo>
                    <a:pt x="187" y="228"/>
                  </a:lnTo>
                  <a:lnTo>
                    <a:pt x="248" y="868"/>
                  </a:lnTo>
                  <a:lnTo>
                    <a:pt x="269" y="1776"/>
                  </a:lnTo>
                  <a:lnTo>
                    <a:pt x="269" y="2911"/>
                  </a:lnTo>
                  <a:lnTo>
                    <a:pt x="269" y="2911"/>
                  </a:lnTo>
                  <a:lnTo>
                    <a:pt x="269" y="4046"/>
                  </a:lnTo>
                  <a:lnTo>
                    <a:pt x="248" y="4975"/>
                  </a:lnTo>
                  <a:lnTo>
                    <a:pt x="187" y="5595"/>
                  </a:lnTo>
                  <a:lnTo>
                    <a:pt x="166" y="5760"/>
                  </a:lnTo>
                  <a:lnTo>
                    <a:pt x="166"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5934475" y="5021200"/>
              <a:ext cx="6725" cy="145550"/>
            </a:xfrm>
            <a:custGeom>
              <a:rect b="b" l="l" r="r" t="t"/>
              <a:pathLst>
                <a:path extrusionOk="0" h="5822" w="269">
                  <a:moveTo>
                    <a:pt x="124" y="1"/>
                  </a:moveTo>
                  <a:lnTo>
                    <a:pt x="104" y="21"/>
                  </a:lnTo>
                  <a:lnTo>
                    <a:pt x="104" y="63"/>
                  </a:lnTo>
                  <a:lnTo>
                    <a:pt x="83" y="228"/>
                  </a:lnTo>
                  <a:lnTo>
                    <a:pt x="42" y="868"/>
                  </a:lnTo>
                  <a:lnTo>
                    <a:pt x="0" y="1776"/>
                  </a:lnTo>
                  <a:lnTo>
                    <a:pt x="0" y="2911"/>
                  </a:lnTo>
                  <a:lnTo>
                    <a:pt x="0" y="4046"/>
                  </a:lnTo>
                  <a:lnTo>
                    <a:pt x="42" y="4975"/>
                  </a:lnTo>
                  <a:lnTo>
                    <a:pt x="83" y="5595"/>
                  </a:lnTo>
                  <a:lnTo>
                    <a:pt x="104" y="5760"/>
                  </a:lnTo>
                  <a:lnTo>
                    <a:pt x="104" y="5801"/>
                  </a:lnTo>
                  <a:lnTo>
                    <a:pt x="124" y="5822"/>
                  </a:lnTo>
                  <a:lnTo>
                    <a:pt x="145" y="5801"/>
                  </a:lnTo>
                  <a:lnTo>
                    <a:pt x="145" y="5760"/>
                  </a:lnTo>
                  <a:lnTo>
                    <a:pt x="186" y="5595"/>
                  </a:lnTo>
                  <a:lnTo>
                    <a:pt x="228" y="4975"/>
                  </a:lnTo>
                  <a:lnTo>
                    <a:pt x="248" y="4046"/>
                  </a:lnTo>
                  <a:lnTo>
                    <a:pt x="269" y="2911"/>
                  </a:lnTo>
                  <a:lnTo>
                    <a:pt x="248" y="1776"/>
                  </a:lnTo>
                  <a:lnTo>
                    <a:pt x="228" y="868"/>
                  </a:lnTo>
                  <a:lnTo>
                    <a:pt x="186" y="228"/>
                  </a:lnTo>
                  <a:lnTo>
                    <a:pt x="14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5934475" y="5021200"/>
              <a:ext cx="6725" cy="145550"/>
            </a:xfrm>
            <a:custGeom>
              <a:rect b="b" l="l" r="r" t="t"/>
              <a:pathLst>
                <a:path extrusionOk="0" fill="none" h="5822" w="269">
                  <a:moveTo>
                    <a:pt x="124" y="5822"/>
                  </a:moveTo>
                  <a:lnTo>
                    <a:pt x="124" y="5822"/>
                  </a:lnTo>
                  <a:lnTo>
                    <a:pt x="104" y="5801"/>
                  </a:lnTo>
                  <a:lnTo>
                    <a:pt x="104" y="5760"/>
                  </a:lnTo>
                  <a:lnTo>
                    <a:pt x="83" y="5595"/>
                  </a:lnTo>
                  <a:lnTo>
                    <a:pt x="42" y="4975"/>
                  </a:lnTo>
                  <a:lnTo>
                    <a:pt x="0" y="4046"/>
                  </a:lnTo>
                  <a:lnTo>
                    <a:pt x="0" y="2911"/>
                  </a:lnTo>
                  <a:lnTo>
                    <a:pt x="0" y="2911"/>
                  </a:lnTo>
                  <a:lnTo>
                    <a:pt x="0" y="1776"/>
                  </a:lnTo>
                  <a:lnTo>
                    <a:pt x="42" y="868"/>
                  </a:lnTo>
                  <a:lnTo>
                    <a:pt x="83" y="228"/>
                  </a:lnTo>
                  <a:lnTo>
                    <a:pt x="104" y="63"/>
                  </a:lnTo>
                  <a:lnTo>
                    <a:pt x="104" y="21"/>
                  </a:lnTo>
                  <a:lnTo>
                    <a:pt x="124" y="1"/>
                  </a:lnTo>
                  <a:lnTo>
                    <a:pt x="124" y="1"/>
                  </a:lnTo>
                  <a:lnTo>
                    <a:pt x="145" y="21"/>
                  </a:lnTo>
                  <a:lnTo>
                    <a:pt x="145" y="63"/>
                  </a:lnTo>
                  <a:lnTo>
                    <a:pt x="186" y="228"/>
                  </a:lnTo>
                  <a:lnTo>
                    <a:pt x="228" y="868"/>
                  </a:lnTo>
                  <a:lnTo>
                    <a:pt x="248" y="1776"/>
                  </a:lnTo>
                  <a:lnTo>
                    <a:pt x="269" y="2911"/>
                  </a:lnTo>
                  <a:lnTo>
                    <a:pt x="269" y="2911"/>
                  </a:lnTo>
                  <a:lnTo>
                    <a:pt x="248" y="4046"/>
                  </a:lnTo>
                  <a:lnTo>
                    <a:pt x="228" y="4975"/>
                  </a:lnTo>
                  <a:lnTo>
                    <a:pt x="186" y="5595"/>
                  </a:lnTo>
                  <a:lnTo>
                    <a:pt x="145" y="5760"/>
                  </a:lnTo>
                  <a:lnTo>
                    <a:pt x="145" y="5801"/>
                  </a:lnTo>
                  <a:lnTo>
                    <a:pt x="124"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5890100" y="5021200"/>
              <a:ext cx="6725" cy="145550"/>
            </a:xfrm>
            <a:custGeom>
              <a:rect b="b" l="l" r="r" t="t"/>
              <a:pathLst>
                <a:path extrusionOk="0" h="5822" w="269">
                  <a:moveTo>
                    <a:pt x="145" y="1"/>
                  </a:moveTo>
                  <a:lnTo>
                    <a:pt x="124" y="21"/>
                  </a:lnTo>
                  <a:lnTo>
                    <a:pt x="104" y="63"/>
                  </a:lnTo>
                  <a:lnTo>
                    <a:pt x="83" y="228"/>
                  </a:lnTo>
                  <a:lnTo>
                    <a:pt x="42" y="868"/>
                  </a:lnTo>
                  <a:lnTo>
                    <a:pt x="21" y="1776"/>
                  </a:lnTo>
                  <a:lnTo>
                    <a:pt x="0" y="2911"/>
                  </a:lnTo>
                  <a:lnTo>
                    <a:pt x="21" y="4046"/>
                  </a:lnTo>
                  <a:lnTo>
                    <a:pt x="42" y="4975"/>
                  </a:lnTo>
                  <a:lnTo>
                    <a:pt x="83" y="5595"/>
                  </a:lnTo>
                  <a:lnTo>
                    <a:pt x="104" y="5760"/>
                  </a:lnTo>
                  <a:lnTo>
                    <a:pt x="124" y="5801"/>
                  </a:lnTo>
                  <a:lnTo>
                    <a:pt x="145" y="5822"/>
                  </a:lnTo>
                  <a:lnTo>
                    <a:pt x="145" y="5801"/>
                  </a:lnTo>
                  <a:lnTo>
                    <a:pt x="165" y="5760"/>
                  </a:lnTo>
                  <a:lnTo>
                    <a:pt x="186" y="5595"/>
                  </a:lnTo>
                  <a:lnTo>
                    <a:pt x="227" y="4975"/>
                  </a:lnTo>
                  <a:lnTo>
                    <a:pt x="269" y="4046"/>
                  </a:lnTo>
                  <a:lnTo>
                    <a:pt x="269" y="2911"/>
                  </a:lnTo>
                  <a:lnTo>
                    <a:pt x="269" y="1776"/>
                  </a:lnTo>
                  <a:lnTo>
                    <a:pt x="227" y="868"/>
                  </a:lnTo>
                  <a:lnTo>
                    <a:pt x="186" y="228"/>
                  </a:lnTo>
                  <a:lnTo>
                    <a:pt x="165"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5890100" y="5021200"/>
              <a:ext cx="6725" cy="145550"/>
            </a:xfrm>
            <a:custGeom>
              <a:rect b="b" l="l" r="r" t="t"/>
              <a:pathLst>
                <a:path extrusionOk="0" fill="none" h="5822" w="269">
                  <a:moveTo>
                    <a:pt x="145" y="5822"/>
                  </a:moveTo>
                  <a:lnTo>
                    <a:pt x="145" y="5822"/>
                  </a:lnTo>
                  <a:lnTo>
                    <a:pt x="124" y="5801"/>
                  </a:lnTo>
                  <a:lnTo>
                    <a:pt x="104" y="5760"/>
                  </a:lnTo>
                  <a:lnTo>
                    <a:pt x="83" y="5595"/>
                  </a:lnTo>
                  <a:lnTo>
                    <a:pt x="42" y="4975"/>
                  </a:lnTo>
                  <a:lnTo>
                    <a:pt x="21" y="4046"/>
                  </a:lnTo>
                  <a:lnTo>
                    <a:pt x="0" y="2911"/>
                  </a:lnTo>
                  <a:lnTo>
                    <a:pt x="0" y="2911"/>
                  </a:lnTo>
                  <a:lnTo>
                    <a:pt x="21" y="1776"/>
                  </a:lnTo>
                  <a:lnTo>
                    <a:pt x="42" y="868"/>
                  </a:lnTo>
                  <a:lnTo>
                    <a:pt x="83" y="228"/>
                  </a:lnTo>
                  <a:lnTo>
                    <a:pt x="104" y="63"/>
                  </a:lnTo>
                  <a:lnTo>
                    <a:pt x="124" y="21"/>
                  </a:lnTo>
                  <a:lnTo>
                    <a:pt x="145" y="1"/>
                  </a:lnTo>
                  <a:lnTo>
                    <a:pt x="145" y="1"/>
                  </a:lnTo>
                  <a:lnTo>
                    <a:pt x="145" y="21"/>
                  </a:lnTo>
                  <a:lnTo>
                    <a:pt x="165" y="63"/>
                  </a:lnTo>
                  <a:lnTo>
                    <a:pt x="186" y="228"/>
                  </a:lnTo>
                  <a:lnTo>
                    <a:pt x="227" y="868"/>
                  </a:lnTo>
                  <a:lnTo>
                    <a:pt x="269" y="1776"/>
                  </a:lnTo>
                  <a:lnTo>
                    <a:pt x="269" y="2911"/>
                  </a:lnTo>
                  <a:lnTo>
                    <a:pt x="269" y="2911"/>
                  </a:lnTo>
                  <a:lnTo>
                    <a:pt x="269" y="4046"/>
                  </a:lnTo>
                  <a:lnTo>
                    <a:pt x="227" y="4975"/>
                  </a:lnTo>
                  <a:lnTo>
                    <a:pt x="186" y="5595"/>
                  </a:lnTo>
                  <a:lnTo>
                    <a:pt x="165" y="5760"/>
                  </a:lnTo>
                  <a:lnTo>
                    <a:pt x="14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6030975" y="5021200"/>
              <a:ext cx="6725" cy="145550"/>
            </a:xfrm>
            <a:custGeom>
              <a:rect b="b" l="l" r="r" t="t"/>
              <a:pathLst>
                <a:path extrusionOk="0" h="5822" w="269">
                  <a:moveTo>
                    <a:pt x="145" y="1"/>
                  </a:moveTo>
                  <a:lnTo>
                    <a:pt x="124" y="21"/>
                  </a:lnTo>
                  <a:lnTo>
                    <a:pt x="124" y="63"/>
                  </a:lnTo>
                  <a:lnTo>
                    <a:pt x="83" y="228"/>
                  </a:lnTo>
                  <a:lnTo>
                    <a:pt x="42" y="868"/>
                  </a:lnTo>
                  <a:lnTo>
                    <a:pt x="21" y="1776"/>
                  </a:lnTo>
                  <a:lnTo>
                    <a:pt x="0" y="2911"/>
                  </a:lnTo>
                  <a:lnTo>
                    <a:pt x="21" y="4046"/>
                  </a:lnTo>
                  <a:lnTo>
                    <a:pt x="42" y="4975"/>
                  </a:lnTo>
                  <a:lnTo>
                    <a:pt x="83" y="5595"/>
                  </a:lnTo>
                  <a:lnTo>
                    <a:pt x="124" y="5760"/>
                  </a:lnTo>
                  <a:lnTo>
                    <a:pt x="124" y="5801"/>
                  </a:lnTo>
                  <a:lnTo>
                    <a:pt x="145" y="5822"/>
                  </a:lnTo>
                  <a:lnTo>
                    <a:pt x="166" y="5801"/>
                  </a:lnTo>
                  <a:lnTo>
                    <a:pt x="166" y="5760"/>
                  </a:lnTo>
                  <a:lnTo>
                    <a:pt x="186" y="5595"/>
                  </a:lnTo>
                  <a:lnTo>
                    <a:pt x="248" y="4975"/>
                  </a:lnTo>
                  <a:lnTo>
                    <a:pt x="269" y="4046"/>
                  </a:lnTo>
                  <a:lnTo>
                    <a:pt x="269" y="2911"/>
                  </a:lnTo>
                  <a:lnTo>
                    <a:pt x="269" y="1776"/>
                  </a:lnTo>
                  <a:lnTo>
                    <a:pt x="248" y="868"/>
                  </a:lnTo>
                  <a:lnTo>
                    <a:pt x="186" y="228"/>
                  </a:lnTo>
                  <a:lnTo>
                    <a:pt x="166" y="63"/>
                  </a:lnTo>
                  <a:lnTo>
                    <a:pt x="166"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6030975" y="5021200"/>
              <a:ext cx="6725" cy="145550"/>
            </a:xfrm>
            <a:custGeom>
              <a:rect b="b" l="l" r="r" t="t"/>
              <a:pathLst>
                <a:path extrusionOk="0" fill="none" h="5822" w="269">
                  <a:moveTo>
                    <a:pt x="145" y="5822"/>
                  </a:moveTo>
                  <a:lnTo>
                    <a:pt x="145" y="5822"/>
                  </a:lnTo>
                  <a:lnTo>
                    <a:pt x="124" y="5801"/>
                  </a:lnTo>
                  <a:lnTo>
                    <a:pt x="124" y="5760"/>
                  </a:lnTo>
                  <a:lnTo>
                    <a:pt x="83" y="5595"/>
                  </a:lnTo>
                  <a:lnTo>
                    <a:pt x="42" y="4975"/>
                  </a:lnTo>
                  <a:lnTo>
                    <a:pt x="21" y="4046"/>
                  </a:lnTo>
                  <a:lnTo>
                    <a:pt x="0" y="2911"/>
                  </a:lnTo>
                  <a:lnTo>
                    <a:pt x="0" y="2911"/>
                  </a:lnTo>
                  <a:lnTo>
                    <a:pt x="21" y="1776"/>
                  </a:lnTo>
                  <a:lnTo>
                    <a:pt x="42" y="868"/>
                  </a:lnTo>
                  <a:lnTo>
                    <a:pt x="83" y="228"/>
                  </a:lnTo>
                  <a:lnTo>
                    <a:pt x="124" y="63"/>
                  </a:lnTo>
                  <a:lnTo>
                    <a:pt x="124" y="21"/>
                  </a:lnTo>
                  <a:lnTo>
                    <a:pt x="145" y="1"/>
                  </a:lnTo>
                  <a:lnTo>
                    <a:pt x="145" y="1"/>
                  </a:lnTo>
                  <a:lnTo>
                    <a:pt x="166" y="21"/>
                  </a:lnTo>
                  <a:lnTo>
                    <a:pt x="166" y="63"/>
                  </a:lnTo>
                  <a:lnTo>
                    <a:pt x="186" y="228"/>
                  </a:lnTo>
                  <a:lnTo>
                    <a:pt x="248" y="868"/>
                  </a:lnTo>
                  <a:lnTo>
                    <a:pt x="269" y="1776"/>
                  </a:lnTo>
                  <a:lnTo>
                    <a:pt x="269" y="2911"/>
                  </a:lnTo>
                  <a:lnTo>
                    <a:pt x="269" y="2911"/>
                  </a:lnTo>
                  <a:lnTo>
                    <a:pt x="269" y="4046"/>
                  </a:lnTo>
                  <a:lnTo>
                    <a:pt x="248" y="4975"/>
                  </a:lnTo>
                  <a:lnTo>
                    <a:pt x="186" y="5595"/>
                  </a:lnTo>
                  <a:lnTo>
                    <a:pt x="166" y="5760"/>
                  </a:lnTo>
                  <a:lnTo>
                    <a:pt x="166"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5987100" y="5021200"/>
              <a:ext cx="6750" cy="145550"/>
            </a:xfrm>
            <a:custGeom>
              <a:rect b="b" l="l" r="r" t="t"/>
              <a:pathLst>
                <a:path extrusionOk="0" h="5822" w="270">
                  <a:moveTo>
                    <a:pt x="125" y="1"/>
                  </a:moveTo>
                  <a:lnTo>
                    <a:pt x="125" y="21"/>
                  </a:lnTo>
                  <a:lnTo>
                    <a:pt x="104" y="63"/>
                  </a:lnTo>
                  <a:lnTo>
                    <a:pt x="83" y="228"/>
                  </a:lnTo>
                  <a:lnTo>
                    <a:pt x="42" y="868"/>
                  </a:lnTo>
                  <a:lnTo>
                    <a:pt x="1" y="1776"/>
                  </a:lnTo>
                  <a:lnTo>
                    <a:pt x="1" y="2911"/>
                  </a:lnTo>
                  <a:lnTo>
                    <a:pt x="1" y="4046"/>
                  </a:lnTo>
                  <a:lnTo>
                    <a:pt x="42" y="4975"/>
                  </a:lnTo>
                  <a:lnTo>
                    <a:pt x="83" y="5595"/>
                  </a:lnTo>
                  <a:lnTo>
                    <a:pt x="104" y="5760"/>
                  </a:lnTo>
                  <a:lnTo>
                    <a:pt x="125" y="5801"/>
                  </a:lnTo>
                  <a:lnTo>
                    <a:pt x="125" y="5822"/>
                  </a:lnTo>
                  <a:lnTo>
                    <a:pt x="145" y="5801"/>
                  </a:lnTo>
                  <a:lnTo>
                    <a:pt x="166" y="5760"/>
                  </a:lnTo>
                  <a:lnTo>
                    <a:pt x="187" y="5595"/>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5987100" y="5021200"/>
              <a:ext cx="6750" cy="145550"/>
            </a:xfrm>
            <a:custGeom>
              <a:rect b="b" l="l" r="r" t="t"/>
              <a:pathLst>
                <a:path extrusionOk="0" fill="none" h="5822" w="270">
                  <a:moveTo>
                    <a:pt x="125" y="5822"/>
                  </a:moveTo>
                  <a:lnTo>
                    <a:pt x="125" y="5822"/>
                  </a:lnTo>
                  <a:lnTo>
                    <a:pt x="125" y="5801"/>
                  </a:lnTo>
                  <a:lnTo>
                    <a:pt x="104" y="5760"/>
                  </a:lnTo>
                  <a:lnTo>
                    <a:pt x="83" y="5595"/>
                  </a:lnTo>
                  <a:lnTo>
                    <a:pt x="42" y="4975"/>
                  </a:lnTo>
                  <a:lnTo>
                    <a:pt x="1" y="4046"/>
                  </a:lnTo>
                  <a:lnTo>
                    <a:pt x="1" y="2911"/>
                  </a:lnTo>
                  <a:lnTo>
                    <a:pt x="1" y="2911"/>
                  </a:lnTo>
                  <a:lnTo>
                    <a:pt x="1" y="1776"/>
                  </a:lnTo>
                  <a:lnTo>
                    <a:pt x="42" y="868"/>
                  </a:lnTo>
                  <a:lnTo>
                    <a:pt x="83" y="228"/>
                  </a:lnTo>
                  <a:lnTo>
                    <a:pt x="104" y="63"/>
                  </a:lnTo>
                  <a:lnTo>
                    <a:pt x="125" y="21"/>
                  </a:lnTo>
                  <a:lnTo>
                    <a:pt x="125" y="1"/>
                  </a:lnTo>
                  <a:lnTo>
                    <a:pt x="125" y="1"/>
                  </a:lnTo>
                  <a:lnTo>
                    <a:pt x="145" y="21"/>
                  </a:lnTo>
                  <a:lnTo>
                    <a:pt x="166" y="63"/>
                  </a:lnTo>
                  <a:lnTo>
                    <a:pt x="187" y="228"/>
                  </a:lnTo>
                  <a:lnTo>
                    <a:pt x="228" y="868"/>
                  </a:lnTo>
                  <a:lnTo>
                    <a:pt x="249" y="1776"/>
                  </a:lnTo>
                  <a:lnTo>
                    <a:pt x="269" y="2911"/>
                  </a:lnTo>
                  <a:lnTo>
                    <a:pt x="269" y="2911"/>
                  </a:lnTo>
                  <a:lnTo>
                    <a:pt x="249" y="4046"/>
                  </a:lnTo>
                  <a:lnTo>
                    <a:pt x="228" y="4975"/>
                  </a:lnTo>
                  <a:lnTo>
                    <a:pt x="187" y="5595"/>
                  </a:lnTo>
                  <a:lnTo>
                    <a:pt x="166" y="5760"/>
                  </a:lnTo>
                  <a:lnTo>
                    <a:pt x="145" y="5801"/>
                  </a:lnTo>
                  <a:lnTo>
                    <a:pt x="12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6127975" y="5021200"/>
              <a:ext cx="6750" cy="145550"/>
            </a:xfrm>
            <a:custGeom>
              <a:rect b="b" l="l" r="r" t="t"/>
              <a:pathLst>
                <a:path extrusionOk="0" h="5822" w="270">
                  <a:moveTo>
                    <a:pt x="145" y="1"/>
                  </a:moveTo>
                  <a:lnTo>
                    <a:pt x="125" y="21"/>
                  </a:lnTo>
                  <a:lnTo>
                    <a:pt x="104" y="63"/>
                  </a:lnTo>
                  <a:lnTo>
                    <a:pt x="84" y="228"/>
                  </a:lnTo>
                  <a:lnTo>
                    <a:pt x="42" y="868"/>
                  </a:lnTo>
                  <a:lnTo>
                    <a:pt x="22" y="1776"/>
                  </a:lnTo>
                  <a:lnTo>
                    <a:pt x="1" y="2911"/>
                  </a:lnTo>
                  <a:lnTo>
                    <a:pt x="22" y="4046"/>
                  </a:lnTo>
                  <a:lnTo>
                    <a:pt x="42" y="4975"/>
                  </a:lnTo>
                  <a:lnTo>
                    <a:pt x="84" y="5595"/>
                  </a:lnTo>
                  <a:lnTo>
                    <a:pt x="104" y="5760"/>
                  </a:lnTo>
                  <a:lnTo>
                    <a:pt x="125" y="5801"/>
                  </a:lnTo>
                  <a:lnTo>
                    <a:pt x="145" y="5822"/>
                  </a:lnTo>
                  <a:lnTo>
                    <a:pt x="145" y="5801"/>
                  </a:lnTo>
                  <a:lnTo>
                    <a:pt x="166" y="5760"/>
                  </a:lnTo>
                  <a:lnTo>
                    <a:pt x="187" y="5595"/>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6127975" y="5021200"/>
              <a:ext cx="6750" cy="145550"/>
            </a:xfrm>
            <a:custGeom>
              <a:rect b="b" l="l" r="r" t="t"/>
              <a:pathLst>
                <a:path extrusionOk="0" fill="none" h="5822" w="270">
                  <a:moveTo>
                    <a:pt x="145" y="5822"/>
                  </a:moveTo>
                  <a:lnTo>
                    <a:pt x="145" y="5822"/>
                  </a:lnTo>
                  <a:lnTo>
                    <a:pt x="125" y="5801"/>
                  </a:lnTo>
                  <a:lnTo>
                    <a:pt x="104" y="5760"/>
                  </a:lnTo>
                  <a:lnTo>
                    <a:pt x="84" y="5595"/>
                  </a:lnTo>
                  <a:lnTo>
                    <a:pt x="42" y="4975"/>
                  </a:lnTo>
                  <a:lnTo>
                    <a:pt x="22" y="4046"/>
                  </a:lnTo>
                  <a:lnTo>
                    <a:pt x="1" y="2911"/>
                  </a:lnTo>
                  <a:lnTo>
                    <a:pt x="1" y="2911"/>
                  </a:lnTo>
                  <a:lnTo>
                    <a:pt x="22" y="1776"/>
                  </a:lnTo>
                  <a:lnTo>
                    <a:pt x="42" y="868"/>
                  </a:lnTo>
                  <a:lnTo>
                    <a:pt x="84" y="228"/>
                  </a:lnTo>
                  <a:lnTo>
                    <a:pt x="104" y="63"/>
                  </a:lnTo>
                  <a:lnTo>
                    <a:pt x="125" y="21"/>
                  </a:lnTo>
                  <a:lnTo>
                    <a:pt x="145" y="1"/>
                  </a:lnTo>
                  <a:lnTo>
                    <a:pt x="145" y="1"/>
                  </a:lnTo>
                  <a:lnTo>
                    <a:pt x="145" y="21"/>
                  </a:lnTo>
                  <a:lnTo>
                    <a:pt x="166" y="63"/>
                  </a:lnTo>
                  <a:lnTo>
                    <a:pt x="187" y="228"/>
                  </a:lnTo>
                  <a:lnTo>
                    <a:pt x="228" y="868"/>
                  </a:lnTo>
                  <a:lnTo>
                    <a:pt x="269" y="1776"/>
                  </a:lnTo>
                  <a:lnTo>
                    <a:pt x="269" y="2911"/>
                  </a:lnTo>
                  <a:lnTo>
                    <a:pt x="269" y="2911"/>
                  </a:lnTo>
                  <a:lnTo>
                    <a:pt x="269" y="4046"/>
                  </a:lnTo>
                  <a:lnTo>
                    <a:pt x="228" y="4975"/>
                  </a:lnTo>
                  <a:lnTo>
                    <a:pt x="187" y="5595"/>
                  </a:lnTo>
                  <a:lnTo>
                    <a:pt x="166" y="5760"/>
                  </a:lnTo>
                  <a:lnTo>
                    <a:pt x="14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6084125" y="5021200"/>
              <a:ext cx="6725" cy="145550"/>
            </a:xfrm>
            <a:custGeom>
              <a:rect b="b" l="l" r="r" t="t"/>
              <a:pathLst>
                <a:path extrusionOk="0" h="5822" w="269">
                  <a:moveTo>
                    <a:pt x="124" y="1"/>
                  </a:moveTo>
                  <a:lnTo>
                    <a:pt x="124" y="21"/>
                  </a:lnTo>
                  <a:lnTo>
                    <a:pt x="104" y="63"/>
                  </a:lnTo>
                  <a:lnTo>
                    <a:pt x="83" y="228"/>
                  </a:lnTo>
                  <a:lnTo>
                    <a:pt x="42" y="868"/>
                  </a:lnTo>
                  <a:lnTo>
                    <a:pt x="0" y="1776"/>
                  </a:lnTo>
                  <a:lnTo>
                    <a:pt x="0" y="2911"/>
                  </a:lnTo>
                  <a:lnTo>
                    <a:pt x="0" y="4046"/>
                  </a:lnTo>
                  <a:lnTo>
                    <a:pt x="42" y="4975"/>
                  </a:lnTo>
                  <a:lnTo>
                    <a:pt x="83" y="5595"/>
                  </a:lnTo>
                  <a:lnTo>
                    <a:pt x="104" y="5760"/>
                  </a:lnTo>
                  <a:lnTo>
                    <a:pt x="124" y="5801"/>
                  </a:lnTo>
                  <a:lnTo>
                    <a:pt x="124" y="5822"/>
                  </a:lnTo>
                  <a:lnTo>
                    <a:pt x="145" y="5801"/>
                  </a:lnTo>
                  <a:lnTo>
                    <a:pt x="166" y="5760"/>
                  </a:lnTo>
                  <a:lnTo>
                    <a:pt x="186" y="5595"/>
                  </a:lnTo>
                  <a:lnTo>
                    <a:pt x="228" y="4975"/>
                  </a:lnTo>
                  <a:lnTo>
                    <a:pt x="248" y="4046"/>
                  </a:lnTo>
                  <a:lnTo>
                    <a:pt x="269" y="2911"/>
                  </a:lnTo>
                  <a:lnTo>
                    <a:pt x="248" y="1776"/>
                  </a:lnTo>
                  <a:lnTo>
                    <a:pt x="228" y="868"/>
                  </a:lnTo>
                  <a:lnTo>
                    <a:pt x="186" y="228"/>
                  </a:lnTo>
                  <a:lnTo>
                    <a:pt x="166"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6084125" y="5021200"/>
              <a:ext cx="6725" cy="145550"/>
            </a:xfrm>
            <a:custGeom>
              <a:rect b="b" l="l" r="r" t="t"/>
              <a:pathLst>
                <a:path extrusionOk="0" fill="none" h="5822" w="269">
                  <a:moveTo>
                    <a:pt x="124" y="5822"/>
                  </a:moveTo>
                  <a:lnTo>
                    <a:pt x="124" y="5822"/>
                  </a:lnTo>
                  <a:lnTo>
                    <a:pt x="124" y="5801"/>
                  </a:lnTo>
                  <a:lnTo>
                    <a:pt x="104" y="5760"/>
                  </a:lnTo>
                  <a:lnTo>
                    <a:pt x="83" y="5595"/>
                  </a:lnTo>
                  <a:lnTo>
                    <a:pt x="42" y="4975"/>
                  </a:lnTo>
                  <a:lnTo>
                    <a:pt x="0" y="4046"/>
                  </a:lnTo>
                  <a:lnTo>
                    <a:pt x="0" y="2911"/>
                  </a:lnTo>
                  <a:lnTo>
                    <a:pt x="0" y="2911"/>
                  </a:lnTo>
                  <a:lnTo>
                    <a:pt x="0" y="1776"/>
                  </a:lnTo>
                  <a:lnTo>
                    <a:pt x="42" y="868"/>
                  </a:lnTo>
                  <a:lnTo>
                    <a:pt x="83" y="228"/>
                  </a:lnTo>
                  <a:lnTo>
                    <a:pt x="104" y="63"/>
                  </a:lnTo>
                  <a:lnTo>
                    <a:pt x="124" y="21"/>
                  </a:lnTo>
                  <a:lnTo>
                    <a:pt x="124" y="1"/>
                  </a:lnTo>
                  <a:lnTo>
                    <a:pt x="124" y="1"/>
                  </a:lnTo>
                  <a:lnTo>
                    <a:pt x="145" y="21"/>
                  </a:lnTo>
                  <a:lnTo>
                    <a:pt x="166" y="63"/>
                  </a:lnTo>
                  <a:lnTo>
                    <a:pt x="186" y="228"/>
                  </a:lnTo>
                  <a:lnTo>
                    <a:pt x="228" y="868"/>
                  </a:lnTo>
                  <a:lnTo>
                    <a:pt x="248" y="1776"/>
                  </a:lnTo>
                  <a:lnTo>
                    <a:pt x="269" y="2911"/>
                  </a:lnTo>
                  <a:lnTo>
                    <a:pt x="269" y="2911"/>
                  </a:lnTo>
                  <a:lnTo>
                    <a:pt x="248" y="4046"/>
                  </a:lnTo>
                  <a:lnTo>
                    <a:pt x="228" y="4975"/>
                  </a:lnTo>
                  <a:lnTo>
                    <a:pt x="186" y="5595"/>
                  </a:lnTo>
                  <a:lnTo>
                    <a:pt x="166" y="5760"/>
                  </a:lnTo>
                  <a:lnTo>
                    <a:pt x="145" y="5801"/>
                  </a:lnTo>
                  <a:lnTo>
                    <a:pt x="124"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6225000" y="5021200"/>
              <a:ext cx="6725" cy="145550"/>
            </a:xfrm>
            <a:custGeom>
              <a:rect b="b" l="l" r="r" t="t"/>
              <a:pathLst>
                <a:path extrusionOk="0" h="5822" w="269">
                  <a:moveTo>
                    <a:pt x="124" y="1"/>
                  </a:moveTo>
                  <a:lnTo>
                    <a:pt x="124" y="21"/>
                  </a:lnTo>
                  <a:lnTo>
                    <a:pt x="104" y="63"/>
                  </a:lnTo>
                  <a:lnTo>
                    <a:pt x="83" y="228"/>
                  </a:lnTo>
                  <a:lnTo>
                    <a:pt x="42" y="868"/>
                  </a:lnTo>
                  <a:lnTo>
                    <a:pt x="1" y="1776"/>
                  </a:lnTo>
                  <a:lnTo>
                    <a:pt x="1" y="2911"/>
                  </a:lnTo>
                  <a:lnTo>
                    <a:pt x="1" y="4046"/>
                  </a:lnTo>
                  <a:lnTo>
                    <a:pt x="42" y="4975"/>
                  </a:lnTo>
                  <a:lnTo>
                    <a:pt x="83" y="5595"/>
                  </a:lnTo>
                  <a:lnTo>
                    <a:pt x="104" y="5760"/>
                  </a:lnTo>
                  <a:lnTo>
                    <a:pt x="124" y="5801"/>
                  </a:lnTo>
                  <a:lnTo>
                    <a:pt x="124" y="5822"/>
                  </a:lnTo>
                  <a:lnTo>
                    <a:pt x="145" y="5801"/>
                  </a:lnTo>
                  <a:lnTo>
                    <a:pt x="166" y="5760"/>
                  </a:lnTo>
                  <a:lnTo>
                    <a:pt x="186" y="5595"/>
                  </a:lnTo>
                  <a:lnTo>
                    <a:pt x="228" y="4975"/>
                  </a:lnTo>
                  <a:lnTo>
                    <a:pt x="248" y="4046"/>
                  </a:lnTo>
                  <a:lnTo>
                    <a:pt x="269" y="2911"/>
                  </a:lnTo>
                  <a:lnTo>
                    <a:pt x="248" y="1776"/>
                  </a:lnTo>
                  <a:lnTo>
                    <a:pt x="228" y="868"/>
                  </a:lnTo>
                  <a:lnTo>
                    <a:pt x="186" y="228"/>
                  </a:lnTo>
                  <a:lnTo>
                    <a:pt x="166"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6225000" y="5021200"/>
              <a:ext cx="6725" cy="145550"/>
            </a:xfrm>
            <a:custGeom>
              <a:rect b="b" l="l" r="r" t="t"/>
              <a:pathLst>
                <a:path extrusionOk="0" fill="none" h="5822" w="269">
                  <a:moveTo>
                    <a:pt x="124" y="5822"/>
                  </a:moveTo>
                  <a:lnTo>
                    <a:pt x="124" y="5822"/>
                  </a:lnTo>
                  <a:lnTo>
                    <a:pt x="124" y="5801"/>
                  </a:lnTo>
                  <a:lnTo>
                    <a:pt x="104" y="5760"/>
                  </a:lnTo>
                  <a:lnTo>
                    <a:pt x="83" y="5595"/>
                  </a:lnTo>
                  <a:lnTo>
                    <a:pt x="42" y="4975"/>
                  </a:lnTo>
                  <a:lnTo>
                    <a:pt x="1" y="4046"/>
                  </a:lnTo>
                  <a:lnTo>
                    <a:pt x="1" y="2911"/>
                  </a:lnTo>
                  <a:lnTo>
                    <a:pt x="1" y="2911"/>
                  </a:lnTo>
                  <a:lnTo>
                    <a:pt x="1" y="1776"/>
                  </a:lnTo>
                  <a:lnTo>
                    <a:pt x="42" y="868"/>
                  </a:lnTo>
                  <a:lnTo>
                    <a:pt x="83" y="228"/>
                  </a:lnTo>
                  <a:lnTo>
                    <a:pt x="104" y="63"/>
                  </a:lnTo>
                  <a:lnTo>
                    <a:pt x="124" y="21"/>
                  </a:lnTo>
                  <a:lnTo>
                    <a:pt x="124" y="1"/>
                  </a:lnTo>
                  <a:lnTo>
                    <a:pt x="124" y="1"/>
                  </a:lnTo>
                  <a:lnTo>
                    <a:pt x="145" y="21"/>
                  </a:lnTo>
                  <a:lnTo>
                    <a:pt x="166" y="63"/>
                  </a:lnTo>
                  <a:lnTo>
                    <a:pt x="186" y="228"/>
                  </a:lnTo>
                  <a:lnTo>
                    <a:pt x="228" y="868"/>
                  </a:lnTo>
                  <a:lnTo>
                    <a:pt x="248" y="1776"/>
                  </a:lnTo>
                  <a:lnTo>
                    <a:pt x="269" y="2911"/>
                  </a:lnTo>
                  <a:lnTo>
                    <a:pt x="269" y="2911"/>
                  </a:lnTo>
                  <a:lnTo>
                    <a:pt x="248" y="4046"/>
                  </a:lnTo>
                  <a:lnTo>
                    <a:pt x="228" y="4975"/>
                  </a:lnTo>
                  <a:lnTo>
                    <a:pt x="186" y="5595"/>
                  </a:lnTo>
                  <a:lnTo>
                    <a:pt x="166" y="5760"/>
                  </a:lnTo>
                  <a:lnTo>
                    <a:pt x="145" y="5801"/>
                  </a:lnTo>
                  <a:lnTo>
                    <a:pt x="124"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6180625" y="5021200"/>
              <a:ext cx="6725" cy="145550"/>
            </a:xfrm>
            <a:custGeom>
              <a:rect b="b" l="l" r="r" t="t"/>
              <a:pathLst>
                <a:path extrusionOk="0" h="5822" w="269">
                  <a:moveTo>
                    <a:pt x="145" y="1"/>
                  </a:moveTo>
                  <a:lnTo>
                    <a:pt x="124" y="21"/>
                  </a:lnTo>
                  <a:lnTo>
                    <a:pt x="124" y="63"/>
                  </a:lnTo>
                  <a:lnTo>
                    <a:pt x="83" y="228"/>
                  </a:lnTo>
                  <a:lnTo>
                    <a:pt x="42" y="868"/>
                  </a:lnTo>
                  <a:lnTo>
                    <a:pt x="21" y="1776"/>
                  </a:lnTo>
                  <a:lnTo>
                    <a:pt x="0" y="2911"/>
                  </a:lnTo>
                  <a:lnTo>
                    <a:pt x="21" y="4046"/>
                  </a:lnTo>
                  <a:lnTo>
                    <a:pt x="42" y="4975"/>
                  </a:lnTo>
                  <a:lnTo>
                    <a:pt x="83" y="5595"/>
                  </a:lnTo>
                  <a:lnTo>
                    <a:pt x="124" y="5760"/>
                  </a:lnTo>
                  <a:lnTo>
                    <a:pt x="124" y="5801"/>
                  </a:lnTo>
                  <a:lnTo>
                    <a:pt x="145" y="5822"/>
                  </a:lnTo>
                  <a:lnTo>
                    <a:pt x="165" y="5801"/>
                  </a:lnTo>
                  <a:lnTo>
                    <a:pt x="165" y="5760"/>
                  </a:lnTo>
                  <a:lnTo>
                    <a:pt x="207" y="5595"/>
                  </a:lnTo>
                  <a:lnTo>
                    <a:pt x="248" y="4975"/>
                  </a:lnTo>
                  <a:lnTo>
                    <a:pt x="269" y="4046"/>
                  </a:lnTo>
                  <a:lnTo>
                    <a:pt x="269" y="2911"/>
                  </a:lnTo>
                  <a:lnTo>
                    <a:pt x="269" y="1776"/>
                  </a:lnTo>
                  <a:lnTo>
                    <a:pt x="248" y="868"/>
                  </a:lnTo>
                  <a:lnTo>
                    <a:pt x="207" y="228"/>
                  </a:lnTo>
                  <a:lnTo>
                    <a:pt x="165" y="63"/>
                  </a:lnTo>
                  <a:lnTo>
                    <a:pt x="16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6180625" y="5021200"/>
              <a:ext cx="6725" cy="145550"/>
            </a:xfrm>
            <a:custGeom>
              <a:rect b="b" l="l" r="r" t="t"/>
              <a:pathLst>
                <a:path extrusionOk="0" fill="none" h="5822" w="269">
                  <a:moveTo>
                    <a:pt x="145" y="5822"/>
                  </a:moveTo>
                  <a:lnTo>
                    <a:pt x="145" y="5822"/>
                  </a:lnTo>
                  <a:lnTo>
                    <a:pt x="124" y="5801"/>
                  </a:lnTo>
                  <a:lnTo>
                    <a:pt x="124" y="5760"/>
                  </a:lnTo>
                  <a:lnTo>
                    <a:pt x="83" y="5595"/>
                  </a:lnTo>
                  <a:lnTo>
                    <a:pt x="42" y="4975"/>
                  </a:lnTo>
                  <a:lnTo>
                    <a:pt x="21" y="4046"/>
                  </a:lnTo>
                  <a:lnTo>
                    <a:pt x="0" y="2911"/>
                  </a:lnTo>
                  <a:lnTo>
                    <a:pt x="0" y="2911"/>
                  </a:lnTo>
                  <a:lnTo>
                    <a:pt x="21" y="1776"/>
                  </a:lnTo>
                  <a:lnTo>
                    <a:pt x="42" y="868"/>
                  </a:lnTo>
                  <a:lnTo>
                    <a:pt x="83" y="228"/>
                  </a:lnTo>
                  <a:lnTo>
                    <a:pt x="124" y="63"/>
                  </a:lnTo>
                  <a:lnTo>
                    <a:pt x="124" y="21"/>
                  </a:lnTo>
                  <a:lnTo>
                    <a:pt x="145" y="1"/>
                  </a:lnTo>
                  <a:lnTo>
                    <a:pt x="145" y="1"/>
                  </a:lnTo>
                  <a:lnTo>
                    <a:pt x="165" y="21"/>
                  </a:lnTo>
                  <a:lnTo>
                    <a:pt x="165" y="63"/>
                  </a:lnTo>
                  <a:lnTo>
                    <a:pt x="207" y="228"/>
                  </a:lnTo>
                  <a:lnTo>
                    <a:pt x="248" y="868"/>
                  </a:lnTo>
                  <a:lnTo>
                    <a:pt x="269" y="1776"/>
                  </a:lnTo>
                  <a:lnTo>
                    <a:pt x="269" y="2911"/>
                  </a:lnTo>
                  <a:lnTo>
                    <a:pt x="269" y="2911"/>
                  </a:lnTo>
                  <a:lnTo>
                    <a:pt x="269" y="4046"/>
                  </a:lnTo>
                  <a:lnTo>
                    <a:pt x="248" y="4975"/>
                  </a:lnTo>
                  <a:lnTo>
                    <a:pt x="207" y="5595"/>
                  </a:lnTo>
                  <a:lnTo>
                    <a:pt x="165" y="5760"/>
                  </a:lnTo>
                  <a:lnTo>
                    <a:pt x="16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6322025" y="5021200"/>
              <a:ext cx="6725" cy="145550"/>
            </a:xfrm>
            <a:custGeom>
              <a:rect b="b" l="l" r="r" t="t"/>
              <a:pathLst>
                <a:path extrusionOk="0" h="5822" w="269">
                  <a:moveTo>
                    <a:pt x="124" y="1"/>
                  </a:moveTo>
                  <a:lnTo>
                    <a:pt x="124" y="21"/>
                  </a:lnTo>
                  <a:lnTo>
                    <a:pt x="103" y="63"/>
                  </a:lnTo>
                  <a:lnTo>
                    <a:pt x="83" y="228"/>
                  </a:lnTo>
                  <a:lnTo>
                    <a:pt x="41" y="868"/>
                  </a:lnTo>
                  <a:lnTo>
                    <a:pt x="0" y="1776"/>
                  </a:lnTo>
                  <a:lnTo>
                    <a:pt x="0" y="2911"/>
                  </a:lnTo>
                  <a:lnTo>
                    <a:pt x="0" y="4046"/>
                  </a:lnTo>
                  <a:lnTo>
                    <a:pt x="41" y="4975"/>
                  </a:lnTo>
                  <a:lnTo>
                    <a:pt x="83" y="5595"/>
                  </a:lnTo>
                  <a:lnTo>
                    <a:pt x="103" y="5760"/>
                  </a:lnTo>
                  <a:lnTo>
                    <a:pt x="124" y="5801"/>
                  </a:lnTo>
                  <a:lnTo>
                    <a:pt x="124" y="5822"/>
                  </a:lnTo>
                  <a:lnTo>
                    <a:pt x="145" y="5801"/>
                  </a:lnTo>
                  <a:lnTo>
                    <a:pt x="165" y="5760"/>
                  </a:lnTo>
                  <a:lnTo>
                    <a:pt x="186" y="5595"/>
                  </a:lnTo>
                  <a:lnTo>
                    <a:pt x="227" y="4975"/>
                  </a:lnTo>
                  <a:lnTo>
                    <a:pt x="248" y="4046"/>
                  </a:lnTo>
                  <a:lnTo>
                    <a:pt x="268" y="2911"/>
                  </a:lnTo>
                  <a:lnTo>
                    <a:pt x="248" y="1776"/>
                  </a:lnTo>
                  <a:lnTo>
                    <a:pt x="227" y="868"/>
                  </a:lnTo>
                  <a:lnTo>
                    <a:pt x="186" y="228"/>
                  </a:lnTo>
                  <a:lnTo>
                    <a:pt x="16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6322025" y="5021200"/>
              <a:ext cx="6725" cy="145550"/>
            </a:xfrm>
            <a:custGeom>
              <a:rect b="b" l="l" r="r" t="t"/>
              <a:pathLst>
                <a:path extrusionOk="0" fill="none" h="5822" w="269">
                  <a:moveTo>
                    <a:pt x="124" y="5822"/>
                  </a:moveTo>
                  <a:lnTo>
                    <a:pt x="124" y="5822"/>
                  </a:lnTo>
                  <a:lnTo>
                    <a:pt x="124" y="5801"/>
                  </a:lnTo>
                  <a:lnTo>
                    <a:pt x="103" y="5760"/>
                  </a:lnTo>
                  <a:lnTo>
                    <a:pt x="83" y="5595"/>
                  </a:lnTo>
                  <a:lnTo>
                    <a:pt x="41" y="4975"/>
                  </a:lnTo>
                  <a:lnTo>
                    <a:pt x="0" y="4046"/>
                  </a:lnTo>
                  <a:lnTo>
                    <a:pt x="0" y="2911"/>
                  </a:lnTo>
                  <a:lnTo>
                    <a:pt x="0" y="2911"/>
                  </a:lnTo>
                  <a:lnTo>
                    <a:pt x="0" y="1776"/>
                  </a:lnTo>
                  <a:lnTo>
                    <a:pt x="41" y="868"/>
                  </a:lnTo>
                  <a:lnTo>
                    <a:pt x="83" y="228"/>
                  </a:lnTo>
                  <a:lnTo>
                    <a:pt x="103" y="63"/>
                  </a:lnTo>
                  <a:lnTo>
                    <a:pt x="124" y="21"/>
                  </a:lnTo>
                  <a:lnTo>
                    <a:pt x="124" y="1"/>
                  </a:lnTo>
                  <a:lnTo>
                    <a:pt x="124" y="1"/>
                  </a:lnTo>
                  <a:lnTo>
                    <a:pt x="145" y="21"/>
                  </a:lnTo>
                  <a:lnTo>
                    <a:pt x="165" y="63"/>
                  </a:lnTo>
                  <a:lnTo>
                    <a:pt x="186" y="228"/>
                  </a:lnTo>
                  <a:lnTo>
                    <a:pt x="227" y="868"/>
                  </a:lnTo>
                  <a:lnTo>
                    <a:pt x="248" y="1776"/>
                  </a:lnTo>
                  <a:lnTo>
                    <a:pt x="268" y="2911"/>
                  </a:lnTo>
                  <a:lnTo>
                    <a:pt x="268" y="2911"/>
                  </a:lnTo>
                  <a:lnTo>
                    <a:pt x="248" y="4046"/>
                  </a:lnTo>
                  <a:lnTo>
                    <a:pt x="227" y="4975"/>
                  </a:lnTo>
                  <a:lnTo>
                    <a:pt x="186" y="5595"/>
                  </a:lnTo>
                  <a:lnTo>
                    <a:pt x="165" y="5760"/>
                  </a:lnTo>
                  <a:lnTo>
                    <a:pt x="145" y="5801"/>
                  </a:lnTo>
                  <a:lnTo>
                    <a:pt x="124"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6277625" y="5021200"/>
              <a:ext cx="6750" cy="145550"/>
            </a:xfrm>
            <a:custGeom>
              <a:rect b="b" l="l" r="r" t="t"/>
              <a:pathLst>
                <a:path extrusionOk="0" h="5822" w="270">
                  <a:moveTo>
                    <a:pt x="145" y="1"/>
                  </a:moveTo>
                  <a:lnTo>
                    <a:pt x="125" y="21"/>
                  </a:lnTo>
                  <a:lnTo>
                    <a:pt x="104" y="63"/>
                  </a:lnTo>
                  <a:lnTo>
                    <a:pt x="83" y="228"/>
                  </a:lnTo>
                  <a:lnTo>
                    <a:pt x="42" y="868"/>
                  </a:lnTo>
                  <a:lnTo>
                    <a:pt x="22" y="1776"/>
                  </a:lnTo>
                  <a:lnTo>
                    <a:pt x="1" y="2911"/>
                  </a:lnTo>
                  <a:lnTo>
                    <a:pt x="22" y="4046"/>
                  </a:lnTo>
                  <a:lnTo>
                    <a:pt x="42" y="4975"/>
                  </a:lnTo>
                  <a:lnTo>
                    <a:pt x="83" y="5595"/>
                  </a:lnTo>
                  <a:lnTo>
                    <a:pt x="104" y="5760"/>
                  </a:lnTo>
                  <a:lnTo>
                    <a:pt x="125" y="5801"/>
                  </a:lnTo>
                  <a:lnTo>
                    <a:pt x="145" y="5822"/>
                  </a:lnTo>
                  <a:lnTo>
                    <a:pt x="145" y="5801"/>
                  </a:lnTo>
                  <a:lnTo>
                    <a:pt x="166" y="5760"/>
                  </a:lnTo>
                  <a:lnTo>
                    <a:pt x="187" y="5595"/>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6277625" y="5021200"/>
              <a:ext cx="6750" cy="145550"/>
            </a:xfrm>
            <a:custGeom>
              <a:rect b="b" l="l" r="r" t="t"/>
              <a:pathLst>
                <a:path extrusionOk="0" fill="none" h="5822" w="270">
                  <a:moveTo>
                    <a:pt x="145" y="5822"/>
                  </a:moveTo>
                  <a:lnTo>
                    <a:pt x="145" y="5822"/>
                  </a:lnTo>
                  <a:lnTo>
                    <a:pt x="125" y="5801"/>
                  </a:lnTo>
                  <a:lnTo>
                    <a:pt x="104" y="5760"/>
                  </a:lnTo>
                  <a:lnTo>
                    <a:pt x="83" y="5595"/>
                  </a:lnTo>
                  <a:lnTo>
                    <a:pt x="42" y="4975"/>
                  </a:lnTo>
                  <a:lnTo>
                    <a:pt x="22" y="4046"/>
                  </a:lnTo>
                  <a:lnTo>
                    <a:pt x="1" y="2911"/>
                  </a:lnTo>
                  <a:lnTo>
                    <a:pt x="1" y="2911"/>
                  </a:lnTo>
                  <a:lnTo>
                    <a:pt x="22" y="1776"/>
                  </a:lnTo>
                  <a:lnTo>
                    <a:pt x="42" y="868"/>
                  </a:lnTo>
                  <a:lnTo>
                    <a:pt x="83" y="228"/>
                  </a:lnTo>
                  <a:lnTo>
                    <a:pt x="104" y="63"/>
                  </a:lnTo>
                  <a:lnTo>
                    <a:pt x="125" y="21"/>
                  </a:lnTo>
                  <a:lnTo>
                    <a:pt x="145" y="1"/>
                  </a:lnTo>
                  <a:lnTo>
                    <a:pt x="145" y="1"/>
                  </a:lnTo>
                  <a:lnTo>
                    <a:pt x="145" y="21"/>
                  </a:lnTo>
                  <a:lnTo>
                    <a:pt x="166" y="63"/>
                  </a:lnTo>
                  <a:lnTo>
                    <a:pt x="187" y="228"/>
                  </a:lnTo>
                  <a:lnTo>
                    <a:pt x="228" y="868"/>
                  </a:lnTo>
                  <a:lnTo>
                    <a:pt x="269" y="1776"/>
                  </a:lnTo>
                  <a:lnTo>
                    <a:pt x="269" y="2911"/>
                  </a:lnTo>
                  <a:lnTo>
                    <a:pt x="269" y="2911"/>
                  </a:lnTo>
                  <a:lnTo>
                    <a:pt x="269" y="4046"/>
                  </a:lnTo>
                  <a:lnTo>
                    <a:pt x="228" y="4975"/>
                  </a:lnTo>
                  <a:lnTo>
                    <a:pt x="187" y="5595"/>
                  </a:lnTo>
                  <a:lnTo>
                    <a:pt x="166" y="5760"/>
                  </a:lnTo>
                  <a:lnTo>
                    <a:pt x="14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6418500" y="5021200"/>
              <a:ext cx="6750" cy="145550"/>
            </a:xfrm>
            <a:custGeom>
              <a:rect b="b" l="l" r="r" t="t"/>
              <a:pathLst>
                <a:path extrusionOk="0" h="5822" w="270">
                  <a:moveTo>
                    <a:pt x="145" y="1"/>
                  </a:moveTo>
                  <a:lnTo>
                    <a:pt x="125" y="21"/>
                  </a:lnTo>
                  <a:lnTo>
                    <a:pt x="125" y="63"/>
                  </a:lnTo>
                  <a:lnTo>
                    <a:pt x="84" y="228"/>
                  </a:lnTo>
                  <a:lnTo>
                    <a:pt x="42" y="868"/>
                  </a:lnTo>
                  <a:lnTo>
                    <a:pt x="22" y="1776"/>
                  </a:lnTo>
                  <a:lnTo>
                    <a:pt x="1" y="2911"/>
                  </a:lnTo>
                  <a:lnTo>
                    <a:pt x="22" y="4046"/>
                  </a:lnTo>
                  <a:lnTo>
                    <a:pt x="42" y="4975"/>
                  </a:lnTo>
                  <a:lnTo>
                    <a:pt x="84" y="5595"/>
                  </a:lnTo>
                  <a:lnTo>
                    <a:pt x="125" y="5760"/>
                  </a:lnTo>
                  <a:lnTo>
                    <a:pt x="125" y="5801"/>
                  </a:lnTo>
                  <a:lnTo>
                    <a:pt x="145" y="5822"/>
                  </a:lnTo>
                  <a:lnTo>
                    <a:pt x="166" y="5801"/>
                  </a:lnTo>
                  <a:lnTo>
                    <a:pt x="166" y="5760"/>
                  </a:lnTo>
                  <a:lnTo>
                    <a:pt x="207" y="5595"/>
                  </a:lnTo>
                  <a:lnTo>
                    <a:pt x="249" y="4975"/>
                  </a:lnTo>
                  <a:lnTo>
                    <a:pt x="269" y="4046"/>
                  </a:lnTo>
                  <a:lnTo>
                    <a:pt x="269" y="2911"/>
                  </a:lnTo>
                  <a:lnTo>
                    <a:pt x="269" y="1776"/>
                  </a:lnTo>
                  <a:lnTo>
                    <a:pt x="249" y="868"/>
                  </a:lnTo>
                  <a:lnTo>
                    <a:pt x="207" y="228"/>
                  </a:lnTo>
                  <a:lnTo>
                    <a:pt x="166" y="63"/>
                  </a:lnTo>
                  <a:lnTo>
                    <a:pt x="166"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6418500" y="5021200"/>
              <a:ext cx="6750" cy="145550"/>
            </a:xfrm>
            <a:custGeom>
              <a:rect b="b" l="l" r="r" t="t"/>
              <a:pathLst>
                <a:path extrusionOk="0" fill="none" h="5822" w="270">
                  <a:moveTo>
                    <a:pt x="145" y="5822"/>
                  </a:moveTo>
                  <a:lnTo>
                    <a:pt x="145" y="5822"/>
                  </a:lnTo>
                  <a:lnTo>
                    <a:pt x="125" y="5801"/>
                  </a:lnTo>
                  <a:lnTo>
                    <a:pt x="125" y="5760"/>
                  </a:lnTo>
                  <a:lnTo>
                    <a:pt x="84" y="5595"/>
                  </a:lnTo>
                  <a:lnTo>
                    <a:pt x="42" y="4975"/>
                  </a:lnTo>
                  <a:lnTo>
                    <a:pt x="22" y="4046"/>
                  </a:lnTo>
                  <a:lnTo>
                    <a:pt x="1" y="2911"/>
                  </a:lnTo>
                  <a:lnTo>
                    <a:pt x="1" y="2911"/>
                  </a:lnTo>
                  <a:lnTo>
                    <a:pt x="22" y="1776"/>
                  </a:lnTo>
                  <a:lnTo>
                    <a:pt x="42" y="868"/>
                  </a:lnTo>
                  <a:lnTo>
                    <a:pt x="84" y="228"/>
                  </a:lnTo>
                  <a:lnTo>
                    <a:pt x="125" y="63"/>
                  </a:lnTo>
                  <a:lnTo>
                    <a:pt x="125" y="21"/>
                  </a:lnTo>
                  <a:lnTo>
                    <a:pt x="145" y="1"/>
                  </a:lnTo>
                  <a:lnTo>
                    <a:pt x="145" y="1"/>
                  </a:lnTo>
                  <a:lnTo>
                    <a:pt x="166" y="21"/>
                  </a:lnTo>
                  <a:lnTo>
                    <a:pt x="166" y="63"/>
                  </a:lnTo>
                  <a:lnTo>
                    <a:pt x="207" y="228"/>
                  </a:lnTo>
                  <a:lnTo>
                    <a:pt x="249" y="868"/>
                  </a:lnTo>
                  <a:lnTo>
                    <a:pt x="269" y="1776"/>
                  </a:lnTo>
                  <a:lnTo>
                    <a:pt x="269" y="2911"/>
                  </a:lnTo>
                  <a:lnTo>
                    <a:pt x="269" y="2911"/>
                  </a:lnTo>
                  <a:lnTo>
                    <a:pt x="269" y="4046"/>
                  </a:lnTo>
                  <a:lnTo>
                    <a:pt x="249" y="4975"/>
                  </a:lnTo>
                  <a:lnTo>
                    <a:pt x="207" y="5595"/>
                  </a:lnTo>
                  <a:lnTo>
                    <a:pt x="166" y="5760"/>
                  </a:lnTo>
                  <a:lnTo>
                    <a:pt x="166"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6374650" y="5021200"/>
              <a:ext cx="6725" cy="145550"/>
            </a:xfrm>
            <a:custGeom>
              <a:rect b="b" l="l" r="r" t="t"/>
              <a:pathLst>
                <a:path extrusionOk="0" h="5822" w="269">
                  <a:moveTo>
                    <a:pt x="145" y="1"/>
                  </a:moveTo>
                  <a:lnTo>
                    <a:pt x="124" y="21"/>
                  </a:lnTo>
                  <a:lnTo>
                    <a:pt x="104" y="63"/>
                  </a:lnTo>
                  <a:lnTo>
                    <a:pt x="83" y="228"/>
                  </a:lnTo>
                  <a:lnTo>
                    <a:pt x="42" y="868"/>
                  </a:lnTo>
                  <a:lnTo>
                    <a:pt x="21" y="1776"/>
                  </a:lnTo>
                  <a:lnTo>
                    <a:pt x="0" y="2911"/>
                  </a:lnTo>
                  <a:lnTo>
                    <a:pt x="21" y="4046"/>
                  </a:lnTo>
                  <a:lnTo>
                    <a:pt x="42" y="4975"/>
                  </a:lnTo>
                  <a:lnTo>
                    <a:pt x="83" y="5595"/>
                  </a:lnTo>
                  <a:lnTo>
                    <a:pt x="104" y="5760"/>
                  </a:lnTo>
                  <a:lnTo>
                    <a:pt x="124" y="5801"/>
                  </a:lnTo>
                  <a:lnTo>
                    <a:pt x="145" y="5822"/>
                  </a:lnTo>
                  <a:lnTo>
                    <a:pt x="145" y="5801"/>
                  </a:lnTo>
                  <a:lnTo>
                    <a:pt x="166" y="5760"/>
                  </a:lnTo>
                  <a:lnTo>
                    <a:pt x="186" y="5595"/>
                  </a:lnTo>
                  <a:lnTo>
                    <a:pt x="228" y="4975"/>
                  </a:lnTo>
                  <a:lnTo>
                    <a:pt x="269" y="4046"/>
                  </a:lnTo>
                  <a:lnTo>
                    <a:pt x="269" y="2911"/>
                  </a:lnTo>
                  <a:lnTo>
                    <a:pt x="269" y="1776"/>
                  </a:lnTo>
                  <a:lnTo>
                    <a:pt x="228" y="868"/>
                  </a:lnTo>
                  <a:lnTo>
                    <a:pt x="186"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6374650" y="5021200"/>
              <a:ext cx="6725" cy="145550"/>
            </a:xfrm>
            <a:custGeom>
              <a:rect b="b" l="l" r="r" t="t"/>
              <a:pathLst>
                <a:path extrusionOk="0" fill="none" h="5822" w="269">
                  <a:moveTo>
                    <a:pt x="145" y="5822"/>
                  </a:moveTo>
                  <a:lnTo>
                    <a:pt x="145" y="5822"/>
                  </a:lnTo>
                  <a:lnTo>
                    <a:pt x="124" y="5801"/>
                  </a:lnTo>
                  <a:lnTo>
                    <a:pt x="104" y="5760"/>
                  </a:lnTo>
                  <a:lnTo>
                    <a:pt x="83" y="5595"/>
                  </a:lnTo>
                  <a:lnTo>
                    <a:pt x="42" y="4975"/>
                  </a:lnTo>
                  <a:lnTo>
                    <a:pt x="21" y="4046"/>
                  </a:lnTo>
                  <a:lnTo>
                    <a:pt x="0" y="2911"/>
                  </a:lnTo>
                  <a:lnTo>
                    <a:pt x="0" y="2911"/>
                  </a:lnTo>
                  <a:lnTo>
                    <a:pt x="21" y="1776"/>
                  </a:lnTo>
                  <a:lnTo>
                    <a:pt x="42" y="868"/>
                  </a:lnTo>
                  <a:lnTo>
                    <a:pt x="83" y="228"/>
                  </a:lnTo>
                  <a:lnTo>
                    <a:pt x="104" y="63"/>
                  </a:lnTo>
                  <a:lnTo>
                    <a:pt x="124" y="21"/>
                  </a:lnTo>
                  <a:lnTo>
                    <a:pt x="145" y="1"/>
                  </a:lnTo>
                  <a:lnTo>
                    <a:pt x="145" y="1"/>
                  </a:lnTo>
                  <a:lnTo>
                    <a:pt x="145" y="21"/>
                  </a:lnTo>
                  <a:lnTo>
                    <a:pt x="166" y="63"/>
                  </a:lnTo>
                  <a:lnTo>
                    <a:pt x="186" y="228"/>
                  </a:lnTo>
                  <a:lnTo>
                    <a:pt x="228" y="868"/>
                  </a:lnTo>
                  <a:lnTo>
                    <a:pt x="269" y="1776"/>
                  </a:lnTo>
                  <a:lnTo>
                    <a:pt x="269" y="2911"/>
                  </a:lnTo>
                  <a:lnTo>
                    <a:pt x="269" y="2911"/>
                  </a:lnTo>
                  <a:lnTo>
                    <a:pt x="269" y="4046"/>
                  </a:lnTo>
                  <a:lnTo>
                    <a:pt x="228" y="4975"/>
                  </a:lnTo>
                  <a:lnTo>
                    <a:pt x="186" y="5595"/>
                  </a:lnTo>
                  <a:lnTo>
                    <a:pt x="166" y="5760"/>
                  </a:lnTo>
                  <a:lnTo>
                    <a:pt x="145" y="5801"/>
                  </a:lnTo>
                  <a:lnTo>
                    <a:pt x="145" y="58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5658925" y="5016050"/>
              <a:ext cx="812250" cy="6725"/>
            </a:xfrm>
            <a:custGeom>
              <a:rect b="b" l="l" r="r" t="t"/>
              <a:pathLst>
                <a:path extrusionOk="0" h="269" w="32490">
                  <a:moveTo>
                    <a:pt x="9929" y="0"/>
                  </a:moveTo>
                  <a:lnTo>
                    <a:pt x="4768" y="21"/>
                  </a:lnTo>
                  <a:lnTo>
                    <a:pt x="1280" y="83"/>
                  </a:lnTo>
                  <a:lnTo>
                    <a:pt x="330" y="104"/>
                  </a:lnTo>
                  <a:lnTo>
                    <a:pt x="103" y="104"/>
                  </a:lnTo>
                  <a:lnTo>
                    <a:pt x="0" y="124"/>
                  </a:lnTo>
                  <a:lnTo>
                    <a:pt x="103" y="145"/>
                  </a:lnTo>
                  <a:lnTo>
                    <a:pt x="330" y="145"/>
                  </a:lnTo>
                  <a:lnTo>
                    <a:pt x="1280" y="186"/>
                  </a:lnTo>
                  <a:lnTo>
                    <a:pt x="4768" y="227"/>
                  </a:lnTo>
                  <a:lnTo>
                    <a:pt x="9929" y="248"/>
                  </a:lnTo>
                  <a:lnTo>
                    <a:pt x="16245" y="269"/>
                  </a:lnTo>
                  <a:lnTo>
                    <a:pt x="22582" y="248"/>
                  </a:lnTo>
                  <a:lnTo>
                    <a:pt x="27742" y="227"/>
                  </a:lnTo>
                  <a:lnTo>
                    <a:pt x="31210" y="186"/>
                  </a:lnTo>
                  <a:lnTo>
                    <a:pt x="32159" y="145"/>
                  </a:lnTo>
                  <a:lnTo>
                    <a:pt x="32407" y="145"/>
                  </a:lnTo>
                  <a:lnTo>
                    <a:pt x="32489" y="124"/>
                  </a:lnTo>
                  <a:lnTo>
                    <a:pt x="32407" y="104"/>
                  </a:lnTo>
                  <a:lnTo>
                    <a:pt x="32159" y="104"/>
                  </a:lnTo>
                  <a:lnTo>
                    <a:pt x="31210" y="83"/>
                  </a:lnTo>
                  <a:lnTo>
                    <a:pt x="27742" y="21"/>
                  </a:lnTo>
                  <a:lnTo>
                    <a:pt x="22582"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5658925" y="5016050"/>
              <a:ext cx="812250" cy="6725"/>
            </a:xfrm>
            <a:custGeom>
              <a:rect b="b" l="l" r="r" t="t"/>
              <a:pathLst>
                <a:path extrusionOk="0" fill="none" h="269" w="32490">
                  <a:moveTo>
                    <a:pt x="32489" y="124"/>
                  </a:moveTo>
                  <a:lnTo>
                    <a:pt x="32489" y="124"/>
                  </a:lnTo>
                  <a:lnTo>
                    <a:pt x="32407" y="145"/>
                  </a:lnTo>
                  <a:lnTo>
                    <a:pt x="32159" y="145"/>
                  </a:lnTo>
                  <a:lnTo>
                    <a:pt x="31210" y="186"/>
                  </a:lnTo>
                  <a:lnTo>
                    <a:pt x="27742" y="227"/>
                  </a:lnTo>
                  <a:lnTo>
                    <a:pt x="22582" y="248"/>
                  </a:lnTo>
                  <a:lnTo>
                    <a:pt x="16245" y="269"/>
                  </a:lnTo>
                  <a:lnTo>
                    <a:pt x="16245" y="269"/>
                  </a:lnTo>
                  <a:lnTo>
                    <a:pt x="9929" y="248"/>
                  </a:lnTo>
                  <a:lnTo>
                    <a:pt x="4768" y="227"/>
                  </a:lnTo>
                  <a:lnTo>
                    <a:pt x="1280" y="186"/>
                  </a:lnTo>
                  <a:lnTo>
                    <a:pt x="330" y="145"/>
                  </a:lnTo>
                  <a:lnTo>
                    <a:pt x="103" y="145"/>
                  </a:lnTo>
                  <a:lnTo>
                    <a:pt x="0" y="124"/>
                  </a:lnTo>
                  <a:lnTo>
                    <a:pt x="0" y="124"/>
                  </a:lnTo>
                  <a:lnTo>
                    <a:pt x="103" y="104"/>
                  </a:lnTo>
                  <a:lnTo>
                    <a:pt x="330" y="104"/>
                  </a:lnTo>
                  <a:lnTo>
                    <a:pt x="1280" y="83"/>
                  </a:lnTo>
                  <a:lnTo>
                    <a:pt x="4768" y="21"/>
                  </a:lnTo>
                  <a:lnTo>
                    <a:pt x="9929" y="0"/>
                  </a:lnTo>
                  <a:lnTo>
                    <a:pt x="16245" y="0"/>
                  </a:lnTo>
                  <a:lnTo>
                    <a:pt x="16245" y="0"/>
                  </a:lnTo>
                  <a:lnTo>
                    <a:pt x="22582" y="0"/>
                  </a:lnTo>
                  <a:lnTo>
                    <a:pt x="27742" y="21"/>
                  </a:lnTo>
                  <a:lnTo>
                    <a:pt x="31210" y="83"/>
                  </a:lnTo>
                  <a:lnTo>
                    <a:pt x="32159" y="104"/>
                  </a:lnTo>
                  <a:lnTo>
                    <a:pt x="32407" y="104"/>
                  </a:lnTo>
                  <a:lnTo>
                    <a:pt x="32489" y="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5601625" y="5164675"/>
              <a:ext cx="806600" cy="146050"/>
            </a:xfrm>
            <a:custGeom>
              <a:rect b="b" l="l" r="r" t="t"/>
              <a:pathLst>
                <a:path extrusionOk="0" h="5842" w="32264">
                  <a:moveTo>
                    <a:pt x="1" y="0"/>
                  </a:moveTo>
                  <a:lnTo>
                    <a:pt x="1" y="5842"/>
                  </a:lnTo>
                  <a:lnTo>
                    <a:pt x="32263" y="5842"/>
                  </a:lnTo>
                  <a:lnTo>
                    <a:pt x="32263"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5601625" y="5164675"/>
              <a:ext cx="806600" cy="146050"/>
            </a:xfrm>
            <a:custGeom>
              <a:rect b="b" l="l" r="r" t="t"/>
              <a:pathLst>
                <a:path extrusionOk="0" fill="none" h="5842" w="32264">
                  <a:moveTo>
                    <a:pt x="32263" y="5842"/>
                  </a:moveTo>
                  <a:lnTo>
                    <a:pt x="1" y="5842"/>
                  </a:lnTo>
                  <a:lnTo>
                    <a:pt x="1" y="0"/>
                  </a:lnTo>
                  <a:lnTo>
                    <a:pt x="32263" y="0"/>
                  </a:lnTo>
                  <a:lnTo>
                    <a:pt x="32263" y="58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5677500" y="5166725"/>
              <a:ext cx="6725" cy="145025"/>
            </a:xfrm>
            <a:custGeom>
              <a:rect b="b" l="l" r="r" t="t"/>
              <a:pathLst>
                <a:path extrusionOk="0" h="5801" w="269">
                  <a:moveTo>
                    <a:pt x="124" y="1"/>
                  </a:moveTo>
                  <a:lnTo>
                    <a:pt x="103" y="21"/>
                  </a:lnTo>
                  <a:lnTo>
                    <a:pt x="103" y="63"/>
                  </a:lnTo>
                  <a:lnTo>
                    <a:pt x="83" y="228"/>
                  </a:lnTo>
                  <a:lnTo>
                    <a:pt x="41" y="847"/>
                  </a:lnTo>
                  <a:lnTo>
                    <a:pt x="0" y="1776"/>
                  </a:lnTo>
                  <a:lnTo>
                    <a:pt x="0" y="2911"/>
                  </a:lnTo>
                  <a:lnTo>
                    <a:pt x="0" y="4026"/>
                  </a:lnTo>
                  <a:lnTo>
                    <a:pt x="41" y="4955"/>
                  </a:lnTo>
                  <a:lnTo>
                    <a:pt x="83" y="5574"/>
                  </a:lnTo>
                  <a:lnTo>
                    <a:pt x="103" y="5739"/>
                  </a:lnTo>
                  <a:lnTo>
                    <a:pt x="103" y="5801"/>
                  </a:lnTo>
                  <a:lnTo>
                    <a:pt x="145" y="5801"/>
                  </a:lnTo>
                  <a:lnTo>
                    <a:pt x="145" y="5739"/>
                  </a:lnTo>
                  <a:lnTo>
                    <a:pt x="186" y="5574"/>
                  </a:lnTo>
                  <a:lnTo>
                    <a:pt x="227" y="4955"/>
                  </a:lnTo>
                  <a:lnTo>
                    <a:pt x="248" y="4026"/>
                  </a:lnTo>
                  <a:lnTo>
                    <a:pt x="268" y="2911"/>
                  </a:lnTo>
                  <a:lnTo>
                    <a:pt x="248" y="1776"/>
                  </a:lnTo>
                  <a:lnTo>
                    <a:pt x="227" y="847"/>
                  </a:lnTo>
                  <a:lnTo>
                    <a:pt x="186" y="228"/>
                  </a:lnTo>
                  <a:lnTo>
                    <a:pt x="14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5677500" y="5166725"/>
              <a:ext cx="6725" cy="145025"/>
            </a:xfrm>
            <a:custGeom>
              <a:rect b="b" l="l" r="r" t="t"/>
              <a:pathLst>
                <a:path extrusionOk="0" fill="none" h="5801" w="269">
                  <a:moveTo>
                    <a:pt x="124" y="5801"/>
                  </a:moveTo>
                  <a:lnTo>
                    <a:pt x="124" y="5801"/>
                  </a:lnTo>
                  <a:lnTo>
                    <a:pt x="103" y="5801"/>
                  </a:lnTo>
                  <a:lnTo>
                    <a:pt x="103" y="5739"/>
                  </a:lnTo>
                  <a:lnTo>
                    <a:pt x="83" y="5574"/>
                  </a:lnTo>
                  <a:lnTo>
                    <a:pt x="41" y="4955"/>
                  </a:lnTo>
                  <a:lnTo>
                    <a:pt x="0" y="4026"/>
                  </a:lnTo>
                  <a:lnTo>
                    <a:pt x="0" y="2911"/>
                  </a:lnTo>
                  <a:lnTo>
                    <a:pt x="0" y="2911"/>
                  </a:lnTo>
                  <a:lnTo>
                    <a:pt x="0" y="1776"/>
                  </a:lnTo>
                  <a:lnTo>
                    <a:pt x="41" y="847"/>
                  </a:lnTo>
                  <a:lnTo>
                    <a:pt x="83" y="228"/>
                  </a:lnTo>
                  <a:lnTo>
                    <a:pt x="103" y="63"/>
                  </a:lnTo>
                  <a:lnTo>
                    <a:pt x="103" y="21"/>
                  </a:lnTo>
                  <a:lnTo>
                    <a:pt x="124" y="1"/>
                  </a:lnTo>
                  <a:lnTo>
                    <a:pt x="124" y="1"/>
                  </a:lnTo>
                  <a:lnTo>
                    <a:pt x="145" y="21"/>
                  </a:lnTo>
                  <a:lnTo>
                    <a:pt x="145" y="63"/>
                  </a:lnTo>
                  <a:lnTo>
                    <a:pt x="186" y="228"/>
                  </a:lnTo>
                  <a:lnTo>
                    <a:pt x="227" y="847"/>
                  </a:lnTo>
                  <a:lnTo>
                    <a:pt x="248" y="1776"/>
                  </a:lnTo>
                  <a:lnTo>
                    <a:pt x="268" y="2911"/>
                  </a:lnTo>
                  <a:lnTo>
                    <a:pt x="268" y="2911"/>
                  </a:lnTo>
                  <a:lnTo>
                    <a:pt x="248" y="4026"/>
                  </a:lnTo>
                  <a:lnTo>
                    <a:pt x="227" y="4955"/>
                  </a:lnTo>
                  <a:lnTo>
                    <a:pt x="186" y="5574"/>
                  </a:lnTo>
                  <a:lnTo>
                    <a:pt x="145" y="5739"/>
                  </a:lnTo>
                  <a:lnTo>
                    <a:pt x="145" y="5801"/>
                  </a:lnTo>
                  <a:lnTo>
                    <a:pt x="124"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5633125" y="5166725"/>
              <a:ext cx="6725" cy="145025"/>
            </a:xfrm>
            <a:custGeom>
              <a:rect b="b" l="l" r="r" t="t"/>
              <a:pathLst>
                <a:path extrusionOk="0" h="5801" w="269">
                  <a:moveTo>
                    <a:pt x="144" y="1"/>
                  </a:moveTo>
                  <a:lnTo>
                    <a:pt x="124" y="21"/>
                  </a:lnTo>
                  <a:lnTo>
                    <a:pt x="103" y="63"/>
                  </a:lnTo>
                  <a:lnTo>
                    <a:pt x="83" y="228"/>
                  </a:lnTo>
                  <a:lnTo>
                    <a:pt x="41" y="847"/>
                  </a:lnTo>
                  <a:lnTo>
                    <a:pt x="21" y="1776"/>
                  </a:lnTo>
                  <a:lnTo>
                    <a:pt x="0" y="2911"/>
                  </a:lnTo>
                  <a:lnTo>
                    <a:pt x="21" y="4026"/>
                  </a:lnTo>
                  <a:lnTo>
                    <a:pt x="41" y="4955"/>
                  </a:lnTo>
                  <a:lnTo>
                    <a:pt x="83" y="5574"/>
                  </a:lnTo>
                  <a:lnTo>
                    <a:pt x="103" y="5739"/>
                  </a:lnTo>
                  <a:lnTo>
                    <a:pt x="124" y="5801"/>
                  </a:lnTo>
                  <a:lnTo>
                    <a:pt x="144" y="5801"/>
                  </a:lnTo>
                  <a:lnTo>
                    <a:pt x="165" y="5739"/>
                  </a:lnTo>
                  <a:lnTo>
                    <a:pt x="186" y="5574"/>
                  </a:lnTo>
                  <a:lnTo>
                    <a:pt x="227" y="4955"/>
                  </a:lnTo>
                  <a:lnTo>
                    <a:pt x="268" y="4026"/>
                  </a:lnTo>
                  <a:lnTo>
                    <a:pt x="268" y="2911"/>
                  </a:lnTo>
                  <a:lnTo>
                    <a:pt x="268" y="1776"/>
                  </a:lnTo>
                  <a:lnTo>
                    <a:pt x="227" y="847"/>
                  </a:lnTo>
                  <a:lnTo>
                    <a:pt x="186" y="228"/>
                  </a:lnTo>
                  <a:lnTo>
                    <a:pt x="165" y="63"/>
                  </a:lnTo>
                  <a:lnTo>
                    <a:pt x="144" y="21"/>
                  </a:lnTo>
                  <a:lnTo>
                    <a:pt x="14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5774000" y="5166725"/>
              <a:ext cx="6725" cy="145025"/>
            </a:xfrm>
            <a:custGeom>
              <a:rect b="b" l="l" r="r" t="t"/>
              <a:pathLst>
                <a:path extrusionOk="0" h="5801" w="269">
                  <a:moveTo>
                    <a:pt x="145" y="1"/>
                  </a:moveTo>
                  <a:lnTo>
                    <a:pt x="124" y="21"/>
                  </a:lnTo>
                  <a:lnTo>
                    <a:pt x="124" y="63"/>
                  </a:lnTo>
                  <a:lnTo>
                    <a:pt x="83" y="228"/>
                  </a:lnTo>
                  <a:lnTo>
                    <a:pt x="41" y="847"/>
                  </a:lnTo>
                  <a:lnTo>
                    <a:pt x="21" y="1776"/>
                  </a:lnTo>
                  <a:lnTo>
                    <a:pt x="0" y="2911"/>
                  </a:lnTo>
                  <a:lnTo>
                    <a:pt x="21" y="4026"/>
                  </a:lnTo>
                  <a:lnTo>
                    <a:pt x="41" y="4955"/>
                  </a:lnTo>
                  <a:lnTo>
                    <a:pt x="83" y="5574"/>
                  </a:lnTo>
                  <a:lnTo>
                    <a:pt x="124" y="5739"/>
                  </a:lnTo>
                  <a:lnTo>
                    <a:pt x="124" y="5801"/>
                  </a:lnTo>
                  <a:lnTo>
                    <a:pt x="165" y="5801"/>
                  </a:lnTo>
                  <a:lnTo>
                    <a:pt x="165" y="5739"/>
                  </a:lnTo>
                  <a:lnTo>
                    <a:pt x="186" y="5574"/>
                  </a:lnTo>
                  <a:lnTo>
                    <a:pt x="227" y="4955"/>
                  </a:lnTo>
                  <a:lnTo>
                    <a:pt x="268" y="4026"/>
                  </a:lnTo>
                  <a:lnTo>
                    <a:pt x="268" y="2911"/>
                  </a:lnTo>
                  <a:lnTo>
                    <a:pt x="268" y="1776"/>
                  </a:lnTo>
                  <a:lnTo>
                    <a:pt x="227" y="847"/>
                  </a:lnTo>
                  <a:lnTo>
                    <a:pt x="186" y="228"/>
                  </a:lnTo>
                  <a:lnTo>
                    <a:pt x="165" y="63"/>
                  </a:lnTo>
                  <a:lnTo>
                    <a:pt x="16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5774000" y="5166725"/>
              <a:ext cx="6725" cy="145025"/>
            </a:xfrm>
            <a:custGeom>
              <a:rect b="b" l="l" r="r" t="t"/>
              <a:pathLst>
                <a:path extrusionOk="0" fill="none" h="5801" w="269">
                  <a:moveTo>
                    <a:pt x="145" y="5801"/>
                  </a:moveTo>
                  <a:lnTo>
                    <a:pt x="145" y="5801"/>
                  </a:lnTo>
                  <a:lnTo>
                    <a:pt x="124" y="5801"/>
                  </a:lnTo>
                  <a:lnTo>
                    <a:pt x="124" y="5739"/>
                  </a:lnTo>
                  <a:lnTo>
                    <a:pt x="83" y="5574"/>
                  </a:lnTo>
                  <a:lnTo>
                    <a:pt x="41" y="4955"/>
                  </a:lnTo>
                  <a:lnTo>
                    <a:pt x="21" y="4026"/>
                  </a:lnTo>
                  <a:lnTo>
                    <a:pt x="0" y="2911"/>
                  </a:lnTo>
                  <a:lnTo>
                    <a:pt x="0" y="2911"/>
                  </a:lnTo>
                  <a:lnTo>
                    <a:pt x="21" y="1776"/>
                  </a:lnTo>
                  <a:lnTo>
                    <a:pt x="41" y="847"/>
                  </a:lnTo>
                  <a:lnTo>
                    <a:pt x="83" y="228"/>
                  </a:lnTo>
                  <a:lnTo>
                    <a:pt x="124" y="63"/>
                  </a:lnTo>
                  <a:lnTo>
                    <a:pt x="124" y="21"/>
                  </a:lnTo>
                  <a:lnTo>
                    <a:pt x="145" y="1"/>
                  </a:lnTo>
                  <a:lnTo>
                    <a:pt x="145" y="1"/>
                  </a:lnTo>
                  <a:lnTo>
                    <a:pt x="165" y="21"/>
                  </a:lnTo>
                  <a:lnTo>
                    <a:pt x="165" y="63"/>
                  </a:lnTo>
                  <a:lnTo>
                    <a:pt x="186" y="228"/>
                  </a:lnTo>
                  <a:lnTo>
                    <a:pt x="227" y="847"/>
                  </a:lnTo>
                  <a:lnTo>
                    <a:pt x="268" y="1776"/>
                  </a:lnTo>
                  <a:lnTo>
                    <a:pt x="268" y="2911"/>
                  </a:lnTo>
                  <a:lnTo>
                    <a:pt x="268" y="2911"/>
                  </a:lnTo>
                  <a:lnTo>
                    <a:pt x="268" y="4026"/>
                  </a:lnTo>
                  <a:lnTo>
                    <a:pt x="227" y="4955"/>
                  </a:lnTo>
                  <a:lnTo>
                    <a:pt x="186" y="5574"/>
                  </a:lnTo>
                  <a:lnTo>
                    <a:pt x="165" y="5739"/>
                  </a:lnTo>
                  <a:lnTo>
                    <a:pt x="165" y="5801"/>
                  </a:lnTo>
                  <a:lnTo>
                    <a:pt x="14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5730125" y="5166725"/>
              <a:ext cx="6725" cy="145025"/>
            </a:xfrm>
            <a:custGeom>
              <a:rect b="b" l="l" r="r" t="t"/>
              <a:pathLst>
                <a:path extrusionOk="0" h="5801" w="269">
                  <a:moveTo>
                    <a:pt x="124" y="1"/>
                  </a:moveTo>
                  <a:lnTo>
                    <a:pt x="124" y="21"/>
                  </a:lnTo>
                  <a:lnTo>
                    <a:pt x="104" y="63"/>
                  </a:lnTo>
                  <a:lnTo>
                    <a:pt x="83" y="228"/>
                  </a:lnTo>
                  <a:lnTo>
                    <a:pt x="42" y="847"/>
                  </a:lnTo>
                  <a:lnTo>
                    <a:pt x="1" y="1776"/>
                  </a:lnTo>
                  <a:lnTo>
                    <a:pt x="1" y="2911"/>
                  </a:lnTo>
                  <a:lnTo>
                    <a:pt x="1" y="4026"/>
                  </a:lnTo>
                  <a:lnTo>
                    <a:pt x="42" y="4955"/>
                  </a:lnTo>
                  <a:lnTo>
                    <a:pt x="83" y="5574"/>
                  </a:lnTo>
                  <a:lnTo>
                    <a:pt x="104" y="5739"/>
                  </a:lnTo>
                  <a:lnTo>
                    <a:pt x="124" y="5801"/>
                  </a:lnTo>
                  <a:lnTo>
                    <a:pt x="145" y="5801"/>
                  </a:lnTo>
                  <a:lnTo>
                    <a:pt x="166" y="5739"/>
                  </a:lnTo>
                  <a:lnTo>
                    <a:pt x="186" y="5574"/>
                  </a:lnTo>
                  <a:lnTo>
                    <a:pt x="228" y="4955"/>
                  </a:lnTo>
                  <a:lnTo>
                    <a:pt x="248" y="4026"/>
                  </a:lnTo>
                  <a:lnTo>
                    <a:pt x="269" y="2911"/>
                  </a:lnTo>
                  <a:lnTo>
                    <a:pt x="248" y="1776"/>
                  </a:lnTo>
                  <a:lnTo>
                    <a:pt x="228" y="847"/>
                  </a:lnTo>
                  <a:lnTo>
                    <a:pt x="186" y="228"/>
                  </a:lnTo>
                  <a:lnTo>
                    <a:pt x="166"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5730125" y="5166725"/>
              <a:ext cx="6725" cy="145025"/>
            </a:xfrm>
            <a:custGeom>
              <a:rect b="b" l="l" r="r" t="t"/>
              <a:pathLst>
                <a:path extrusionOk="0" fill="none" h="5801" w="269">
                  <a:moveTo>
                    <a:pt x="124" y="5801"/>
                  </a:moveTo>
                  <a:lnTo>
                    <a:pt x="124" y="5801"/>
                  </a:lnTo>
                  <a:lnTo>
                    <a:pt x="124"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4" y="21"/>
                  </a:lnTo>
                  <a:lnTo>
                    <a:pt x="124" y="1"/>
                  </a:lnTo>
                  <a:lnTo>
                    <a:pt x="124" y="1"/>
                  </a:lnTo>
                  <a:lnTo>
                    <a:pt x="145" y="21"/>
                  </a:lnTo>
                  <a:lnTo>
                    <a:pt x="166" y="63"/>
                  </a:lnTo>
                  <a:lnTo>
                    <a:pt x="186" y="228"/>
                  </a:lnTo>
                  <a:lnTo>
                    <a:pt x="228" y="847"/>
                  </a:lnTo>
                  <a:lnTo>
                    <a:pt x="248" y="1776"/>
                  </a:lnTo>
                  <a:lnTo>
                    <a:pt x="269" y="2911"/>
                  </a:lnTo>
                  <a:lnTo>
                    <a:pt x="269" y="2911"/>
                  </a:lnTo>
                  <a:lnTo>
                    <a:pt x="248" y="4026"/>
                  </a:lnTo>
                  <a:lnTo>
                    <a:pt x="228" y="4955"/>
                  </a:lnTo>
                  <a:lnTo>
                    <a:pt x="186" y="5574"/>
                  </a:lnTo>
                  <a:lnTo>
                    <a:pt x="166" y="5739"/>
                  </a:lnTo>
                  <a:lnTo>
                    <a:pt x="145" y="5801"/>
                  </a:lnTo>
                  <a:lnTo>
                    <a:pt x="124"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5871000" y="5166725"/>
              <a:ext cx="6725" cy="145025"/>
            </a:xfrm>
            <a:custGeom>
              <a:rect b="b" l="l" r="r" t="t"/>
              <a:pathLst>
                <a:path extrusionOk="0" h="5801" w="269">
                  <a:moveTo>
                    <a:pt x="145" y="1"/>
                  </a:moveTo>
                  <a:lnTo>
                    <a:pt x="124" y="21"/>
                  </a:lnTo>
                  <a:lnTo>
                    <a:pt x="104" y="63"/>
                  </a:lnTo>
                  <a:lnTo>
                    <a:pt x="83" y="228"/>
                  </a:lnTo>
                  <a:lnTo>
                    <a:pt x="42" y="847"/>
                  </a:lnTo>
                  <a:lnTo>
                    <a:pt x="21" y="1776"/>
                  </a:lnTo>
                  <a:lnTo>
                    <a:pt x="1" y="2911"/>
                  </a:lnTo>
                  <a:lnTo>
                    <a:pt x="21" y="4026"/>
                  </a:lnTo>
                  <a:lnTo>
                    <a:pt x="42" y="4955"/>
                  </a:lnTo>
                  <a:lnTo>
                    <a:pt x="83" y="5574"/>
                  </a:lnTo>
                  <a:lnTo>
                    <a:pt x="104" y="5739"/>
                  </a:lnTo>
                  <a:lnTo>
                    <a:pt x="124" y="5801"/>
                  </a:lnTo>
                  <a:lnTo>
                    <a:pt x="145" y="5801"/>
                  </a:lnTo>
                  <a:lnTo>
                    <a:pt x="166" y="5739"/>
                  </a:lnTo>
                  <a:lnTo>
                    <a:pt x="186" y="5574"/>
                  </a:lnTo>
                  <a:lnTo>
                    <a:pt x="228" y="4955"/>
                  </a:lnTo>
                  <a:lnTo>
                    <a:pt x="269" y="4026"/>
                  </a:lnTo>
                  <a:lnTo>
                    <a:pt x="269" y="2911"/>
                  </a:lnTo>
                  <a:lnTo>
                    <a:pt x="269" y="1776"/>
                  </a:lnTo>
                  <a:lnTo>
                    <a:pt x="228" y="847"/>
                  </a:lnTo>
                  <a:lnTo>
                    <a:pt x="186"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5871000" y="5166725"/>
              <a:ext cx="6725" cy="145025"/>
            </a:xfrm>
            <a:custGeom>
              <a:rect b="b" l="l" r="r" t="t"/>
              <a:pathLst>
                <a:path extrusionOk="0" fill="none" h="5801" w="269">
                  <a:moveTo>
                    <a:pt x="145" y="5801"/>
                  </a:moveTo>
                  <a:lnTo>
                    <a:pt x="145" y="5801"/>
                  </a:lnTo>
                  <a:lnTo>
                    <a:pt x="124" y="5801"/>
                  </a:lnTo>
                  <a:lnTo>
                    <a:pt x="104" y="5739"/>
                  </a:lnTo>
                  <a:lnTo>
                    <a:pt x="83" y="5574"/>
                  </a:lnTo>
                  <a:lnTo>
                    <a:pt x="42" y="4955"/>
                  </a:lnTo>
                  <a:lnTo>
                    <a:pt x="21" y="4026"/>
                  </a:lnTo>
                  <a:lnTo>
                    <a:pt x="1" y="2911"/>
                  </a:lnTo>
                  <a:lnTo>
                    <a:pt x="1" y="2911"/>
                  </a:lnTo>
                  <a:lnTo>
                    <a:pt x="21" y="1776"/>
                  </a:lnTo>
                  <a:lnTo>
                    <a:pt x="42" y="847"/>
                  </a:lnTo>
                  <a:lnTo>
                    <a:pt x="83" y="228"/>
                  </a:lnTo>
                  <a:lnTo>
                    <a:pt x="104" y="63"/>
                  </a:lnTo>
                  <a:lnTo>
                    <a:pt x="124" y="21"/>
                  </a:lnTo>
                  <a:lnTo>
                    <a:pt x="145" y="1"/>
                  </a:lnTo>
                  <a:lnTo>
                    <a:pt x="145" y="1"/>
                  </a:lnTo>
                  <a:lnTo>
                    <a:pt x="145" y="21"/>
                  </a:lnTo>
                  <a:lnTo>
                    <a:pt x="166" y="63"/>
                  </a:lnTo>
                  <a:lnTo>
                    <a:pt x="186" y="228"/>
                  </a:lnTo>
                  <a:lnTo>
                    <a:pt x="228" y="847"/>
                  </a:lnTo>
                  <a:lnTo>
                    <a:pt x="269" y="1776"/>
                  </a:lnTo>
                  <a:lnTo>
                    <a:pt x="269" y="2911"/>
                  </a:lnTo>
                  <a:lnTo>
                    <a:pt x="269" y="2911"/>
                  </a:lnTo>
                  <a:lnTo>
                    <a:pt x="269" y="4026"/>
                  </a:lnTo>
                  <a:lnTo>
                    <a:pt x="228" y="4955"/>
                  </a:lnTo>
                  <a:lnTo>
                    <a:pt x="186" y="5574"/>
                  </a:lnTo>
                  <a:lnTo>
                    <a:pt x="166" y="5739"/>
                  </a:lnTo>
                  <a:lnTo>
                    <a:pt x="145" y="5801"/>
                  </a:lnTo>
                  <a:lnTo>
                    <a:pt x="14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5827150" y="5166725"/>
              <a:ext cx="6725" cy="145025"/>
            </a:xfrm>
            <a:custGeom>
              <a:rect b="b" l="l" r="r" t="t"/>
              <a:pathLst>
                <a:path extrusionOk="0" h="5801" w="269">
                  <a:moveTo>
                    <a:pt x="124" y="1"/>
                  </a:moveTo>
                  <a:lnTo>
                    <a:pt x="124" y="21"/>
                  </a:lnTo>
                  <a:lnTo>
                    <a:pt x="103" y="63"/>
                  </a:lnTo>
                  <a:lnTo>
                    <a:pt x="83" y="228"/>
                  </a:lnTo>
                  <a:lnTo>
                    <a:pt x="41" y="847"/>
                  </a:lnTo>
                  <a:lnTo>
                    <a:pt x="0" y="1776"/>
                  </a:lnTo>
                  <a:lnTo>
                    <a:pt x="0" y="2911"/>
                  </a:lnTo>
                  <a:lnTo>
                    <a:pt x="0" y="4026"/>
                  </a:lnTo>
                  <a:lnTo>
                    <a:pt x="41" y="4955"/>
                  </a:lnTo>
                  <a:lnTo>
                    <a:pt x="83" y="5574"/>
                  </a:lnTo>
                  <a:lnTo>
                    <a:pt x="103" y="5739"/>
                  </a:lnTo>
                  <a:lnTo>
                    <a:pt x="124" y="5801"/>
                  </a:lnTo>
                  <a:lnTo>
                    <a:pt x="145" y="5801"/>
                  </a:lnTo>
                  <a:lnTo>
                    <a:pt x="145" y="5739"/>
                  </a:lnTo>
                  <a:lnTo>
                    <a:pt x="186" y="5574"/>
                  </a:lnTo>
                  <a:lnTo>
                    <a:pt x="227" y="4955"/>
                  </a:lnTo>
                  <a:lnTo>
                    <a:pt x="248" y="4026"/>
                  </a:lnTo>
                  <a:lnTo>
                    <a:pt x="268" y="2911"/>
                  </a:lnTo>
                  <a:lnTo>
                    <a:pt x="248" y="1776"/>
                  </a:lnTo>
                  <a:lnTo>
                    <a:pt x="227" y="847"/>
                  </a:lnTo>
                  <a:lnTo>
                    <a:pt x="186" y="228"/>
                  </a:lnTo>
                  <a:lnTo>
                    <a:pt x="14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5827150" y="5166725"/>
              <a:ext cx="6725" cy="145025"/>
            </a:xfrm>
            <a:custGeom>
              <a:rect b="b" l="l" r="r" t="t"/>
              <a:pathLst>
                <a:path extrusionOk="0" fill="none" h="5801" w="269">
                  <a:moveTo>
                    <a:pt x="124" y="5801"/>
                  </a:moveTo>
                  <a:lnTo>
                    <a:pt x="124" y="5801"/>
                  </a:lnTo>
                  <a:lnTo>
                    <a:pt x="124" y="5801"/>
                  </a:lnTo>
                  <a:lnTo>
                    <a:pt x="103" y="5739"/>
                  </a:lnTo>
                  <a:lnTo>
                    <a:pt x="83" y="5574"/>
                  </a:lnTo>
                  <a:lnTo>
                    <a:pt x="41" y="4955"/>
                  </a:lnTo>
                  <a:lnTo>
                    <a:pt x="0" y="4026"/>
                  </a:lnTo>
                  <a:lnTo>
                    <a:pt x="0" y="2911"/>
                  </a:lnTo>
                  <a:lnTo>
                    <a:pt x="0" y="2911"/>
                  </a:lnTo>
                  <a:lnTo>
                    <a:pt x="0" y="1776"/>
                  </a:lnTo>
                  <a:lnTo>
                    <a:pt x="41" y="847"/>
                  </a:lnTo>
                  <a:lnTo>
                    <a:pt x="83" y="228"/>
                  </a:lnTo>
                  <a:lnTo>
                    <a:pt x="103" y="63"/>
                  </a:lnTo>
                  <a:lnTo>
                    <a:pt x="124" y="21"/>
                  </a:lnTo>
                  <a:lnTo>
                    <a:pt x="124" y="1"/>
                  </a:lnTo>
                  <a:lnTo>
                    <a:pt x="124" y="1"/>
                  </a:lnTo>
                  <a:lnTo>
                    <a:pt x="145" y="21"/>
                  </a:lnTo>
                  <a:lnTo>
                    <a:pt x="145" y="63"/>
                  </a:lnTo>
                  <a:lnTo>
                    <a:pt x="186" y="228"/>
                  </a:lnTo>
                  <a:lnTo>
                    <a:pt x="227" y="847"/>
                  </a:lnTo>
                  <a:lnTo>
                    <a:pt x="248" y="1776"/>
                  </a:lnTo>
                  <a:lnTo>
                    <a:pt x="268" y="2911"/>
                  </a:lnTo>
                  <a:lnTo>
                    <a:pt x="268" y="2911"/>
                  </a:lnTo>
                  <a:lnTo>
                    <a:pt x="248" y="4026"/>
                  </a:lnTo>
                  <a:lnTo>
                    <a:pt x="227" y="4955"/>
                  </a:lnTo>
                  <a:lnTo>
                    <a:pt x="186" y="5574"/>
                  </a:lnTo>
                  <a:lnTo>
                    <a:pt x="145" y="5739"/>
                  </a:lnTo>
                  <a:lnTo>
                    <a:pt x="145" y="5801"/>
                  </a:lnTo>
                  <a:lnTo>
                    <a:pt x="124"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5968025" y="5166725"/>
              <a:ext cx="6725" cy="145025"/>
            </a:xfrm>
            <a:custGeom>
              <a:rect b="b" l="l" r="r" t="t"/>
              <a:pathLst>
                <a:path extrusionOk="0" h="5801" w="269">
                  <a:moveTo>
                    <a:pt x="124" y="1"/>
                  </a:moveTo>
                  <a:lnTo>
                    <a:pt x="124" y="21"/>
                  </a:lnTo>
                  <a:lnTo>
                    <a:pt x="103" y="63"/>
                  </a:lnTo>
                  <a:lnTo>
                    <a:pt x="83" y="228"/>
                  </a:lnTo>
                  <a:lnTo>
                    <a:pt x="41" y="847"/>
                  </a:lnTo>
                  <a:lnTo>
                    <a:pt x="0" y="1776"/>
                  </a:lnTo>
                  <a:lnTo>
                    <a:pt x="0" y="2911"/>
                  </a:lnTo>
                  <a:lnTo>
                    <a:pt x="0" y="4026"/>
                  </a:lnTo>
                  <a:lnTo>
                    <a:pt x="41" y="4955"/>
                  </a:lnTo>
                  <a:lnTo>
                    <a:pt x="83" y="5574"/>
                  </a:lnTo>
                  <a:lnTo>
                    <a:pt x="103" y="5739"/>
                  </a:lnTo>
                  <a:lnTo>
                    <a:pt x="124" y="5801"/>
                  </a:lnTo>
                  <a:lnTo>
                    <a:pt x="145" y="5801"/>
                  </a:lnTo>
                  <a:lnTo>
                    <a:pt x="165" y="5739"/>
                  </a:lnTo>
                  <a:lnTo>
                    <a:pt x="186" y="5574"/>
                  </a:lnTo>
                  <a:lnTo>
                    <a:pt x="227" y="4955"/>
                  </a:lnTo>
                  <a:lnTo>
                    <a:pt x="248" y="4026"/>
                  </a:lnTo>
                  <a:lnTo>
                    <a:pt x="269" y="2911"/>
                  </a:lnTo>
                  <a:lnTo>
                    <a:pt x="248" y="1776"/>
                  </a:lnTo>
                  <a:lnTo>
                    <a:pt x="227" y="847"/>
                  </a:lnTo>
                  <a:lnTo>
                    <a:pt x="186" y="228"/>
                  </a:lnTo>
                  <a:lnTo>
                    <a:pt x="16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5968025" y="5166725"/>
              <a:ext cx="6725" cy="145025"/>
            </a:xfrm>
            <a:custGeom>
              <a:rect b="b" l="l" r="r" t="t"/>
              <a:pathLst>
                <a:path extrusionOk="0" fill="none" h="5801" w="269">
                  <a:moveTo>
                    <a:pt x="124" y="5801"/>
                  </a:moveTo>
                  <a:lnTo>
                    <a:pt x="124" y="5801"/>
                  </a:lnTo>
                  <a:lnTo>
                    <a:pt x="124" y="5801"/>
                  </a:lnTo>
                  <a:lnTo>
                    <a:pt x="103" y="5739"/>
                  </a:lnTo>
                  <a:lnTo>
                    <a:pt x="83" y="5574"/>
                  </a:lnTo>
                  <a:lnTo>
                    <a:pt x="41" y="4955"/>
                  </a:lnTo>
                  <a:lnTo>
                    <a:pt x="0" y="4026"/>
                  </a:lnTo>
                  <a:lnTo>
                    <a:pt x="0" y="2911"/>
                  </a:lnTo>
                  <a:lnTo>
                    <a:pt x="0" y="2911"/>
                  </a:lnTo>
                  <a:lnTo>
                    <a:pt x="0" y="1776"/>
                  </a:lnTo>
                  <a:lnTo>
                    <a:pt x="41" y="847"/>
                  </a:lnTo>
                  <a:lnTo>
                    <a:pt x="83" y="228"/>
                  </a:lnTo>
                  <a:lnTo>
                    <a:pt x="103" y="63"/>
                  </a:lnTo>
                  <a:lnTo>
                    <a:pt x="124" y="21"/>
                  </a:lnTo>
                  <a:lnTo>
                    <a:pt x="124" y="1"/>
                  </a:lnTo>
                  <a:lnTo>
                    <a:pt x="124" y="1"/>
                  </a:lnTo>
                  <a:lnTo>
                    <a:pt x="145" y="21"/>
                  </a:lnTo>
                  <a:lnTo>
                    <a:pt x="165" y="63"/>
                  </a:lnTo>
                  <a:lnTo>
                    <a:pt x="186" y="228"/>
                  </a:lnTo>
                  <a:lnTo>
                    <a:pt x="227" y="847"/>
                  </a:lnTo>
                  <a:lnTo>
                    <a:pt x="248" y="1776"/>
                  </a:lnTo>
                  <a:lnTo>
                    <a:pt x="269" y="2911"/>
                  </a:lnTo>
                  <a:lnTo>
                    <a:pt x="269" y="2911"/>
                  </a:lnTo>
                  <a:lnTo>
                    <a:pt x="248" y="4026"/>
                  </a:lnTo>
                  <a:lnTo>
                    <a:pt x="227" y="4955"/>
                  </a:lnTo>
                  <a:lnTo>
                    <a:pt x="186" y="5574"/>
                  </a:lnTo>
                  <a:lnTo>
                    <a:pt x="165" y="5739"/>
                  </a:lnTo>
                  <a:lnTo>
                    <a:pt x="145" y="5801"/>
                  </a:lnTo>
                  <a:lnTo>
                    <a:pt x="124"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5923650" y="5166725"/>
              <a:ext cx="6725" cy="145025"/>
            </a:xfrm>
            <a:custGeom>
              <a:rect b="b" l="l" r="r" t="t"/>
              <a:pathLst>
                <a:path extrusionOk="0" h="5801" w="269">
                  <a:moveTo>
                    <a:pt x="145" y="1"/>
                  </a:moveTo>
                  <a:lnTo>
                    <a:pt x="124" y="21"/>
                  </a:lnTo>
                  <a:lnTo>
                    <a:pt x="124" y="63"/>
                  </a:lnTo>
                  <a:lnTo>
                    <a:pt x="83" y="228"/>
                  </a:lnTo>
                  <a:lnTo>
                    <a:pt x="41" y="847"/>
                  </a:lnTo>
                  <a:lnTo>
                    <a:pt x="21" y="1776"/>
                  </a:lnTo>
                  <a:lnTo>
                    <a:pt x="0" y="2911"/>
                  </a:lnTo>
                  <a:lnTo>
                    <a:pt x="21" y="4026"/>
                  </a:lnTo>
                  <a:lnTo>
                    <a:pt x="41" y="4955"/>
                  </a:lnTo>
                  <a:lnTo>
                    <a:pt x="83" y="5574"/>
                  </a:lnTo>
                  <a:lnTo>
                    <a:pt x="124" y="5739"/>
                  </a:lnTo>
                  <a:lnTo>
                    <a:pt x="124" y="5801"/>
                  </a:lnTo>
                  <a:lnTo>
                    <a:pt x="165" y="5801"/>
                  </a:lnTo>
                  <a:lnTo>
                    <a:pt x="165" y="5739"/>
                  </a:lnTo>
                  <a:lnTo>
                    <a:pt x="186" y="5574"/>
                  </a:lnTo>
                  <a:lnTo>
                    <a:pt x="248" y="4955"/>
                  </a:lnTo>
                  <a:lnTo>
                    <a:pt x="268" y="4026"/>
                  </a:lnTo>
                  <a:lnTo>
                    <a:pt x="268" y="2911"/>
                  </a:lnTo>
                  <a:lnTo>
                    <a:pt x="268" y="1776"/>
                  </a:lnTo>
                  <a:lnTo>
                    <a:pt x="248" y="847"/>
                  </a:lnTo>
                  <a:lnTo>
                    <a:pt x="186" y="228"/>
                  </a:lnTo>
                  <a:lnTo>
                    <a:pt x="165" y="63"/>
                  </a:lnTo>
                  <a:lnTo>
                    <a:pt x="16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5923650" y="5166725"/>
              <a:ext cx="6725" cy="145025"/>
            </a:xfrm>
            <a:custGeom>
              <a:rect b="b" l="l" r="r" t="t"/>
              <a:pathLst>
                <a:path extrusionOk="0" fill="none" h="5801" w="269">
                  <a:moveTo>
                    <a:pt x="145" y="5801"/>
                  </a:moveTo>
                  <a:lnTo>
                    <a:pt x="145" y="5801"/>
                  </a:lnTo>
                  <a:lnTo>
                    <a:pt x="124" y="5801"/>
                  </a:lnTo>
                  <a:lnTo>
                    <a:pt x="124" y="5739"/>
                  </a:lnTo>
                  <a:lnTo>
                    <a:pt x="83" y="5574"/>
                  </a:lnTo>
                  <a:lnTo>
                    <a:pt x="41" y="4955"/>
                  </a:lnTo>
                  <a:lnTo>
                    <a:pt x="21" y="4026"/>
                  </a:lnTo>
                  <a:lnTo>
                    <a:pt x="0" y="2911"/>
                  </a:lnTo>
                  <a:lnTo>
                    <a:pt x="0" y="2911"/>
                  </a:lnTo>
                  <a:lnTo>
                    <a:pt x="21" y="1776"/>
                  </a:lnTo>
                  <a:lnTo>
                    <a:pt x="41" y="847"/>
                  </a:lnTo>
                  <a:lnTo>
                    <a:pt x="83" y="228"/>
                  </a:lnTo>
                  <a:lnTo>
                    <a:pt x="124" y="63"/>
                  </a:lnTo>
                  <a:lnTo>
                    <a:pt x="124" y="21"/>
                  </a:lnTo>
                  <a:lnTo>
                    <a:pt x="145" y="1"/>
                  </a:lnTo>
                  <a:lnTo>
                    <a:pt x="145" y="1"/>
                  </a:lnTo>
                  <a:lnTo>
                    <a:pt x="165" y="21"/>
                  </a:lnTo>
                  <a:lnTo>
                    <a:pt x="165" y="63"/>
                  </a:lnTo>
                  <a:lnTo>
                    <a:pt x="186" y="228"/>
                  </a:lnTo>
                  <a:lnTo>
                    <a:pt x="248" y="847"/>
                  </a:lnTo>
                  <a:lnTo>
                    <a:pt x="268" y="1776"/>
                  </a:lnTo>
                  <a:lnTo>
                    <a:pt x="268" y="2911"/>
                  </a:lnTo>
                  <a:lnTo>
                    <a:pt x="268" y="2911"/>
                  </a:lnTo>
                  <a:lnTo>
                    <a:pt x="268" y="4026"/>
                  </a:lnTo>
                  <a:lnTo>
                    <a:pt x="248" y="4955"/>
                  </a:lnTo>
                  <a:lnTo>
                    <a:pt x="186" y="5574"/>
                  </a:lnTo>
                  <a:lnTo>
                    <a:pt x="165" y="5739"/>
                  </a:lnTo>
                  <a:lnTo>
                    <a:pt x="165" y="5801"/>
                  </a:lnTo>
                  <a:lnTo>
                    <a:pt x="14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6065025" y="5166725"/>
              <a:ext cx="6750" cy="145025"/>
            </a:xfrm>
            <a:custGeom>
              <a:rect b="b" l="l" r="r" t="t"/>
              <a:pathLst>
                <a:path extrusionOk="0" h="5801" w="270">
                  <a:moveTo>
                    <a:pt x="125" y="1"/>
                  </a:moveTo>
                  <a:lnTo>
                    <a:pt x="125" y="21"/>
                  </a:lnTo>
                  <a:lnTo>
                    <a:pt x="104" y="63"/>
                  </a:lnTo>
                  <a:lnTo>
                    <a:pt x="83" y="228"/>
                  </a:lnTo>
                  <a:lnTo>
                    <a:pt x="42" y="847"/>
                  </a:lnTo>
                  <a:lnTo>
                    <a:pt x="1" y="1776"/>
                  </a:lnTo>
                  <a:lnTo>
                    <a:pt x="1" y="2911"/>
                  </a:lnTo>
                  <a:lnTo>
                    <a:pt x="1" y="4026"/>
                  </a:lnTo>
                  <a:lnTo>
                    <a:pt x="42" y="4955"/>
                  </a:lnTo>
                  <a:lnTo>
                    <a:pt x="83" y="5574"/>
                  </a:lnTo>
                  <a:lnTo>
                    <a:pt x="104" y="5739"/>
                  </a:lnTo>
                  <a:lnTo>
                    <a:pt x="125" y="5801"/>
                  </a:lnTo>
                  <a:lnTo>
                    <a:pt x="145" y="5801"/>
                  </a:lnTo>
                  <a:lnTo>
                    <a:pt x="145" y="5739"/>
                  </a:lnTo>
                  <a:lnTo>
                    <a:pt x="186" y="5574"/>
                  </a:lnTo>
                  <a:lnTo>
                    <a:pt x="228" y="4955"/>
                  </a:lnTo>
                  <a:lnTo>
                    <a:pt x="248" y="4026"/>
                  </a:lnTo>
                  <a:lnTo>
                    <a:pt x="269" y="2911"/>
                  </a:lnTo>
                  <a:lnTo>
                    <a:pt x="248" y="1776"/>
                  </a:lnTo>
                  <a:lnTo>
                    <a:pt x="228" y="847"/>
                  </a:lnTo>
                  <a:lnTo>
                    <a:pt x="186" y="228"/>
                  </a:lnTo>
                  <a:lnTo>
                    <a:pt x="145"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6065025" y="5166725"/>
              <a:ext cx="6750" cy="145025"/>
            </a:xfrm>
            <a:custGeom>
              <a:rect b="b" l="l" r="r" t="t"/>
              <a:pathLst>
                <a:path extrusionOk="0" fill="none" h="5801" w="270">
                  <a:moveTo>
                    <a:pt x="125" y="5801"/>
                  </a:moveTo>
                  <a:lnTo>
                    <a:pt x="125" y="5801"/>
                  </a:lnTo>
                  <a:lnTo>
                    <a:pt x="125"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5" y="21"/>
                  </a:lnTo>
                  <a:lnTo>
                    <a:pt x="125" y="1"/>
                  </a:lnTo>
                  <a:lnTo>
                    <a:pt x="125" y="1"/>
                  </a:lnTo>
                  <a:lnTo>
                    <a:pt x="145" y="21"/>
                  </a:lnTo>
                  <a:lnTo>
                    <a:pt x="145" y="63"/>
                  </a:lnTo>
                  <a:lnTo>
                    <a:pt x="186" y="228"/>
                  </a:lnTo>
                  <a:lnTo>
                    <a:pt x="228" y="847"/>
                  </a:lnTo>
                  <a:lnTo>
                    <a:pt x="248" y="1776"/>
                  </a:lnTo>
                  <a:lnTo>
                    <a:pt x="269" y="2911"/>
                  </a:lnTo>
                  <a:lnTo>
                    <a:pt x="269" y="2911"/>
                  </a:lnTo>
                  <a:lnTo>
                    <a:pt x="248" y="4026"/>
                  </a:lnTo>
                  <a:lnTo>
                    <a:pt x="228" y="4955"/>
                  </a:lnTo>
                  <a:lnTo>
                    <a:pt x="186" y="5574"/>
                  </a:lnTo>
                  <a:lnTo>
                    <a:pt x="145" y="5739"/>
                  </a:lnTo>
                  <a:lnTo>
                    <a:pt x="145" y="5801"/>
                  </a:lnTo>
                  <a:lnTo>
                    <a:pt x="12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020650" y="5166725"/>
              <a:ext cx="6725" cy="145025"/>
            </a:xfrm>
            <a:custGeom>
              <a:rect b="b" l="l" r="r" t="t"/>
              <a:pathLst>
                <a:path extrusionOk="0" h="5801" w="269">
                  <a:moveTo>
                    <a:pt x="145" y="1"/>
                  </a:moveTo>
                  <a:lnTo>
                    <a:pt x="124" y="21"/>
                  </a:lnTo>
                  <a:lnTo>
                    <a:pt x="104" y="63"/>
                  </a:lnTo>
                  <a:lnTo>
                    <a:pt x="83" y="228"/>
                  </a:lnTo>
                  <a:lnTo>
                    <a:pt x="42" y="847"/>
                  </a:lnTo>
                  <a:lnTo>
                    <a:pt x="21" y="1776"/>
                  </a:lnTo>
                  <a:lnTo>
                    <a:pt x="1" y="2911"/>
                  </a:lnTo>
                  <a:lnTo>
                    <a:pt x="21" y="4026"/>
                  </a:lnTo>
                  <a:lnTo>
                    <a:pt x="42" y="4955"/>
                  </a:lnTo>
                  <a:lnTo>
                    <a:pt x="83" y="5574"/>
                  </a:lnTo>
                  <a:lnTo>
                    <a:pt x="104" y="5739"/>
                  </a:lnTo>
                  <a:lnTo>
                    <a:pt x="124" y="5801"/>
                  </a:lnTo>
                  <a:lnTo>
                    <a:pt x="145" y="5801"/>
                  </a:lnTo>
                  <a:lnTo>
                    <a:pt x="166" y="5739"/>
                  </a:lnTo>
                  <a:lnTo>
                    <a:pt x="186" y="5574"/>
                  </a:lnTo>
                  <a:lnTo>
                    <a:pt x="228" y="4955"/>
                  </a:lnTo>
                  <a:lnTo>
                    <a:pt x="269" y="4026"/>
                  </a:lnTo>
                  <a:lnTo>
                    <a:pt x="269" y="2911"/>
                  </a:lnTo>
                  <a:lnTo>
                    <a:pt x="269" y="1776"/>
                  </a:lnTo>
                  <a:lnTo>
                    <a:pt x="228" y="847"/>
                  </a:lnTo>
                  <a:lnTo>
                    <a:pt x="186" y="228"/>
                  </a:lnTo>
                  <a:lnTo>
                    <a:pt x="166"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6020650" y="5166725"/>
              <a:ext cx="6725" cy="145025"/>
            </a:xfrm>
            <a:custGeom>
              <a:rect b="b" l="l" r="r" t="t"/>
              <a:pathLst>
                <a:path extrusionOk="0" fill="none" h="5801" w="269">
                  <a:moveTo>
                    <a:pt x="145" y="5801"/>
                  </a:moveTo>
                  <a:lnTo>
                    <a:pt x="145" y="5801"/>
                  </a:lnTo>
                  <a:lnTo>
                    <a:pt x="124" y="5801"/>
                  </a:lnTo>
                  <a:lnTo>
                    <a:pt x="104" y="5739"/>
                  </a:lnTo>
                  <a:lnTo>
                    <a:pt x="83" y="5574"/>
                  </a:lnTo>
                  <a:lnTo>
                    <a:pt x="42" y="4955"/>
                  </a:lnTo>
                  <a:lnTo>
                    <a:pt x="21" y="4026"/>
                  </a:lnTo>
                  <a:lnTo>
                    <a:pt x="1" y="2911"/>
                  </a:lnTo>
                  <a:lnTo>
                    <a:pt x="1" y="2911"/>
                  </a:lnTo>
                  <a:lnTo>
                    <a:pt x="21" y="1776"/>
                  </a:lnTo>
                  <a:lnTo>
                    <a:pt x="42" y="847"/>
                  </a:lnTo>
                  <a:lnTo>
                    <a:pt x="83" y="228"/>
                  </a:lnTo>
                  <a:lnTo>
                    <a:pt x="104" y="63"/>
                  </a:lnTo>
                  <a:lnTo>
                    <a:pt x="124" y="21"/>
                  </a:lnTo>
                  <a:lnTo>
                    <a:pt x="145" y="1"/>
                  </a:lnTo>
                  <a:lnTo>
                    <a:pt x="145" y="1"/>
                  </a:lnTo>
                  <a:lnTo>
                    <a:pt x="145" y="21"/>
                  </a:lnTo>
                  <a:lnTo>
                    <a:pt x="166" y="63"/>
                  </a:lnTo>
                  <a:lnTo>
                    <a:pt x="186" y="228"/>
                  </a:lnTo>
                  <a:lnTo>
                    <a:pt x="228" y="847"/>
                  </a:lnTo>
                  <a:lnTo>
                    <a:pt x="269" y="1776"/>
                  </a:lnTo>
                  <a:lnTo>
                    <a:pt x="269" y="2911"/>
                  </a:lnTo>
                  <a:lnTo>
                    <a:pt x="269" y="2911"/>
                  </a:lnTo>
                  <a:lnTo>
                    <a:pt x="269" y="4026"/>
                  </a:lnTo>
                  <a:lnTo>
                    <a:pt x="228" y="4955"/>
                  </a:lnTo>
                  <a:lnTo>
                    <a:pt x="186" y="5574"/>
                  </a:lnTo>
                  <a:lnTo>
                    <a:pt x="166" y="5739"/>
                  </a:lnTo>
                  <a:lnTo>
                    <a:pt x="145" y="5801"/>
                  </a:lnTo>
                  <a:lnTo>
                    <a:pt x="14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6161525" y="5166725"/>
              <a:ext cx="6725" cy="145025"/>
            </a:xfrm>
            <a:custGeom>
              <a:rect b="b" l="l" r="r" t="t"/>
              <a:pathLst>
                <a:path extrusionOk="0" h="5801" w="269">
                  <a:moveTo>
                    <a:pt x="145" y="1"/>
                  </a:moveTo>
                  <a:lnTo>
                    <a:pt x="124" y="21"/>
                  </a:lnTo>
                  <a:lnTo>
                    <a:pt x="124" y="63"/>
                  </a:lnTo>
                  <a:lnTo>
                    <a:pt x="83" y="228"/>
                  </a:lnTo>
                  <a:lnTo>
                    <a:pt x="42" y="847"/>
                  </a:lnTo>
                  <a:lnTo>
                    <a:pt x="21" y="1776"/>
                  </a:lnTo>
                  <a:lnTo>
                    <a:pt x="1" y="2911"/>
                  </a:lnTo>
                  <a:lnTo>
                    <a:pt x="21" y="4026"/>
                  </a:lnTo>
                  <a:lnTo>
                    <a:pt x="42" y="4955"/>
                  </a:lnTo>
                  <a:lnTo>
                    <a:pt x="83" y="5574"/>
                  </a:lnTo>
                  <a:lnTo>
                    <a:pt x="124" y="5739"/>
                  </a:lnTo>
                  <a:lnTo>
                    <a:pt x="124" y="5801"/>
                  </a:lnTo>
                  <a:lnTo>
                    <a:pt x="166" y="5801"/>
                  </a:lnTo>
                  <a:lnTo>
                    <a:pt x="166" y="5739"/>
                  </a:lnTo>
                  <a:lnTo>
                    <a:pt x="186" y="5574"/>
                  </a:lnTo>
                  <a:lnTo>
                    <a:pt x="248" y="4955"/>
                  </a:lnTo>
                  <a:lnTo>
                    <a:pt x="269" y="4026"/>
                  </a:lnTo>
                  <a:lnTo>
                    <a:pt x="269" y="2911"/>
                  </a:lnTo>
                  <a:lnTo>
                    <a:pt x="269" y="1776"/>
                  </a:lnTo>
                  <a:lnTo>
                    <a:pt x="248" y="847"/>
                  </a:lnTo>
                  <a:lnTo>
                    <a:pt x="186" y="228"/>
                  </a:lnTo>
                  <a:lnTo>
                    <a:pt x="166" y="63"/>
                  </a:lnTo>
                  <a:lnTo>
                    <a:pt x="166"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6161525" y="5166725"/>
              <a:ext cx="6725" cy="145025"/>
            </a:xfrm>
            <a:custGeom>
              <a:rect b="b" l="l" r="r" t="t"/>
              <a:pathLst>
                <a:path extrusionOk="0" fill="none" h="5801" w="269">
                  <a:moveTo>
                    <a:pt x="145" y="5801"/>
                  </a:moveTo>
                  <a:lnTo>
                    <a:pt x="145" y="5801"/>
                  </a:lnTo>
                  <a:lnTo>
                    <a:pt x="124" y="5801"/>
                  </a:lnTo>
                  <a:lnTo>
                    <a:pt x="124" y="5739"/>
                  </a:lnTo>
                  <a:lnTo>
                    <a:pt x="83" y="5574"/>
                  </a:lnTo>
                  <a:lnTo>
                    <a:pt x="42" y="4955"/>
                  </a:lnTo>
                  <a:lnTo>
                    <a:pt x="21" y="4026"/>
                  </a:lnTo>
                  <a:lnTo>
                    <a:pt x="1" y="2911"/>
                  </a:lnTo>
                  <a:lnTo>
                    <a:pt x="1" y="2911"/>
                  </a:lnTo>
                  <a:lnTo>
                    <a:pt x="21" y="1776"/>
                  </a:lnTo>
                  <a:lnTo>
                    <a:pt x="42" y="847"/>
                  </a:lnTo>
                  <a:lnTo>
                    <a:pt x="83" y="228"/>
                  </a:lnTo>
                  <a:lnTo>
                    <a:pt x="124" y="63"/>
                  </a:lnTo>
                  <a:lnTo>
                    <a:pt x="124" y="21"/>
                  </a:lnTo>
                  <a:lnTo>
                    <a:pt x="145" y="1"/>
                  </a:lnTo>
                  <a:lnTo>
                    <a:pt x="145" y="1"/>
                  </a:lnTo>
                  <a:lnTo>
                    <a:pt x="166" y="21"/>
                  </a:lnTo>
                  <a:lnTo>
                    <a:pt x="166" y="63"/>
                  </a:lnTo>
                  <a:lnTo>
                    <a:pt x="186" y="228"/>
                  </a:lnTo>
                  <a:lnTo>
                    <a:pt x="248" y="847"/>
                  </a:lnTo>
                  <a:lnTo>
                    <a:pt x="269" y="1776"/>
                  </a:lnTo>
                  <a:lnTo>
                    <a:pt x="269" y="2911"/>
                  </a:lnTo>
                  <a:lnTo>
                    <a:pt x="269" y="2911"/>
                  </a:lnTo>
                  <a:lnTo>
                    <a:pt x="269" y="4026"/>
                  </a:lnTo>
                  <a:lnTo>
                    <a:pt x="248" y="4955"/>
                  </a:lnTo>
                  <a:lnTo>
                    <a:pt x="186" y="5574"/>
                  </a:lnTo>
                  <a:lnTo>
                    <a:pt x="166" y="5739"/>
                  </a:lnTo>
                  <a:lnTo>
                    <a:pt x="166" y="5801"/>
                  </a:lnTo>
                  <a:lnTo>
                    <a:pt x="14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6117675" y="5166725"/>
              <a:ext cx="6725" cy="145025"/>
            </a:xfrm>
            <a:custGeom>
              <a:rect b="b" l="l" r="r" t="t"/>
              <a:pathLst>
                <a:path extrusionOk="0" h="5801" w="269">
                  <a:moveTo>
                    <a:pt x="124" y="1"/>
                  </a:moveTo>
                  <a:lnTo>
                    <a:pt x="124" y="21"/>
                  </a:lnTo>
                  <a:lnTo>
                    <a:pt x="103" y="63"/>
                  </a:lnTo>
                  <a:lnTo>
                    <a:pt x="83" y="228"/>
                  </a:lnTo>
                  <a:lnTo>
                    <a:pt x="41" y="847"/>
                  </a:lnTo>
                  <a:lnTo>
                    <a:pt x="0" y="1776"/>
                  </a:lnTo>
                  <a:lnTo>
                    <a:pt x="0" y="2911"/>
                  </a:lnTo>
                  <a:lnTo>
                    <a:pt x="0" y="4026"/>
                  </a:lnTo>
                  <a:lnTo>
                    <a:pt x="41" y="4955"/>
                  </a:lnTo>
                  <a:lnTo>
                    <a:pt x="83" y="5574"/>
                  </a:lnTo>
                  <a:lnTo>
                    <a:pt x="103" y="5739"/>
                  </a:lnTo>
                  <a:lnTo>
                    <a:pt x="124" y="5801"/>
                  </a:lnTo>
                  <a:lnTo>
                    <a:pt x="145" y="5801"/>
                  </a:lnTo>
                  <a:lnTo>
                    <a:pt x="165" y="5739"/>
                  </a:lnTo>
                  <a:lnTo>
                    <a:pt x="186" y="5574"/>
                  </a:lnTo>
                  <a:lnTo>
                    <a:pt x="227" y="4955"/>
                  </a:lnTo>
                  <a:lnTo>
                    <a:pt x="248" y="4026"/>
                  </a:lnTo>
                  <a:lnTo>
                    <a:pt x="268" y="2911"/>
                  </a:lnTo>
                  <a:lnTo>
                    <a:pt x="248" y="1776"/>
                  </a:lnTo>
                  <a:lnTo>
                    <a:pt x="227" y="847"/>
                  </a:lnTo>
                  <a:lnTo>
                    <a:pt x="186" y="228"/>
                  </a:lnTo>
                  <a:lnTo>
                    <a:pt x="16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6117675" y="5166725"/>
              <a:ext cx="6725" cy="145025"/>
            </a:xfrm>
            <a:custGeom>
              <a:rect b="b" l="l" r="r" t="t"/>
              <a:pathLst>
                <a:path extrusionOk="0" fill="none" h="5801" w="269">
                  <a:moveTo>
                    <a:pt x="124" y="5801"/>
                  </a:moveTo>
                  <a:lnTo>
                    <a:pt x="124" y="5801"/>
                  </a:lnTo>
                  <a:lnTo>
                    <a:pt x="124" y="5801"/>
                  </a:lnTo>
                  <a:lnTo>
                    <a:pt x="103" y="5739"/>
                  </a:lnTo>
                  <a:lnTo>
                    <a:pt x="83" y="5574"/>
                  </a:lnTo>
                  <a:lnTo>
                    <a:pt x="41" y="4955"/>
                  </a:lnTo>
                  <a:lnTo>
                    <a:pt x="0" y="4026"/>
                  </a:lnTo>
                  <a:lnTo>
                    <a:pt x="0" y="2911"/>
                  </a:lnTo>
                  <a:lnTo>
                    <a:pt x="0" y="2911"/>
                  </a:lnTo>
                  <a:lnTo>
                    <a:pt x="0" y="1776"/>
                  </a:lnTo>
                  <a:lnTo>
                    <a:pt x="41" y="847"/>
                  </a:lnTo>
                  <a:lnTo>
                    <a:pt x="83" y="228"/>
                  </a:lnTo>
                  <a:lnTo>
                    <a:pt x="103" y="63"/>
                  </a:lnTo>
                  <a:lnTo>
                    <a:pt x="124" y="21"/>
                  </a:lnTo>
                  <a:lnTo>
                    <a:pt x="124" y="1"/>
                  </a:lnTo>
                  <a:lnTo>
                    <a:pt x="124" y="1"/>
                  </a:lnTo>
                  <a:lnTo>
                    <a:pt x="145" y="21"/>
                  </a:lnTo>
                  <a:lnTo>
                    <a:pt x="165" y="63"/>
                  </a:lnTo>
                  <a:lnTo>
                    <a:pt x="186" y="228"/>
                  </a:lnTo>
                  <a:lnTo>
                    <a:pt x="227" y="847"/>
                  </a:lnTo>
                  <a:lnTo>
                    <a:pt x="248" y="1776"/>
                  </a:lnTo>
                  <a:lnTo>
                    <a:pt x="268" y="2911"/>
                  </a:lnTo>
                  <a:lnTo>
                    <a:pt x="268" y="2911"/>
                  </a:lnTo>
                  <a:lnTo>
                    <a:pt x="248" y="4026"/>
                  </a:lnTo>
                  <a:lnTo>
                    <a:pt x="227" y="4955"/>
                  </a:lnTo>
                  <a:lnTo>
                    <a:pt x="186" y="5574"/>
                  </a:lnTo>
                  <a:lnTo>
                    <a:pt x="165" y="5739"/>
                  </a:lnTo>
                  <a:lnTo>
                    <a:pt x="145" y="5801"/>
                  </a:lnTo>
                  <a:lnTo>
                    <a:pt x="124"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6258550" y="5166725"/>
              <a:ext cx="6725" cy="145025"/>
            </a:xfrm>
            <a:custGeom>
              <a:rect b="b" l="l" r="r" t="t"/>
              <a:pathLst>
                <a:path extrusionOk="0" h="5801" w="269">
                  <a:moveTo>
                    <a:pt x="145" y="1"/>
                  </a:moveTo>
                  <a:lnTo>
                    <a:pt x="124" y="21"/>
                  </a:lnTo>
                  <a:lnTo>
                    <a:pt x="103" y="63"/>
                  </a:lnTo>
                  <a:lnTo>
                    <a:pt x="83" y="228"/>
                  </a:lnTo>
                  <a:lnTo>
                    <a:pt x="41" y="847"/>
                  </a:lnTo>
                  <a:lnTo>
                    <a:pt x="21" y="1776"/>
                  </a:lnTo>
                  <a:lnTo>
                    <a:pt x="0" y="2911"/>
                  </a:lnTo>
                  <a:lnTo>
                    <a:pt x="21" y="4026"/>
                  </a:lnTo>
                  <a:lnTo>
                    <a:pt x="41" y="4955"/>
                  </a:lnTo>
                  <a:lnTo>
                    <a:pt x="83" y="5574"/>
                  </a:lnTo>
                  <a:lnTo>
                    <a:pt x="103" y="5739"/>
                  </a:lnTo>
                  <a:lnTo>
                    <a:pt x="124" y="5801"/>
                  </a:lnTo>
                  <a:lnTo>
                    <a:pt x="145" y="5801"/>
                  </a:lnTo>
                  <a:lnTo>
                    <a:pt x="165" y="5739"/>
                  </a:lnTo>
                  <a:lnTo>
                    <a:pt x="186" y="5574"/>
                  </a:lnTo>
                  <a:lnTo>
                    <a:pt x="227" y="4955"/>
                  </a:lnTo>
                  <a:lnTo>
                    <a:pt x="269" y="4026"/>
                  </a:lnTo>
                  <a:lnTo>
                    <a:pt x="269" y="2911"/>
                  </a:lnTo>
                  <a:lnTo>
                    <a:pt x="269" y="1776"/>
                  </a:lnTo>
                  <a:lnTo>
                    <a:pt x="227" y="847"/>
                  </a:lnTo>
                  <a:lnTo>
                    <a:pt x="186" y="228"/>
                  </a:lnTo>
                  <a:lnTo>
                    <a:pt x="165" y="63"/>
                  </a:lnTo>
                  <a:lnTo>
                    <a:pt x="145" y="21"/>
                  </a:lnTo>
                  <a:lnTo>
                    <a:pt x="14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6258550" y="5166725"/>
              <a:ext cx="6725" cy="145025"/>
            </a:xfrm>
            <a:custGeom>
              <a:rect b="b" l="l" r="r" t="t"/>
              <a:pathLst>
                <a:path extrusionOk="0" fill="none" h="5801" w="269">
                  <a:moveTo>
                    <a:pt x="145" y="5801"/>
                  </a:moveTo>
                  <a:lnTo>
                    <a:pt x="145" y="5801"/>
                  </a:lnTo>
                  <a:lnTo>
                    <a:pt x="124" y="5801"/>
                  </a:lnTo>
                  <a:lnTo>
                    <a:pt x="103" y="5739"/>
                  </a:lnTo>
                  <a:lnTo>
                    <a:pt x="83" y="5574"/>
                  </a:lnTo>
                  <a:lnTo>
                    <a:pt x="41" y="4955"/>
                  </a:lnTo>
                  <a:lnTo>
                    <a:pt x="21" y="4026"/>
                  </a:lnTo>
                  <a:lnTo>
                    <a:pt x="0" y="2911"/>
                  </a:lnTo>
                  <a:lnTo>
                    <a:pt x="0" y="2911"/>
                  </a:lnTo>
                  <a:lnTo>
                    <a:pt x="21" y="1776"/>
                  </a:lnTo>
                  <a:lnTo>
                    <a:pt x="41" y="847"/>
                  </a:lnTo>
                  <a:lnTo>
                    <a:pt x="83" y="228"/>
                  </a:lnTo>
                  <a:lnTo>
                    <a:pt x="103" y="63"/>
                  </a:lnTo>
                  <a:lnTo>
                    <a:pt x="124" y="21"/>
                  </a:lnTo>
                  <a:lnTo>
                    <a:pt x="145" y="1"/>
                  </a:lnTo>
                  <a:lnTo>
                    <a:pt x="145" y="1"/>
                  </a:lnTo>
                  <a:lnTo>
                    <a:pt x="145" y="21"/>
                  </a:lnTo>
                  <a:lnTo>
                    <a:pt x="165" y="63"/>
                  </a:lnTo>
                  <a:lnTo>
                    <a:pt x="186" y="228"/>
                  </a:lnTo>
                  <a:lnTo>
                    <a:pt x="227" y="847"/>
                  </a:lnTo>
                  <a:lnTo>
                    <a:pt x="269" y="1776"/>
                  </a:lnTo>
                  <a:lnTo>
                    <a:pt x="269" y="2911"/>
                  </a:lnTo>
                  <a:lnTo>
                    <a:pt x="269" y="2911"/>
                  </a:lnTo>
                  <a:lnTo>
                    <a:pt x="269" y="4026"/>
                  </a:lnTo>
                  <a:lnTo>
                    <a:pt x="227" y="4955"/>
                  </a:lnTo>
                  <a:lnTo>
                    <a:pt x="186" y="5574"/>
                  </a:lnTo>
                  <a:lnTo>
                    <a:pt x="165" y="5739"/>
                  </a:lnTo>
                  <a:lnTo>
                    <a:pt x="145" y="5801"/>
                  </a:lnTo>
                  <a:lnTo>
                    <a:pt x="14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6214675" y="5166725"/>
              <a:ext cx="6750" cy="145025"/>
            </a:xfrm>
            <a:custGeom>
              <a:rect b="b" l="l" r="r" t="t"/>
              <a:pathLst>
                <a:path extrusionOk="0" h="5801" w="270">
                  <a:moveTo>
                    <a:pt x="125" y="1"/>
                  </a:moveTo>
                  <a:lnTo>
                    <a:pt x="125" y="21"/>
                  </a:lnTo>
                  <a:lnTo>
                    <a:pt x="104" y="63"/>
                  </a:lnTo>
                  <a:lnTo>
                    <a:pt x="83" y="228"/>
                  </a:lnTo>
                  <a:lnTo>
                    <a:pt x="42" y="847"/>
                  </a:lnTo>
                  <a:lnTo>
                    <a:pt x="1" y="1776"/>
                  </a:lnTo>
                  <a:lnTo>
                    <a:pt x="1" y="2911"/>
                  </a:lnTo>
                  <a:lnTo>
                    <a:pt x="1" y="4026"/>
                  </a:lnTo>
                  <a:lnTo>
                    <a:pt x="42" y="4955"/>
                  </a:lnTo>
                  <a:lnTo>
                    <a:pt x="83" y="5574"/>
                  </a:lnTo>
                  <a:lnTo>
                    <a:pt x="104" y="5739"/>
                  </a:lnTo>
                  <a:lnTo>
                    <a:pt x="125" y="5801"/>
                  </a:lnTo>
                  <a:lnTo>
                    <a:pt x="145" y="5801"/>
                  </a:lnTo>
                  <a:lnTo>
                    <a:pt x="166" y="5739"/>
                  </a:lnTo>
                  <a:lnTo>
                    <a:pt x="186" y="5574"/>
                  </a:lnTo>
                  <a:lnTo>
                    <a:pt x="228" y="4955"/>
                  </a:lnTo>
                  <a:lnTo>
                    <a:pt x="248" y="4026"/>
                  </a:lnTo>
                  <a:lnTo>
                    <a:pt x="269" y="2911"/>
                  </a:lnTo>
                  <a:lnTo>
                    <a:pt x="248" y="1776"/>
                  </a:lnTo>
                  <a:lnTo>
                    <a:pt x="228" y="847"/>
                  </a:lnTo>
                  <a:lnTo>
                    <a:pt x="186"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6214675" y="5166725"/>
              <a:ext cx="6750" cy="145025"/>
            </a:xfrm>
            <a:custGeom>
              <a:rect b="b" l="l" r="r" t="t"/>
              <a:pathLst>
                <a:path extrusionOk="0" fill="none" h="5801" w="270">
                  <a:moveTo>
                    <a:pt x="125" y="5801"/>
                  </a:moveTo>
                  <a:lnTo>
                    <a:pt x="125" y="5801"/>
                  </a:lnTo>
                  <a:lnTo>
                    <a:pt x="125"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5" y="21"/>
                  </a:lnTo>
                  <a:lnTo>
                    <a:pt x="125" y="1"/>
                  </a:lnTo>
                  <a:lnTo>
                    <a:pt x="125" y="1"/>
                  </a:lnTo>
                  <a:lnTo>
                    <a:pt x="145" y="21"/>
                  </a:lnTo>
                  <a:lnTo>
                    <a:pt x="166" y="63"/>
                  </a:lnTo>
                  <a:lnTo>
                    <a:pt x="186" y="228"/>
                  </a:lnTo>
                  <a:lnTo>
                    <a:pt x="228" y="847"/>
                  </a:lnTo>
                  <a:lnTo>
                    <a:pt x="248" y="1776"/>
                  </a:lnTo>
                  <a:lnTo>
                    <a:pt x="269" y="2911"/>
                  </a:lnTo>
                  <a:lnTo>
                    <a:pt x="269" y="2911"/>
                  </a:lnTo>
                  <a:lnTo>
                    <a:pt x="248" y="4026"/>
                  </a:lnTo>
                  <a:lnTo>
                    <a:pt x="228" y="4955"/>
                  </a:lnTo>
                  <a:lnTo>
                    <a:pt x="186" y="5574"/>
                  </a:lnTo>
                  <a:lnTo>
                    <a:pt x="166" y="5739"/>
                  </a:lnTo>
                  <a:lnTo>
                    <a:pt x="145" y="5801"/>
                  </a:lnTo>
                  <a:lnTo>
                    <a:pt x="12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6355550" y="5166725"/>
              <a:ext cx="6750" cy="145025"/>
            </a:xfrm>
            <a:custGeom>
              <a:rect b="b" l="l" r="r" t="t"/>
              <a:pathLst>
                <a:path extrusionOk="0" h="5801" w="270">
                  <a:moveTo>
                    <a:pt x="125" y="1"/>
                  </a:moveTo>
                  <a:lnTo>
                    <a:pt x="125" y="21"/>
                  </a:lnTo>
                  <a:lnTo>
                    <a:pt x="104" y="63"/>
                  </a:lnTo>
                  <a:lnTo>
                    <a:pt x="83" y="228"/>
                  </a:lnTo>
                  <a:lnTo>
                    <a:pt x="42" y="847"/>
                  </a:lnTo>
                  <a:lnTo>
                    <a:pt x="1" y="1776"/>
                  </a:lnTo>
                  <a:lnTo>
                    <a:pt x="1" y="2911"/>
                  </a:lnTo>
                  <a:lnTo>
                    <a:pt x="1" y="4026"/>
                  </a:lnTo>
                  <a:lnTo>
                    <a:pt x="42" y="4955"/>
                  </a:lnTo>
                  <a:lnTo>
                    <a:pt x="83" y="5574"/>
                  </a:lnTo>
                  <a:lnTo>
                    <a:pt x="104" y="5739"/>
                  </a:lnTo>
                  <a:lnTo>
                    <a:pt x="125" y="5801"/>
                  </a:lnTo>
                  <a:lnTo>
                    <a:pt x="145" y="5801"/>
                  </a:lnTo>
                  <a:lnTo>
                    <a:pt x="166" y="5739"/>
                  </a:lnTo>
                  <a:lnTo>
                    <a:pt x="187" y="5574"/>
                  </a:lnTo>
                  <a:lnTo>
                    <a:pt x="228" y="4955"/>
                  </a:lnTo>
                  <a:lnTo>
                    <a:pt x="248" y="4026"/>
                  </a:lnTo>
                  <a:lnTo>
                    <a:pt x="269" y="2911"/>
                  </a:lnTo>
                  <a:lnTo>
                    <a:pt x="248" y="1776"/>
                  </a:lnTo>
                  <a:lnTo>
                    <a:pt x="228" y="847"/>
                  </a:lnTo>
                  <a:lnTo>
                    <a:pt x="187" y="228"/>
                  </a:lnTo>
                  <a:lnTo>
                    <a:pt x="166" y="63"/>
                  </a:lnTo>
                  <a:lnTo>
                    <a:pt x="145" y="21"/>
                  </a:lnTo>
                  <a:lnTo>
                    <a:pt x="12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6355550" y="5166725"/>
              <a:ext cx="6750" cy="145025"/>
            </a:xfrm>
            <a:custGeom>
              <a:rect b="b" l="l" r="r" t="t"/>
              <a:pathLst>
                <a:path extrusionOk="0" fill="none" h="5801" w="270">
                  <a:moveTo>
                    <a:pt x="125" y="5801"/>
                  </a:moveTo>
                  <a:lnTo>
                    <a:pt x="125" y="5801"/>
                  </a:lnTo>
                  <a:lnTo>
                    <a:pt x="125"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5" y="21"/>
                  </a:lnTo>
                  <a:lnTo>
                    <a:pt x="125" y="1"/>
                  </a:lnTo>
                  <a:lnTo>
                    <a:pt x="125" y="1"/>
                  </a:lnTo>
                  <a:lnTo>
                    <a:pt x="145" y="21"/>
                  </a:lnTo>
                  <a:lnTo>
                    <a:pt x="166" y="63"/>
                  </a:lnTo>
                  <a:lnTo>
                    <a:pt x="187" y="228"/>
                  </a:lnTo>
                  <a:lnTo>
                    <a:pt x="228" y="847"/>
                  </a:lnTo>
                  <a:lnTo>
                    <a:pt x="248" y="1776"/>
                  </a:lnTo>
                  <a:lnTo>
                    <a:pt x="269" y="2911"/>
                  </a:lnTo>
                  <a:lnTo>
                    <a:pt x="269" y="2911"/>
                  </a:lnTo>
                  <a:lnTo>
                    <a:pt x="248" y="4026"/>
                  </a:lnTo>
                  <a:lnTo>
                    <a:pt x="228" y="4955"/>
                  </a:lnTo>
                  <a:lnTo>
                    <a:pt x="187" y="5574"/>
                  </a:lnTo>
                  <a:lnTo>
                    <a:pt x="166" y="5739"/>
                  </a:lnTo>
                  <a:lnTo>
                    <a:pt x="145" y="5801"/>
                  </a:lnTo>
                  <a:lnTo>
                    <a:pt x="125"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6311700" y="5166725"/>
              <a:ext cx="6725" cy="145025"/>
            </a:xfrm>
            <a:custGeom>
              <a:rect b="b" l="l" r="r" t="t"/>
              <a:pathLst>
                <a:path extrusionOk="0" h="5801" w="269">
                  <a:moveTo>
                    <a:pt x="124" y="1"/>
                  </a:moveTo>
                  <a:lnTo>
                    <a:pt x="103" y="21"/>
                  </a:lnTo>
                  <a:lnTo>
                    <a:pt x="103" y="63"/>
                  </a:lnTo>
                  <a:lnTo>
                    <a:pt x="62" y="228"/>
                  </a:lnTo>
                  <a:lnTo>
                    <a:pt x="21" y="847"/>
                  </a:lnTo>
                  <a:lnTo>
                    <a:pt x="0" y="1776"/>
                  </a:lnTo>
                  <a:lnTo>
                    <a:pt x="0" y="2911"/>
                  </a:lnTo>
                  <a:lnTo>
                    <a:pt x="0" y="4026"/>
                  </a:lnTo>
                  <a:lnTo>
                    <a:pt x="21" y="4955"/>
                  </a:lnTo>
                  <a:lnTo>
                    <a:pt x="62" y="5574"/>
                  </a:lnTo>
                  <a:lnTo>
                    <a:pt x="103" y="5739"/>
                  </a:lnTo>
                  <a:lnTo>
                    <a:pt x="103" y="5801"/>
                  </a:lnTo>
                  <a:lnTo>
                    <a:pt x="145" y="5801"/>
                  </a:lnTo>
                  <a:lnTo>
                    <a:pt x="145" y="5739"/>
                  </a:lnTo>
                  <a:lnTo>
                    <a:pt x="186" y="5574"/>
                  </a:lnTo>
                  <a:lnTo>
                    <a:pt x="227" y="4955"/>
                  </a:lnTo>
                  <a:lnTo>
                    <a:pt x="248" y="4026"/>
                  </a:lnTo>
                  <a:lnTo>
                    <a:pt x="269" y="2911"/>
                  </a:lnTo>
                  <a:lnTo>
                    <a:pt x="248" y="1776"/>
                  </a:lnTo>
                  <a:lnTo>
                    <a:pt x="227" y="847"/>
                  </a:lnTo>
                  <a:lnTo>
                    <a:pt x="186" y="228"/>
                  </a:lnTo>
                  <a:lnTo>
                    <a:pt x="145" y="63"/>
                  </a:lnTo>
                  <a:lnTo>
                    <a:pt x="145" y="21"/>
                  </a:lnTo>
                  <a:lnTo>
                    <a:pt x="12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6311700" y="5166725"/>
              <a:ext cx="6725" cy="145025"/>
            </a:xfrm>
            <a:custGeom>
              <a:rect b="b" l="l" r="r" t="t"/>
              <a:pathLst>
                <a:path extrusionOk="0" fill="none" h="5801" w="269">
                  <a:moveTo>
                    <a:pt x="124" y="5801"/>
                  </a:moveTo>
                  <a:lnTo>
                    <a:pt x="124" y="5801"/>
                  </a:lnTo>
                  <a:lnTo>
                    <a:pt x="103" y="5801"/>
                  </a:lnTo>
                  <a:lnTo>
                    <a:pt x="103" y="5739"/>
                  </a:lnTo>
                  <a:lnTo>
                    <a:pt x="62" y="5574"/>
                  </a:lnTo>
                  <a:lnTo>
                    <a:pt x="21" y="4955"/>
                  </a:lnTo>
                  <a:lnTo>
                    <a:pt x="0" y="4026"/>
                  </a:lnTo>
                  <a:lnTo>
                    <a:pt x="0" y="2911"/>
                  </a:lnTo>
                  <a:lnTo>
                    <a:pt x="0" y="2911"/>
                  </a:lnTo>
                  <a:lnTo>
                    <a:pt x="0" y="1776"/>
                  </a:lnTo>
                  <a:lnTo>
                    <a:pt x="21" y="847"/>
                  </a:lnTo>
                  <a:lnTo>
                    <a:pt x="62" y="228"/>
                  </a:lnTo>
                  <a:lnTo>
                    <a:pt x="103" y="63"/>
                  </a:lnTo>
                  <a:lnTo>
                    <a:pt x="103" y="21"/>
                  </a:lnTo>
                  <a:lnTo>
                    <a:pt x="124" y="1"/>
                  </a:lnTo>
                  <a:lnTo>
                    <a:pt x="124" y="1"/>
                  </a:lnTo>
                  <a:lnTo>
                    <a:pt x="145" y="21"/>
                  </a:lnTo>
                  <a:lnTo>
                    <a:pt x="145" y="63"/>
                  </a:lnTo>
                  <a:lnTo>
                    <a:pt x="186" y="228"/>
                  </a:lnTo>
                  <a:lnTo>
                    <a:pt x="227" y="847"/>
                  </a:lnTo>
                  <a:lnTo>
                    <a:pt x="248" y="1776"/>
                  </a:lnTo>
                  <a:lnTo>
                    <a:pt x="269" y="2911"/>
                  </a:lnTo>
                  <a:lnTo>
                    <a:pt x="269" y="2911"/>
                  </a:lnTo>
                  <a:lnTo>
                    <a:pt x="248" y="4026"/>
                  </a:lnTo>
                  <a:lnTo>
                    <a:pt x="227" y="4955"/>
                  </a:lnTo>
                  <a:lnTo>
                    <a:pt x="186" y="5574"/>
                  </a:lnTo>
                  <a:lnTo>
                    <a:pt x="145" y="5739"/>
                  </a:lnTo>
                  <a:lnTo>
                    <a:pt x="145" y="5801"/>
                  </a:lnTo>
                  <a:lnTo>
                    <a:pt x="124" y="58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5598025" y="5161050"/>
              <a:ext cx="810200" cy="6725"/>
            </a:xfrm>
            <a:custGeom>
              <a:rect b="b" l="l" r="r" t="t"/>
              <a:pathLst>
                <a:path extrusionOk="0" h="269" w="32408">
                  <a:moveTo>
                    <a:pt x="16204" y="1"/>
                  </a:moveTo>
                  <a:lnTo>
                    <a:pt x="9888" y="21"/>
                  </a:lnTo>
                  <a:lnTo>
                    <a:pt x="4748" y="42"/>
                  </a:lnTo>
                  <a:lnTo>
                    <a:pt x="1260" y="83"/>
                  </a:lnTo>
                  <a:lnTo>
                    <a:pt x="331" y="104"/>
                  </a:lnTo>
                  <a:lnTo>
                    <a:pt x="83" y="124"/>
                  </a:lnTo>
                  <a:lnTo>
                    <a:pt x="0" y="145"/>
                  </a:lnTo>
                  <a:lnTo>
                    <a:pt x="83" y="145"/>
                  </a:lnTo>
                  <a:lnTo>
                    <a:pt x="331" y="166"/>
                  </a:lnTo>
                  <a:lnTo>
                    <a:pt x="1260" y="186"/>
                  </a:lnTo>
                  <a:lnTo>
                    <a:pt x="4748" y="228"/>
                  </a:lnTo>
                  <a:lnTo>
                    <a:pt x="9888" y="269"/>
                  </a:lnTo>
                  <a:lnTo>
                    <a:pt x="22499" y="269"/>
                  </a:lnTo>
                  <a:lnTo>
                    <a:pt x="27660" y="228"/>
                  </a:lnTo>
                  <a:lnTo>
                    <a:pt x="31127" y="186"/>
                  </a:lnTo>
                  <a:lnTo>
                    <a:pt x="32077" y="166"/>
                  </a:lnTo>
                  <a:lnTo>
                    <a:pt x="32325" y="145"/>
                  </a:lnTo>
                  <a:lnTo>
                    <a:pt x="32407" y="145"/>
                  </a:lnTo>
                  <a:lnTo>
                    <a:pt x="32325" y="124"/>
                  </a:lnTo>
                  <a:lnTo>
                    <a:pt x="32077" y="104"/>
                  </a:lnTo>
                  <a:lnTo>
                    <a:pt x="31127" y="83"/>
                  </a:lnTo>
                  <a:lnTo>
                    <a:pt x="27660" y="42"/>
                  </a:lnTo>
                  <a:lnTo>
                    <a:pt x="22499" y="21"/>
                  </a:lnTo>
                  <a:lnTo>
                    <a:pt x="1620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5598025" y="5161050"/>
              <a:ext cx="810200" cy="6725"/>
            </a:xfrm>
            <a:custGeom>
              <a:rect b="b" l="l" r="r" t="t"/>
              <a:pathLst>
                <a:path extrusionOk="0" fill="none" h="269" w="32408">
                  <a:moveTo>
                    <a:pt x="32407" y="145"/>
                  </a:moveTo>
                  <a:lnTo>
                    <a:pt x="32407" y="145"/>
                  </a:lnTo>
                  <a:lnTo>
                    <a:pt x="32325" y="145"/>
                  </a:lnTo>
                  <a:lnTo>
                    <a:pt x="32077" y="166"/>
                  </a:lnTo>
                  <a:lnTo>
                    <a:pt x="31127" y="186"/>
                  </a:lnTo>
                  <a:lnTo>
                    <a:pt x="27660" y="228"/>
                  </a:lnTo>
                  <a:lnTo>
                    <a:pt x="22499" y="269"/>
                  </a:lnTo>
                  <a:lnTo>
                    <a:pt x="16204" y="269"/>
                  </a:lnTo>
                  <a:lnTo>
                    <a:pt x="16204" y="269"/>
                  </a:lnTo>
                  <a:lnTo>
                    <a:pt x="9888" y="269"/>
                  </a:lnTo>
                  <a:lnTo>
                    <a:pt x="4748" y="228"/>
                  </a:lnTo>
                  <a:lnTo>
                    <a:pt x="1260" y="186"/>
                  </a:lnTo>
                  <a:lnTo>
                    <a:pt x="331" y="166"/>
                  </a:lnTo>
                  <a:lnTo>
                    <a:pt x="83" y="145"/>
                  </a:lnTo>
                  <a:lnTo>
                    <a:pt x="0" y="145"/>
                  </a:lnTo>
                  <a:lnTo>
                    <a:pt x="0" y="145"/>
                  </a:lnTo>
                  <a:lnTo>
                    <a:pt x="83" y="124"/>
                  </a:lnTo>
                  <a:lnTo>
                    <a:pt x="331" y="104"/>
                  </a:lnTo>
                  <a:lnTo>
                    <a:pt x="1260" y="83"/>
                  </a:lnTo>
                  <a:lnTo>
                    <a:pt x="4748" y="42"/>
                  </a:lnTo>
                  <a:lnTo>
                    <a:pt x="9888" y="21"/>
                  </a:lnTo>
                  <a:lnTo>
                    <a:pt x="16204" y="1"/>
                  </a:lnTo>
                  <a:lnTo>
                    <a:pt x="16204" y="1"/>
                  </a:lnTo>
                  <a:lnTo>
                    <a:pt x="22499" y="21"/>
                  </a:lnTo>
                  <a:lnTo>
                    <a:pt x="27660" y="42"/>
                  </a:lnTo>
                  <a:lnTo>
                    <a:pt x="31127" y="83"/>
                  </a:lnTo>
                  <a:lnTo>
                    <a:pt x="32077" y="104"/>
                  </a:lnTo>
                  <a:lnTo>
                    <a:pt x="32325" y="124"/>
                  </a:lnTo>
                  <a:lnTo>
                    <a:pt x="32407" y="14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5682650" y="5312775"/>
              <a:ext cx="806075" cy="146575"/>
            </a:xfrm>
            <a:custGeom>
              <a:rect b="b" l="l" r="r" t="t"/>
              <a:pathLst>
                <a:path extrusionOk="0" h="5863" w="32243">
                  <a:moveTo>
                    <a:pt x="1" y="0"/>
                  </a:moveTo>
                  <a:lnTo>
                    <a:pt x="1" y="5862"/>
                  </a:lnTo>
                  <a:lnTo>
                    <a:pt x="32242" y="5862"/>
                  </a:lnTo>
                  <a:lnTo>
                    <a:pt x="32242"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5682650" y="5312775"/>
              <a:ext cx="806075" cy="146575"/>
            </a:xfrm>
            <a:custGeom>
              <a:rect b="b" l="l" r="r" t="t"/>
              <a:pathLst>
                <a:path extrusionOk="0" fill="none" h="5863" w="32243">
                  <a:moveTo>
                    <a:pt x="32242" y="5862"/>
                  </a:moveTo>
                  <a:lnTo>
                    <a:pt x="1" y="5862"/>
                  </a:lnTo>
                  <a:lnTo>
                    <a:pt x="1" y="0"/>
                  </a:lnTo>
                  <a:lnTo>
                    <a:pt x="32242" y="0"/>
                  </a:lnTo>
                  <a:lnTo>
                    <a:pt x="32242" y="58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5758000" y="5315350"/>
              <a:ext cx="6725" cy="145025"/>
            </a:xfrm>
            <a:custGeom>
              <a:rect b="b" l="l" r="r" t="t"/>
              <a:pathLst>
                <a:path extrusionOk="0" h="5801" w="269">
                  <a:moveTo>
                    <a:pt x="124" y="0"/>
                  </a:moveTo>
                  <a:lnTo>
                    <a:pt x="103" y="62"/>
                  </a:lnTo>
                  <a:lnTo>
                    <a:pt x="83" y="227"/>
                  </a:lnTo>
                  <a:lnTo>
                    <a:pt x="41" y="847"/>
                  </a:lnTo>
                  <a:lnTo>
                    <a:pt x="21" y="1775"/>
                  </a:lnTo>
                  <a:lnTo>
                    <a:pt x="0" y="2890"/>
                  </a:lnTo>
                  <a:lnTo>
                    <a:pt x="21" y="4025"/>
                  </a:lnTo>
                  <a:lnTo>
                    <a:pt x="41" y="4954"/>
                  </a:lnTo>
                  <a:lnTo>
                    <a:pt x="83" y="5573"/>
                  </a:lnTo>
                  <a:lnTo>
                    <a:pt x="103" y="5739"/>
                  </a:lnTo>
                  <a:lnTo>
                    <a:pt x="124" y="5780"/>
                  </a:lnTo>
                  <a:lnTo>
                    <a:pt x="145" y="5800"/>
                  </a:lnTo>
                  <a:lnTo>
                    <a:pt x="145" y="5780"/>
                  </a:lnTo>
                  <a:lnTo>
                    <a:pt x="165" y="5739"/>
                  </a:lnTo>
                  <a:lnTo>
                    <a:pt x="186" y="5573"/>
                  </a:lnTo>
                  <a:lnTo>
                    <a:pt x="227" y="4954"/>
                  </a:lnTo>
                  <a:lnTo>
                    <a:pt x="269" y="4025"/>
                  </a:lnTo>
                  <a:lnTo>
                    <a:pt x="269" y="2890"/>
                  </a:lnTo>
                  <a:lnTo>
                    <a:pt x="269" y="1775"/>
                  </a:lnTo>
                  <a:lnTo>
                    <a:pt x="227" y="847"/>
                  </a:lnTo>
                  <a:lnTo>
                    <a:pt x="186" y="227"/>
                  </a:lnTo>
                  <a:lnTo>
                    <a:pt x="16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5758000" y="5315350"/>
              <a:ext cx="6725" cy="145025"/>
            </a:xfrm>
            <a:custGeom>
              <a:rect b="b" l="l" r="r" t="t"/>
              <a:pathLst>
                <a:path extrusionOk="0" fill="none" h="5801" w="269">
                  <a:moveTo>
                    <a:pt x="145" y="5800"/>
                  </a:moveTo>
                  <a:lnTo>
                    <a:pt x="145" y="5800"/>
                  </a:lnTo>
                  <a:lnTo>
                    <a:pt x="124" y="5780"/>
                  </a:lnTo>
                  <a:lnTo>
                    <a:pt x="103" y="5739"/>
                  </a:lnTo>
                  <a:lnTo>
                    <a:pt x="83" y="5573"/>
                  </a:lnTo>
                  <a:lnTo>
                    <a:pt x="41" y="4954"/>
                  </a:lnTo>
                  <a:lnTo>
                    <a:pt x="21" y="4025"/>
                  </a:lnTo>
                  <a:lnTo>
                    <a:pt x="0" y="2890"/>
                  </a:lnTo>
                  <a:lnTo>
                    <a:pt x="0" y="2890"/>
                  </a:lnTo>
                  <a:lnTo>
                    <a:pt x="21" y="1775"/>
                  </a:lnTo>
                  <a:lnTo>
                    <a:pt x="41" y="847"/>
                  </a:lnTo>
                  <a:lnTo>
                    <a:pt x="83" y="227"/>
                  </a:lnTo>
                  <a:lnTo>
                    <a:pt x="103" y="62"/>
                  </a:lnTo>
                  <a:lnTo>
                    <a:pt x="124" y="0"/>
                  </a:lnTo>
                  <a:lnTo>
                    <a:pt x="145" y="0"/>
                  </a:lnTo>
                  <a:lnTo>
                    <a:pt x="145" y="0"/>
                  </a:lnTo>
                  <a:lnTo>
                    <a:pt x="145" y="0"/>
                  </a:lnTo>
                  <a:lnTo>
                    <a:pt x="165" y="62"/>
                  </a:lnTo>
                  <a:lnTo>
                    <a:pt x="186" y="227"/>
                  </a:lnTo>
                  <a:lnTo>
                    <a:pt x="227" y="847"/>
                  </a:lnTo>
                  <a:lnTo>
                    <a:pt x="269" y="1775"/>
                  </a:lnTo>
                  <a:lnTo>
                    <a:pt x="269" y="2890"/>
                  </a:lnTo>
                  <a:lnTo>
                    <a:pt x="269" y="2890"/>
                  </a:lnTo>
                  <a:lnTo>
                    <a:pt x="269" y="4025"/>
                  </a:lnTo>
                  <a:lnTo>
                    <a:pt x="227" y="4954"/>
                  </a:lnTo>
                  <a:lnTo>
                    <a:pt x="186" y="5573"/>
                  </a:lnTo>
                  <a:lnTo>
                    <a:pt x="165" y="5739"/>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5714125" y="5315350"/>
              <a:ext cx="6750" cy="145025"/>
            </a:xfrm>
            <a:custGeom>
              <a:rect b="b" l="l" r="r" t="t"/>
              <a:pathLst>
                <a:path extrusionOk="0" h="5801" w="270">
                  <a:moveTo>
                    <a:pt x="125" y="0"/>
                  </a:moveTo>
                  <a:lnTo>
                    <a:pt x="104" y="62"/>
                  </a:lnTo>
                  <a:lnTo>
                    <a:pt x="83" y="227"/>
                  </a:lnTo>
                  <a:lnTo>
                    <a:pt x="42" y="847"/>
                  </a:lnTo>
                  <a:lnTo>
                    <a:pt x="1" y="1775"/>
                  </a:lnTo>
                  <a:lnTo>
                    <a:pt x="1" y="2890"/>
                  </a:lnTo>
                  <a:lnTo>
                    <a:pt x="1" y="4025"/>
                  </a:lnTo>
                  <a:lnTo>
                    <a:pt x="42" y="4954"/>
                  </a:lnTo>
                  <a:lnTo>
                    <a:pt x="83" y="5573"/>
                  </a:lnTo>
                  <a:lnTo>
                    <a:pt x="104" y="5739"/>
                  </a:lnTo>
                  <a:lnTo>
                    <a:pt x="125" y="5780"/>
                  </a:lnTo>
                  <a:lnTo>
                    <a:pt x="125" y="5800"/>
                  </a:lnTo>
                  <a:lnTo>
                    <a:pt x="145" y="5780"/>
                  </a:lnTo>
                  <a:lnTo>
                    <a:pt x="166" y="5739"/>
                  </a:lnTo>
                  <a:lnTo>
                    <a:pt x="186" y="5573"/>
                  </a:lnTo>
                  <a:lnTo>
                    <a:pt x="228" y="4954"/>
                  </a:lnTo>
                  <a:lnTo>
                    <a:pt x="248" y="4025"/>
                  </a:lnTo>
                  <a:lnTo>
                    <a:pt x="269" y="2890"/>
                  </a:lnTo>
                  <a:lnTo>
                    <a:pt x="248" y="1775"/>
                  </a:lnTo>
                  <a:lnTo>
                    <a:pt x="228" y="847"/>
                  </a:lnTo>
                  <a:lnTo>
                    <a:pt x="186" y="227"/>
                  </a:lnTo>
                  <a:lnTo>
                    <a:pt x="166"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5714125" y="5315350"/>
              <a:ext cx="6750" cy="145025"/>
            </a:xfrm>
            <a:custGeom>
              <a:rect b="b" l="l" r="r" t="t"/>
              <a:pathLst>
                <a:path extrusionOk="0" fill="none" h="5801" w="270">
                  <a:moveTo>
                    <a:pt x="125" y="5800"/>
                  </a:moveTo>
                  <a:lnTo>
                    <a:pt x="125" y="5800"/>
                  </a:lnTo>
                  <a:lnTo>
                    <a:pt x="125" y="5780"/>
                  </a:lnTo>
                  <a:lnTo>
                    <a:pt x="104" y="5739"/>
                  </a:lnTo>
                  <a:lnTo>
                    <a:pt x="83" y="5573"/>
                  </a:lnTo>
                  <a:lnTo>
                    <a:pt x="42" y="4954"/>
                  </a:lnTo>
                  <a:lnTo>
                    <a:pt x="1" y="4025"/>
                  </a:lnTo>
                  <a:lnTo>
                    <a:pt x="1" y="2890"/>
                  </a:lnTo>
                  <a:lnTo>
                    <a:pt x="1" y="2890"/>
                  </a:lnTo>
                  <a:lnTo>
                    <a:pt x="1" y="1775"/>
                  </a:lnTo>
                  <a:lnTo>
                    <a:pt x="42" y="847"/>
                  </a:lnTo>
                  <a:lnTo>
                    <a:pt x="83" y="227"/>
                  </a:lnTo>
                  <a:lnTo>
                    <a:pt x="104" y="62"/>
                  </a:lnTo>
                  <a:lnTo>
                    <a:pt x="125" y="0"/>
                  </a:lnTo>
                  <a:lnTo>
                    <a:pt x="125" y="0"/>
                  </a:lnTo>
                  <a:lnTo>
                    <a:pt x="125" y="0"/>
                  </a:lnTo>
                  <a:lnTo>
                    <a:pt x="145" y="0"/>
                  </a:lnTo>
                  <a:lnTo>
                    <a:pt x="166" y="62"/>
                  </a:lnTo>
                  <a:lnTo>
                    <a:pt x="186" y="227"/>
                  </a:lnTo>
                  <a:lnTo>
                    <a:pt x="228" y="847"/>
                  </a:lnTo>
                  <a:lnTo>
                    <a:pt x="248" y="1775"/>
                  </a:lnTo>
                  <a:lnTo>
                    <a:pt x="269" y="2890"/>
                  </a:lnTo>
                  <a:lnTo>
                    <a:pt x="269" y="2890"/>
                  </a:lnTo>
                  <a:lnTo>
                    <a:pt x="248" y="4025"/>
                  </a:lnTo>
                  <a:lnTo>
                    <a:pt x="228" y="4954"/>
                  </a:lnTo>
                  <a:lnTo>
                    <a:pt x="186" y="5573"/>
                  </a:lnTo>
                  <a:lnTo>
                    <a:pt x="166" y="5739"/>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5855000" y="5315350"/>
              <a:ext cx="6750" cy="145025"/>
            </a:xfrm>
            <a:custGeom>
              <a:rect b="b" l="l" r="r" t="t"/>
              <a:pathLst>
                <a:path extrusionOk="0" h="5801" w="270">
                  <a:moveTo>
                    <a:pt x="125" y="0"/>
                  </a:moveTo>
                  <a:lnTo>
                    <a:pt x="104" y="62"/>
                  </a:lnTo>
                  <a:lnTo>
                    <a:pt x="83" y="227"/>
                  </a:lnTo>
                  <a:lnTo>
                    <a:pt x="42" y="847"/>
                  </a:lnTo>
                  <a:lnTo>
                    <a:pt x="1" y="1775"/>
                  </a:lnTo>
                  <a:lnTo>
                    <a:pt x="1" y="2890"/>
                  </a:lnTo>
                  <a:lnTo>
                    <a:pt x="1" y="4025"/>
                  </a:lnTo>
                  <a:lnTo>
                    <a:pt x="42" y="4954"/>
                  </a:lnTo>
                  <a:lnTo>
                    <a:pt x="83" y="5573"/>
                  </a:lnTo>
                  <a:lnTo>
                    <a:pt x="104" y="5739"/>
                  </a:lnTo>
                  <a:lnTo>
                    <a:pt x="125" y="5780"/>
                  </a:lnTo>
                  <a:lnTo>
                    <a:pt x="125" y="5800"/>
                  </a:lnTo>
                  <a:lnTo>
                    <a:pt x="145" y="5780"/>
                  </a:lnTo>
                  <a:lnTo>
                    <a:pt x="166" y="5739"/>
                  </a:lnTo>
                  <a:lnTo>
                    <a:pt x="187" y="5573"/>
                  </a:lnTo>
                  <a:lnTo>
                    <a:pt x="228" y="4954"/>
                  </a:lnTo>
                  <a:lnTo>
                    <a:pt x="248" y="4025"/>
                  </a:lnTo>
                  <a:lnTo>
                    <a:pt x="269" y="2890"/>
                  </a:lnTo>
                  <a:lnTo>
                    <a:pt x="248" y="1775"/>
                  </a:lnTo>
                  <a:lnTo>
                    <a:pt x="228" y="847"/>
                  </a:lnTo>
                  <a:lnTo>
                    <a:pt x="187" y="227"/>
                  </a:lnTo>
                  <a:lnTo>
                    <a:pt x="166"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5855000" y="5315350"/>
              <a:ext cx="6750" cy="145025"/>
            </a:xfrm>
            <a:custGeom>
              <a:rect b="b" l="l" r="r" t="t"/>
              <a:pathLst>
                <a:path extrusionOk="0" fill="none" h="5801" w="270">
                  <a:moveTo>
                    <a:pt x="125" y="5800"/>
                  </a:moveTo>
                  <a:lnTo>
                    <a:pt x="125" y="5800"/>
                  </a:lnTo>
                  <a:lnTo>
                    <a:pt x="125" y="5780"/>
                  </a:lnTo>
                  <a:lnTo>
                    <a:pt x="104" y="5739"/>
                  </a:lnTo>
                  <a:lnTo>
                    <a:pt x="83" y="5573"/>
                  </a:lnTo>
                  <a:lnTo>
                    <a:pt x="42" y="4954"/>
                  </a:lnTo>
                  <a:lnTo>
                    <a:pt x="1" y="4025"/>
                  </a:lnTo>
                  <a:lnTo>
                    <a:pt x="1" y="2890"/>
                  </a:lnTo>
                  <a:lnTo>
                    <a:pt x="1" y="2890"/>
                  </a:lnTo>
                  <a:lnTo>
                    <a:pt x="1" y="1775"/>
                  </a:lnTo>
                  <a:lnTo>
                    <a:pt x="42" y="847"/>
                  </a:lnTo>
                  <a:lnTo>
                    <a:pt x="83" y="227"/>
                  </a:lnTo>
                  <a:lnTo>
                    <a:pt x="104" y="62"/>
                  </a:lnTo>
                  <a:lnTo>
                    <a:pt x="125" y="0"/>
                  </a:lnTo>
                  <a:lnTo>
                    <a:pt x="125" y="0"/>
                  </a:lnTo>
                  <a:lnTo>
                    <a:pt x="125" y="0"/>
                  </a:lnTo>
                  <a:lnTo>
                    <a:pt x="145" y="0"/>
                  </a:lnTo>
                  <a:lnTo>
                    <a:pt x="166" y="62"/>
                  </a:lnTo>
                  <a:lnTo>
                    <a:pt x="187" y="227"/>
                  </a:lnTo>
                  <a:lnTo>
                    <a:pt x="228" y="847"/>
                  </a:lnTo>
                  <a:lnTo>
                    <a:pt x="248" y="1775"/>
                  </a:lnTo>
                  <a:lnTo>
                    <a:pt x="269" y="2890"/>
                  </a:lnTo>
                  <a:lnTo>
                    <a:pt x="269" y="2890"/>
                  </a:lnTo>
                  <a:lnTo>
                    <a:pt x="248" y="4025"/>
                  </a:lnTo>
                  <a:lnTo>
                    <a:pt x="228" y="4954"/>
                  </a:lnTo>
                  <a:lnTo>
                    <a:pt x="187" y="5573"/>
                  </a:lnTo>
                  <a:lnTo>
                    <a:pt x="166" y="5739"/>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5811150" y="5315350"/>
              <a:ext cx="6725" cy="145025"/>
            </a:xfrm>
            <a:custGeom>
              <a:rect b="b" l="l" r="r" t="t"/>
              <a:pathLst>
                <a:path extrusionOk="0" h="5801" w="269">
                  <a:moveTo>
                    <a:pt x="103" y="0"/>
                  </a:moveTo>
                  <a:lnTo>
                    <a:pt x="103" y="62"/>
                  </a:lnTo>
                  <a:lnTo>
                    <a:pt x="62" y="227"/>
                  </a:lnTo>
                  <a:lnTo>
                    <a:pt x="21" y="847"/>
                  </a:lnTo>
                  <a:lnTo>
                    <a:pt x="0" y="1775"/>
                  </a:lnTo>
                  <a:lnTo>
                    <a:pt x="0" y="2890"/>
                  </a:lnTo>
                  <a:lnTo>
                    <a:pt x="0" y="4025"/>
                  </a:lnTo>
                  <a:lnTo>
                    <a:pt x="21" y="4954"/>
                  </a:lnTo>
                  <a:lnTo>
                    <a:pt x="62" y="5573"/>
                  </a:lnTo>
                  <a:lnTo>
                    <a:pt x="103" y="5739"/>
                  </a:lnTo>
                  <a:lnTo>
                    <a:pt x="103" y="5780"/>
                  </a:lnTo>
                  <a:lnTo>
                    <a:pt x="124" y="5800"/>
                  </a:lnTo>
                  <a:lnTo>
                    <a:pt x="145" y="5780"/>
                  </a:lnTo>
                  <a:lnTo>
                    <a:pt x="145" y="5739"/>
                  </a:lnTo>
                  <a:lnTo>
                    <a:pt x="186" y="5573"/>
                  </a:lnTo>
                  <a:lnTo>
                    <a:pt x="227" y="4954"/>
                  </a:lnTo>
                  <a:lnTo>
                    <a:pt x="248" y="4025"/>
                  </a:lnTo>
                  <a:lnTo>
                    <a:pt x="269" y="2890"/>
                  </a:lnTo>
                  <a:lnTo>
                    <a:pt x="248" y="1775"/>
                  </a:lnTo>
                  <a:lnTo>
                    <a:pt x="227" y="847"/>
                  </a:lnTo>
                  <a:lnTo>
                    <a:pt x="186" y="227"/>
                  </a:lnTo>
                  <a:lnTo>
                    <a:pt x="14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5811150" y="5315350"/>
              <a:ext cx="6725" cy="145025"/>
            </a:xfrm>
            <a:custGeom>
              <a:rect b="b" l="l" r="r" t="t"/>
              <a:pathLst>
                <a:path extrusionOk="0" fill="none" h="5801" w="269">
                  <a:moveTo>
                    <a:pt x="124" y="5800"/>
                  </a:moveTo>
                  <a:lnTo>
                    <a:pt x="124" y="5800"/>
                  </a:lnTo>
                  <a:lnTo>
                    <a:pt x="103" y="5780"/>
                  </a:lnTo>
                  <a:lnTo>
                    <a:pt x="103" y="5739"/>
                  </a:lnTo>
                  <a:lnTo>
                    <a:pt x="62" y="5573"/>
                  </a:lnTo>
                  <a:lnTo>
                    <a:pt x="21" y="4954"/>
                  </a:lnTo>
                  <a:lnTo>
                    <a:pt x="0" y="4025"/>
                  </a:lnTo>
                  <a:lnTo>
                    <a:pt x="0" y="2890"/>
                  </a:lnTo>
                  <a:lnTo>
                    <a:pt x="0" y="2890"/>
                  </a:lnTo>
                  <a:lnTo>
                    <a:pt x="0" y="1775"/>
                  </a:lnTo>
                  <a:lnTo>
                    <a:pt x="21" y="847"/>
                  </a:lnTo>
                  <a:lnTo>
                    <a:pt x="62" y="227"/>
                  </a:lnTo>
                  <a:lnTo>
                    <a:pt x="103" y="62"/>
                  </a:lnTo>
                  <a:lnTo>
                    <a:pt x="103" y="0"/>
                  </a:lnTo>
                  <a:lnTo>
                    <a:pt x="124" y="0"/>
                  </a:lnTo>
                  <a:lnTo>
                    <a:pt x="124" y="0"/>
                  </a:lnTo>
                  <a:lnTo>
                    <a:pt x="145" y="0"/>
                  </a:lnTo>
                  <a:lnTo>
                    <a:pt x="145" y="62"/>
                  </a:lnTo>
                  <a:lnTo>
                    <a:pt x="186" y="227"/>
                  </a:lnTo>
                  <a:lnTo>
                    <a:pt x="227" y="847"/>
                  </a:lnTo>
                  <a:lnTo>
                    <a:pt x="248" y="1775"/>
                  </a:lnTo>
                  <a:lnTo>
                    <a:pt x="269" y="2890"/>
                  </a:lnTo>
                  <a:lnTo>
                    <a:pt x="269" y="2890"/>
                  </a:lnTo>
                  <a:lnTo>
                    <a:pt x="248" y="4025"/>
                  </a:lnTo>
                  <a:lnTo>
                    <a:pt x="227" y="4954"/>
                  </a:lnTo>
                  <a:lnTo>
                    <a:pt x="186" y="5573"/>
                  </a:lnTo>
                  <a:lnTo>
                    <a:pt x="145" y="5739"/>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5952025" y="5315350"/>
              <a:ext cx="6725" cy="145025"/>
            </a:xfrm>
            <a:custGeom>
              <a:rect b="b" l="l" r="r" t="t"/>
              <a:pathLst>
                <a:path extrusionOk="0" h="5801" w="269">
                  <a:moveTo>
                    <a:pt x="124" y="0"/>
                  </a:moveTo>
                  <a:lnTo>
                    <a:pt x="103" y="62"/>
                  </a:lnTo>
                  <a:lnTo>
                    <a:pt x="83" y="227"/>
                  </a:lnTo>
                  <a:lnTo>
                    <a:pt x="42" y="847"/>
                  </a:lnTo>
                  <a:lnTo>
                    <a:pt x="0" y="1775"/>
                  </a:lnTo>
                  <a:lnTo>
                    <a:pt x="0" y="2890"/>
                  </a:lnTo>
                  <a:lnTo>
                    <a:pt x="0" y="4025"/>
                  </a:lnTo>
                  <a:lnTo>
                    <a:pt x="42" y="4954"/>
                  </a:lnTo>
                  <a:lnTo>
                    <a:pt x="83" y="5573"/>
                  </a:lnTo>
                  <a:lnTo>
                    <a:pt x="103" y="5739"/>
                  </a:lnTo>
                  <a:lnTo>
                    <a:pt x="124" y="5780"/>
                  </a:lnTo>
                  <a:lnTo>
                    <a:pt x="124" y="5800"/>
                  </a:lnTo>
                  <a:lnTo>
                    <a:pt x="145" y="5780"/>
                  </a:lnTo>
                  <a:lnTo>
                    <a:pt x="165" y="5739"/>
                  </a:lnTo>
                  <a:lnTo>
                    <a:pt x="186" y="5573"/>
                  </a:lnTo>
                  <a:lnTo>
                    <a:pt x="227" y="4954"/>
                  </a:lnTo>
                  <a:lnTo>
                    <a:pt x="248" y="4025"/>
                  </a:lnTo>
                  <a:lnTo>
                    <a:pt x="269" y="2890"/>
                  </a:lnTo>
                  <a:lnTo>
                    <a:pt x="248" y="1775"/>
                  </a:lnTo>
                  <a:lnTo>
                    <a:pt x="227" y="847"/>
                  </a:lnTo>
                  <a:lnTo>
                    <a:pt x="186" y="227"/>
                  </a:lnTo>
                  <a:lnTo>
                    <a:pt x="16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5952025" y="5315350"/>
              <a:ext cx="6725" cy="145025"/>
            </a:xfrm>
            <a:custGeom>
              <a:rect b="b" l="l" r="r" t="t"/>
              <a:pathLst>
                <a:path extrusionOk="0" fill="none" h="5801" w="269">
                  <a:moveTo>
                    <a:pt x="124" y="5800"/>
                  </a:moveTo>
                  <a:lnTo>
                    <a:pt x="124" y="5800"/>
                  </a:lnTo>
                  <a:lnTo>
                    <a:pt x="124" y="5780"/>
                  </a:lnTo>
                  <a:lnTo>
                    <a:pt x="103" y="5739"/>
                  </a:lnTo>
                  <a:lnTo>
                    <a:pt x="83" y="5573"/>
                  </a:lnTo>
                  <a:lnTo>
                    <a:pt x="42" y="4954"/>
                  </a:lnTo>
                  <a:lnTo>
                    <a:pt x="0" y="4025"/>
                  </a:lnTo>
                  <a:lnTo>
                    <a:pt x="0" y="2890"/>
                  </a:lnTo>
                  <a:lnTo>
                    <a:pt x="0" y="2890"/>
                  </a:lnTo>
                  <a:lnTo>
                    <a:pt x="0" y="1775"/>
                  </a:lnTo>
                  <a:lnTo>
                    <a:pt x="42" y="847"/>
                  </a:lnTo>
                  <a:lnTo>
                    <a:pt x="83" y="227"/>
                  </a:lnTo>
                  <a:lnTo>
                    <a:pt x="103" y="62"/>
                  </a:lnTo>
                  <a:lnTo>
                    <a:pt x="124" y="0"/>
                  </a:lnTo>
                  <a:lnTo>
                    <a:pt x="124" y="0"/>
                  </a:lnTo>
                  <a:lnTo>
                    <a:pt x="124" y="0"/>
                  </a:lnTo>
                  <a:lnTo>
                    <a:pt x="145" y="0"/>
                  </a:lnTo>
                  <a:lnTo>
                    <a:pt x="165" y="62"/>
                  </a:lnTo>
                  <a:lnTo>
                    <a:pt x="186" y="227"/>
                  </a:lnTo>
                  <a:lnTo>
                    <a:pt x="227" y="847"/>
                  </a:lnTo>
                  <a:lnTo>
                    <a:pt x="248" y="1775"/>
                  </a:lnTo>
                  <a:lnTo>
                    <a:pt x="269" y="2890"/>
                  </a:lnTo>
                  <a:lnTo>
                    <a:pt x="269" y="2890"/>
                  </a:lnTo>
                  <a:lnTo>
                    <a:pt x="248" y="4025"/>
                  </a:lnTo>
                  <a:lnTo>
                    <a:pt x="227" y="4954"/>
                  </a:lnTo>
                  <a:lnTo>
                    <a:pt x="186" y="5573"/>
                  </a:lnTo>
                  <a:lnTo>
                    <a:pt x="165" y="5739"/>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5907650" y="5315350"/>
              <a:ext cx="6725" cy="145025"/>
            </a:xfrm>
            <a:custGeom>
              <a:rect b="b" l="l" r="r" t="t"/>
              <a:pathLst>
                <a:path extrusionOk="0" h="5801" w="269">
                  <a:moveTo>
                    <a:pt x="124" y="0"/>
                  </a:moveTo>
                  <a:lnTo>
                    <a:pt x="103" y="62"/>
                  </a:lnTo>
                  <a:lnTo>
                    <a:pt x="83" y="227"/>
                  </a:lnTo>
                  <a:lnTo>
                    <a:pt x="41" y="847"/>
                  </a:lnTo>
                  <a:lnTo>
                    <a:pt x="21" y="1775"/>
                  </a:lnTo>
                  <a:lnTo>
                    <a:pt x="0" y="2890"/>
                  </a:lnTo>
                  <a:lnTo>
                    <a:pt x="21" y="4025"/>
                  </a:lnTo>
                  <a:lnTo>
                    <a:pt x="41" y="4954"/>
                  </a:lnTo>
                  <a:lnTo>
                    <a:pt x="83" y="5573"/>
                  </a:lnTo>
                  <a:lnTo>
                    <a:pt x="103" y="5739"/>
                  </a:lnTo>
                  <a:lnTo>
                    <a:pt x="124" y="5780"/>
                  </a:lnTo>
                  <a:lnTo>
                    <a:pt x="145" y="5800"/>
                  </a:lnTo>
                  <a:lnTo>
                    <a:pt x="145" y="5780"/>
                  </a:lnTo>
                  <a:lnTo>
                    <a:pt x="165" y="5739"/>
                  </a:lnTo>
                  <a:lnTo>
                    <a:pt x="186" y="5573"/>
                  </a:lnTo>
                  <a:lnTo>
                    <a:pt x="227" y="4954"/>
                  </a:lnTo>
                  <a:lnTo>
                    <a:pt x="268" y="4025"/>
                  </a:lnTo>
                  <a:lnTo>
                    <a:pt x="268" y="2890"/>
                  </a:lnTo>
                  <a:lnTo>
                    <a:pt x="268" y="1775"/>
                  </a:lnTo>
                  <a:lnTo>
                    <a:pt x="227" y="847"/>
                  </a:lnTo>
                  <a:lnTo>
                    <a:pt x="186" y="227"/>
                  </a:lnTo>
                  <a:lnTo>
                    <a:pt x="16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5907650" y="5315350"/>
              <a:ext cx="6725" cy="145025"/>
            </a:xfrm>
            <a:custGeom>
              <a:rect b="b" l="l" r="r" t="t"/>
              <a:pathLst>
                <a:path extrusionOk="0" fill="none" h="5801" w="269">
                  <a:moveTo>
                    <a:pt x="145" y="5800"/>
                  </a:moveTo>
                  <a:lnTo>
                    <a:pt x="145" y="5800"/>
                  </a:lnTo>
                  <a:lnTo>
                    <a:pt x="124" y="5780"/>
                  </a:lnTo>
                  <a:lnTo>
                    <a:pt x="103" y="5739"/>
                  </a:lnTo>
                  <a:lnTo>
                    <a:pt x="83" y="5573"/>
                  </a:lnTo>
                  <a:lnTo>
                    <a:pt x="41" y="4954"/>
                  </a:lnTo>
                  <a:lnTo>
                    <a:pt x="21" y="4025"/>
                  </a:lnTo>
                  <a:lnTo>
                    <a:pt x="0" y="2890"/>
                  </a:lnTo>
                  <a:lnTo>
                    <a:pt x="0" y="2890"/>
                  </a:lnTo>
                  <a:lnTo>
                    <a:pt x="21" y="1775"/>
                  </a:lnTo>
                  <a:lnTo>
                    <a:pt x="41" y="847"/>
                  </a:lnTo>
                  <a:lnTo>
                    <a:pt x="83" y="227"/>
                  </a:lnTo>
                  <a:lnTo>
                    <a:pt x="103" y="62"/>
                  </a:lnTo>
                  <a:lnTo>
                    <a:pt x="124" y="0"/>
                  </a:lnTo>
                  <a:lnTo>
                    <a:pt x="145" y="0"/>
                  </a:lnTo>
                  <a:lnTo>
                    <a:pt x="145" y="0"/>
                  </a:lnTo>
                  <a:lnTo>
                    <a:pt x="145" y="0"/>
                  </a:lnTo>
                  <a:lnTo>
                    <a:pt x="165" y="62"/>
                  </a:lnTo>
                  <a:lnTo>
                    <a:pt x="186" y="227"/>
                  </a:lnTo>
                  <a:lnTo>
                    <a:pt x="227" y="847"/>
                  </a:lnTo>
                  <a:lnTo>
                    <a:pt x="268" y="1775"/>
                  </a:lnTo>
                  <a:lnTo>
                    <a:pt x="268" y="2890"/>
                  </a:lnTo>
                  <a:lnTo>
                    <a:pt x="268" y="2890"/>
                  </a:lnTo>
                  <a:lnTo>
                    <a:pt x="268" y="4025"/>
                  </a:lnTo>
                  <a:lnTo>
                    <a:pt x="227" y="4954"/>
                  </a:lnTo>
                  <a:lnTo>
                    <a:pt x="186" y="5573"/>
                  </a:lnTo>
                  <a:lnTo>
                    <a:pt x="165" y="5739"/>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6049025" y="5315350"/>
              <a:ext cx="6750" cy="145025"/>
            </a:xfrm>
            <a:custGeom>
              <a:rect b="b" l="l" r="r" t="t"/>
              <a:pathLst>
                <a:path extrusionOk="0" h="5801" w="270">
                  <a:moveTo>
                    <a:pt x="104" y="0"/>
                  </a:moveTo>
                  <a:lnTo>
                    <a:pt x="104" y="62"/>
                  </a:lnTo>
                  <a:lnTo>
                    <a:pt x="63" y="227"/>
                  </a:lnTo>
                  <a:lnTo>
                    <a:pt x="21" y="847"/>
                  </a:lnTo>
                  <a:lnTo>
                    <a:pt x="1" y="1775"/>
                  </a:lnTo>
                  <a:lnTo>
                    <a:pt x="1" y="2890"/>
                  </a:lnTo>
                  <a:lnTo>
                    <a:pt x="1" y="4025"/>
                  </a:lnTo>
                  <a:lnTo>
                    <a:pt x="21" y="4954"/>
                  </a:lnTo>
                  <a:lnTo>
                    <a:pt x="63" y="5573"/>
                  </a:lnTo>
                  <a:lnTo>
                    <a:pt x="104" y="5739"/>
                  </a:lnTo>
                  <a:lnTo>
                    <a:pt x="104" y="5780"/>
                  </a:lnTo>
                  <a:lnTo>
                    <a:pt x="125" y="5800"/>
                  </a:lnTo>
                  <a:lnTo>
                    <a:pt x="145" y="5780"/>
                  </a:lnTo>
                  <a:lnTo>
                    <a:pt x="145" y="5739"/>
                  </a:lnTo>
                  <a:lnTo>
                    <a:pt x="187" y="5573"/>
                  </a:lnTo>
                  <a:lnTo>
                    <a:pt x="228" y="4954"/>
                  </a:lnTo>
                  <a:lnTo>
                    <a:pt x="249" y="4025"/>
                  </a:lnTo>
                  <a:lnTo>
                    <a:pt x="269" y="2890"/>
                  </a:lnTo>
                  <a:lnTo>
                    <a:pt x="249" y="1775"/>
                  </a:lnTo>
                  <a:lnTo>
                    <a:pt x="228" y="847"/>
                  </a:lnTo>
                  <a:lnTo>
                    <a:pt x="187" y="227"/>
                  </a:lnTo>
                  <a:lnTo>
                    <a:pt x="14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6049025" y="5315350"/>
              <a:ext cx="6750" cy="145025"/>
            </a:xfrm>
            <a:custGeom>
              <a:rect b="b" l="l" r="r" t="t"/>
              <a:pathLst>
                <a:path extrusionOk="0" fill="none" h="5801" w="270">
                  <a:moveTo>
                    <a:pt x="125" y="5800"/>
                  </a:moveTo>
                  <a:lnTo>
                    <a:pt x="125" y="5800"/>
                  </a:lnTo>
                  <a:lnTo>
                    <a:pt x="104" y="5780"/>
                  </a:lnTo>
                  <a:lnTo>
                    <a:pt x="104" y="5739"/>
                  </a:lnTo>
                  <a:lnTo>
                    <a:pt x="63" y="5573"/>
                  </a:lnTo>
                  <a:lnTo>
                    <a:pt x="21" y="4954"/>
                  </a:lnTo>
                  <a:lnTo>
                    <a:pt x="1" y="4025"/>
                  </a:lnTo>
                  <a:lnTo>
                    <a:pt x="1" y="2890"/>
                  </a:lnTo>
                  <a:lnTo>
                    <a:pt x="1" y="2890"/>
                  </a:lnTo>
                  <a:lnTo>
                    <a:pt x="1" y="1775"/>
                  </a:lnTo>
                  <a:lnTo>
                    <a:pt x="21" y="847"/>
                  </a:lnTo>
                  <a:lnTo>
                    <a:pt x="63" y="227"/>
                  </a:lnTo>
                  <a:lnTo>
                    <a:pt x="104" y="62"/>
                  </a:lnTo>
                  <a:lnTo>
                    <a:pt x="104" y="0"/>
                  </a:lnTo>
                  <a:lnTo>
                    <a:pt x="125" y="0"/>
                  </a:lnTo>
                  <a:lnTo>
                    <a:pt x="125" y="0"/>
                  </a:lnTo>
                  <a:lnTo>
                    <a:pt x="145" y="0"/>
                  </a:lnTo>
                  <a:lnTo>
                    <a:pt x="145" y="62"/>
                  </a:lnTo>
                  <a:lnTo>
                    <a:pt x="187" y="227"/>
                  </a:lnTo>
                  <a:lnTo>
                    <a:pt x="228" y="847"/>
                  </a:lnTo>
                  <a:lnTo>
                    <a:pt x="249" y="1775"/>
                  </a:lnTo>
                  <a:lnTo>
                    <a:pt x="269" y="2890"/>
                  </a:lnTo>
                  <a:lnTo>
                    <a:pt x="269" y="2890"/>
                  </a:lnTo>
                  <a:lnTo>
                    <a:pt x="249" y="4025"/>
                  </a:lnTo>
                  <a:lnTo>
                    <a:pt x="228" y="4954"/>
                  </a:lnTo>
                  <a:lnTo>
                    <a:pt x="187" y="5573"/>
                  </a:lnTo>
                  <a:lnTo>
                    <a:pt x="145" y="5739"/>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6004650" y="5315350"/>
              <a:ext cx="6750" cy="145025"/>
            </a:xfrm>
            <a:custGeom>
              <a:rect b="b" l="l" r="r" t="t"/>
              <a:pathLst>
                <a:path extrusionOk="0" h="5801" w="270">
                  <a:moveTo>
                    <a:pt x="125" y="0"/>
                  </a:moveTo>
                  <a:lnTo>
                    <a:pt x="104" y="62"/>
                  </a:lnTo>
                  <a:lnTo>
                    <a:pt x="83" y="227"/>
                  </a:lnTo>
                  <a:lnTo>
                    <a:pt x="42" y="847"/>
                  </a:lnTo>
                  <a:lnTo>
                    <a:pt x="21" y="1775"/>
                  </a:lnTo>
                  <a:lnTo>
                    <a:pt x="1" y="2890"/>
                  </a:lnTo>
                  <a:lnTo>
                    <a:pt x="21" y="4025"/>
                  </a:lnTo>
                  <a:lnTo>
                    <a:pt x="42" y="4954"/>
                  </a:lnTo>
                  <a:lnTo>
                    <a:pt x="83" y="5573"/>
                  </a:lnTo>
                  <a:lnTo>
                    <a:pt x="104" y="5739"/>
                  </a:lnTo>
                  <a:lnTo>
                    <a:pt x="125" y="5780"/>
                  </a:lnTo>
                  <a:lnTo>
                    <a:pt x="145" y="5800"/>
                  </a:lnTo>
                  <a:lnTo>
                    <a:pt x="145" y="5780"/>
                  </a:lnTo>
                  <a:lnTo>
                    <a:pt x="166" y="5739"/>
                  </a:lnTo>
                  <a:lnTo>
                    <a:pt x="186" y="5573"/>
                  </a:lnTo>
                  <a:lnTo>
                    <a:pt x="228" y="4954"/>
                  </a:lnTo>
                  <a:lnTo>
                    <a:pt x="269" y="4025"/>
                  </a:lnTo>
                  <a:lnTo>
                    <a:pt x="269" y="2890"/>
                  </a:lnTo>
                  <a:lnTo>
                    <a:pt x="269" y="1775"/>
                  </a:lnTo>
                  <a:lnTo>
                    <a:pt x="228" y="847"/>
                  </a:lnTo>
                  <a:lnTo>
                    <a:pt x="186" y="227"/>
                  </a:lnTo>
                  <a:lnTo>
                    <a:pt x="166"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6004650" y="5315350"/>
              <a:ext cx="6750" cy="145025"/>
            </a:xfrm>
            <a:custGeom>
              <a:rect b="b" l="l" r="r" t="t"/>
              <a:pathLst>
                <a:path extrusionOk="0" fill="none" h="5801" w="270">
                  <a:moveTo>
                    <a:pt x="145" y="5800"/>
                  </a:moveTo>
                  <a:lnTo>
                    <a:pt x="145" y="5800"/>
                  </a:lnTo>
                  <a:lnTo>
                    <a:pt x="125" y="5780"/>
                  </a:lnTo>
                  <a:lnTo>
                    <a:pt x="104" y="5739"/>
                  </a:lnTo>
                  <a:lnTo>
                    <a:pt x="83" y="5573"/>
                  </a:lnTo>
                  <a:lnTo>
                    <a:pt x="42" y="4954"/>
                  </a:lnTo>
                  <a:lnTo>
                    <a:pt x="21" y="4025"/>
                  </a:lnTo>
                  <a:lnTo>
                    <a:pt x="1" y="2890"/>
                  </a:lnTo>
                  <a:lnTo>
                    <a:pt x="1" y="2890"/>
                  </a:lnTo>
                  <a:lnTo>
                    <a:pt x="21" y="1775"/>
                  </a:lnTo>
                  <a:lnTo>
                    <a:pt x="42" y="847"/>
                  </a:lnTo>
                  <a:lnTo>
                    <a:pt x="83" y="227"/>
                  </a:lnTo>
                  <a:lnTo>
                    <a:pt x="104" y="62"/>
                  </a:lnTo>
                  <a:lnTo>
                    <a:pt x="125" y="0"/>
                  </a:lnTo>
                  <a:lnTo>
                    <a:pt x="145" y="0"/>
                  </a:lnTo>
                  <a:lnTo>
                    <a:pt x="145" y="0"/>
                  </a:lnTo>
                  <a:lnTo>
                    <a:pt x="145" y="0"/>
                  </a:lnTo>
                  <a:lnTo>
                    <a:pt x="166" y="62"/>
                  </a:lnTo>
                  <a:lnTo>
                    <a:pt x="186" y="227"/>
                  </a:lnTo>
                  <a:lnTo>
                    <a:pt x="228" y="847"/>
                  </a:lnTo>
                  <a:lnTo>
                    <a:pt x="269" y="1775"/>
                  </a:lnTo>
                  <a:lnTo>
                    <a:pt x="269" y="2890"/>
                  </a:lnTo>
                  <a:lnTo>
                    <a:pt x="269" y="2890"/>
                  </a:lnTo>
                  <a:lnTo>
                    <a:pt x="269" y="4025"/>
                  </a:lnTo>
                  <a:lnTo>
                    <a:pt x="228" y="4954"/>
                  </a:lnTo>
                  <a:lnTo>
                    <a:pt x="186" y="5573"/>
                  </a:lnTo>
                  <a:lnTo>
                    <a:pt x="166" y="5739"/>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6145525" y="5315350"/>
              <a:ext cx="6750" cy="145025"/>
            </a:xfrm>
            <a:custGeom>
              <a:rect b="b" l="l" r="r" t="t"/>
              <a:pathLst>
                <a:path extrusionOk="0" h="5801" w="270">
                  <a:moveTo>
                    <a:pt x="125" y="0"/>
                  </a:moveTo>
                  <a:lnTo>
                    <a:pt x="104" y="62"/>
                  </a:lnTo>
                  <a:lnTo>
                    <a:pt x="83" y="227"/>
                  </a:lnTo>
                  <a:lnTo>
                    <a:pt x="42" y="847"/>
                  </a:lnTo>
                  <a:lnTo>
                    <a:pt x="21" y="1775"/>
                  </a:lnTo>
                  <a:lnTo>
                    <a:pt x="1" y="2890"/>
                  </a:lnTo>
                  <a:lnTo>
                    <a:pt x="21" y="4025"/>
                  </a:lnTo>
                  <a:lnTo>
                    <a:pt x="42" y="4954"/>
                  </a:lnTo>
                  <a:lnTo>
                    <a:pt x="83" y="5573"/>
                  </a:lnTo>
                  <a:lnTo>
                    <a:pt x="104" y="5739"/>
                  </a:lnTo>
                  <a:lnTo>
                    <a:pt x="125" y="5780"/>
                  </a:lnTo>
                  <a:lnTo>
                    <a:pt x="145" y="5800"/>
                  </a:lnTo>
                  <a:lnTo>
                    <a:pt x="145" y="5780"/>
                  </a:lnTo>
                  <a:lnTo>
                    <a:pt x="166" y="5739"/>
                  </a:lnTo>
                  <a:lnTo>
                    <a:pt x="187" y="5573"/>
                  </a:lnTo>
                  <a:lnTo>
                    <a:pt x="228" y="4954"/>
                  </a:lnTo>
                  <a:lnTo>
                    <a:pt x="269" y="4025"/>
                  </a:lnTo>
                  <a:lnTo>
                    <a:pt x="269" y="2890"/>
                  </a:lnTo>
                  <a:lnTo>
                    <a:pt x="269" y="1775"/>
                  </a:lnTo>
                  <a:lnTo>
                    <a:pt x="228" y="847"/>
                  </a:lnTo>
                  <a:lnTo>
                    <a:pt x="187" y="227"/>
                  </a:lnTo>
                  <a:lnTo>
                    <a:pt x="166"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6145525" y="5315350"/>
              <a:ext cx="6750" cy="145025"/>
            </a:xfrm>
            <a:custGeom>
              <a:rect b="b" l="l" r="r" t="t"/>
              <a:pathLst>
                <a:path extrusionOk="0" fill="none" h="5801" w="270">
                  <a:moveTo>
                    <a:pt x="145" y="5800"/>
                  </a:moveTo>
                  <a:lnTo>
                    <a:pt x="145" y="5800"/>
                  </a:lnTo>
                  <a:lnTo>
                    <a:pt x="125" y="5780"/>
                  </a:lnTo>
                  <a:lnTo>
                    <a:pt x="104" y="5739"/>
                  </a:lnTo>
                  <a:lnTo>
                    <a:pt x="83" y="5573"/>
                  </a:lnTo>
                  <a:lnTo>
                    <a:pt x="42" y="4954"/>
                  </a:lnTo>
                  <a:lnTo>
                    <a:pt x="21" y="4025"/>
                  </a:lnTo>
                  <a:lnTo>
                    <a:pt x="1" y="2890"/>
                  </a:lnTo>
                  <a:lnTo>
                    <a:pt x="1" y="2890"/>
                  </a:lnTo>
                  <a:lnTo>
                    <a:pt x="21" y="1775"/>
                  </a:lnTo>
                  <a:lnTo>
                    <a:pt x="42" y="847"/>
                  </a:lnTo>
                  <a:lnTo>
                    <a:pt x="83" y="227"/>
                  </a:lnTo>
                  <a:lnTo>
                    <a:pt x="104" y="62"/>
                  </a:lnTo>
                  <a:lnTo>
                    <a:pt x="125" y="0"/>
                  </a:lnTo>
                  <a:lnTo>
                    <a:pt x="145" y="0"/>
                  </a:lnTo>
                  <a:lnTo>
                    <a:pt x="145" y="0"/>
                  </a:lnTo>
                  <a:lnTo>
                    <a:pt x="145" y="0"/>
                  </a:lnTo>
                  <a:lnTo>
                    <a:pt x="166" y="62"/>
                  </a:lnTo>
                  <a:lnTo>
                    <a:pt x="187" y="227"/>
                  </a:lnTo>
                  <a:lnTo>
                    <a:pt x="228" y="847"/>
                  </a:lnTo>
                  <a:lnTo>
                    <a:pt x="269" y="1775"/>
                  </a:lnTo>
                  <a:lnTo>
                    <a:pt x="269" y="2890"/>
                  </a:lnTo>
                  <a:lnTo>
                    <a:pt x="269" y="2890"/>
                  </a:lnTo>
                  <a:lnTo>
                    <a:pt x="269" y="4025"/>
                  </a:lnTo>
                  <a:lnTo>
                    <a:pt x="228" y="4954"/>
                  </a:lnTo>
                  <a:lnTo>
                    <a:pt x="187" y="5573"/>
                  </a:lnTo>
                  <a:lnTo>
                    <a:pt x="166" y="5739"/>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6101675" y="5315350"/>
              <a:ext cx="6725" cy="145025"/>
            </a:xfrm>
            <a:custGeom>
              <a:rect b="b" l="l" r="r" t="t"/>
              <a:pathLst>
                <a:path extrusionOk="0" h="5801" w="269">
                  <a:moveTo>
                    <a:pt x="124" y="0"/>
                  </a:moveTo>
                  <a:lnTo>
                    <a:pt x="103" y="62"/>
                  </a:lnTo>
                  <a:lnTo>
                    <a:pt x="83" y="227"/>
                  </a:lnTo>
                  <a:lnTo>
                    <a:pt x="42" y="847"/>
                  </a:lnTo>
                  <a:lnTo>
                    <a:pt x="0" y="1775"/>
                  </a:lnTo>
                  <a:lnTo>
                    <a:pt x="0" y="2890"/>
                  </a:lnTo>
                  <a:lnTo>
                    <a:pt x="0" y="4025"/>
                  </a:lnTo>
                  <a:lnTo>
                    <a:pt x="42" y="4954"/>
                  </a:lnTo>
                  <a:lnTo>
                    <a:pt x="83" y="5573"/>
                  </a:lnTo>
                  <a:lnTo>
                    <a:pt x="103" y="5739"/>
                  </a:lnTo>
                  <a:lnTo>
                    <a:pt x="124" y="5780"/>
                  </a:lnTo>
                  <a:lnTo>
                    <a:pt x="124" y="5800"/>
                  </a:lnTo>
                  <a:lnTo>
                    <a:pt x="145" y="5780"/>
                  </a:lnTo>
                  <a:lnTo>
                    <a:pt x="165" y="5739"/>
                  </a:lnTo>
                  <a:lnTo>
                    <a:pt x="186" y="5573"/>
                  </a:lnTo>
                  <a:lnTo>
                    <a:pt x="227" y="4954"/>
                  </a:lnTo>
                  <a:lnTo>
                    <a:pt x="248" y="4025"/>
                  </a:lnTo>
                  <a:lnTo>
                    <a:pt x="269" y="2890"/>
                  </a:lnTo>
                  <a:lnTo>
                    <a:pt x="248" y="1775"/>
                  </a:lnTo>
                  <a:lnTo>
                    <a:pt x="227" y="847"/>
                  </a:lnTo>
                  <a:lnTo>
                    <a:pt x="186" y="227"/>
                  </a:lnTo>
                  <a:lnTo>
                    <a:pt x="16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6101675" y="5315350"/>
              <a:ext cx="6725" cy="145025"/>
            </a:xfrm>
            <a:custGeom>
              <a:rect b="b" l="l" r="r" t="t"/>
              <a:pathLst>
                <a:path extrusionOk="0" fill="none" h="5801" w="269">
                  <a:moveTo>
                    <a:pt x="124" y="5800"/>
                  </a:moveTo>
                  <a:lnTo>
                    <a:pt x="124" y="5800"/>
                  </a:lnTo>
                  <a:lnTo>
                    <a:pt x="124" y="5780"/>
                  </a:lnTo>
                  <a:lnTo>
                    <a:pt x="103" y="5739"/>
                  </a:lnTo>
                  <a:lnTo>
                    <a:pt x="83" y="5573"/>
                  </a:lnTo>
                  <a:lnTo>
                    <a:pt x="42" y="4954"/>
                  </a:lnTo>
                  <a:lnTo>
                    <a:pt x="0" y="4025"/>
                  </a:lnTo>
                  <a:lnTo>
                    <a:pt x="0" y="2890"/>
                  </a:lnTo>
                  <a:lnTo>
                    <a:pt x="0" y="2890"/>
                  </a:lnTo>
                  <a:lnTo>
                    <a:pt x="0" y="1775"/>
                  </a:lnTo>
                  <a:lnTo>
                    <a:pt x="42" y="847"/>
                  </a:lnTo>
                  <a:lnTo>
                    <a:pt x="83" y="227"/>
                  </a:lnTo>
                  <a:lnTo>
                    <a:pt x="103" y="62"/>
                  </a:lnTo>
                  <a:lnTo>
                    <a:pt x="124" y="0"/>
                  </a:lnTo>
                  <a:lnTo>
                    <a:pt x="124" y="0"/>
                  </a:lnTo>
                  <a:lnTo>
                    <a:pt x="124" y="0"/>
                  </a:lnTo>
                  <a:lnTo>
                    <a:pt x="145" y="0"/>
                  </a:lnTo>
                  <a:lnTo>
                    <a:pt x="165" y="62"/>
                  </a:lnTo>
                  <a:lnTo>
                    <a:pt x="186" y="227"/>
                  </a:lnTo>
                  <a:lnTo>
                    <a:pt x="227" y="847"/>
                  </a:lnTo>
                  <a:lnTo>
                    <a:pt x="248" y="1775"/>
                  </a:lnTo>
                  <a:lnTo>
                    <a:pt x="269" y="2890"/>
                  </a:lnTo>
                  <a:lnTo>
                    <a:pt x="269" y="2890"/>
                  </a:lnTo>
                  <a:lnTo>
                    <a:pt x="248" y="4025"/>
                  </a:lnTo>
                  <a:lnTo>
                    <a:pt x="227" y="4954"/>
                  </a:lnTo>
                  <a:lnTo>
                    <a:pt x="186" y="5573"/>
                  </a:lnTo>
                  <a:lnTo>
                    <a:pt x="165" y="5739"/>
                  </a:lnTo>
                  <a:lnTo>
                    <a:pt x="145" y="5780"/>
                  </a:lnTo>
                  <a:lnTo>
                    <a:pt x="124"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6242550" y="5315350"/>
              <a:ext cx="6725" cy="145025"/>
            </a:xfrm>
            <a:custGeom>
              <a:rect b="b" l="l" r="r" t="t"/>
              <a:pathLst>
                <a:path extrusionOk="0" h="5801" w="269">
                  <a:moveTo>
                    <a:pt x="124" y="0"/>
                  </a:moveTo>
                  <a:lnTo>
                    <a:pt x="104" y="62"/>
                  </a:lnTo>
                  <a:lnTo>
                    <a:pt x="83" y="227"/>
                  </a:lnTo>
                  <a:lnTo>
                    <a:pt x="42" y="847"/>
                  </a:lnTo>
                  <a:lnTo>
                    <a:pt x="21" y="1775"/>
                  </a:lnTo>
                  <a:lnTo>
                    <a:pt x="0" y="2890"/>
                  </a:lnTo>
                  <a:lnTo>
                    <a:pt x="21" y="4025"/>
                  </a:lnTo>
                  <a:lnTo>
                    <a:pt x="42" y="4954"/>
                  </a:lnTo>
                  <a:lnTo>
                    <a:pt x="83" y="5573"/>
                  </a:lnTo>
                  <a:lnTo>
                    <a:pt x="104" y="5739"/>
                  </a:lnTo>
                  <a:lnTo>
                    <a:pt x="124" y="5780"/>
                  </a:lnTo>
                  <a:lnTo>
                    <a:pt x="145" y="5800"/>
                  </a:lnTo>
                  <a:lnTo>
                    <a:pt x="145" y="5780"/>
                  </a:lnTo>
                  <a:lnTo>
                    <a:pt x="165" y="5739"/>
                  </a:lnTo>
                  <a:lnTo>
                    <a:pt x="186" y="5573"/>
                  </a:lnTo>
                  <a:lnTo>
                    <a:pt x="227" y="4954"/>
                  </a:lnTo>
                  <a:lnTo>
                    <a:pt x="269" y="4025"/>
                  </a:lnTo>
                  <a:lnTo>
                    <a:pt x="269" y="2890"/>
                  </a:lnTo>
                  <a:lnTo>
                    <a:pt x="269" y="1775"/>
                  </a:lnTo>
                  <a:lnTo>
                    <a:pt x="227" y="847"/>
                  </a:lnTo>
                  <a:lnTo>
                    <a:pt x="186" y="227"/>
                  </a:lnTo>
                  <a:lnTo>
                    <a:pt x="16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6242550" y="5315350"/>
              <a:ext cx="6725" cy="145025"/>
            </a:xfrm>
            <a:custGeom>
              <a:rect b="b" l="l" r="r" t="t"/>
              <a:pathLst>
                <a:path extrusionOk="0" fill="none" h="5801" w="269">
                  <a:moveTo>
                    <a:pt x="145" y="5800"/>
                  </a:moveTo>
                  <a:lnTo>
                    <a:pt x="145" y="5800"/>
                  </a:lnTo>
                  <a:lnTo>
                    <a:pt x="124" y="5780"/>
                  </a:lnTo>
                  <a:lnTo>
                    <a:pt x="104" y="5739"/>
                  </a:lnTo>
                  <a:lnTo>
                    <a:pt x="83" y="5573"/>
                  </a:lnTo>
                  <a:lnTo>
                    <a:pt x="42" y="4954"/>
                  </a:lnTo>
                  <a:lnTo>
                    <a:pt x="21" y="4025"/>
                  </a:lnTo>
                  <a:lnTo>
                    <a:pt x="0" y="2890"/>
                  </a:lnTo>
                  <a:lnTo>
                    <a:pt x="0" y="2890"/>
                  </a:lnTo>
                  <a:lnTo>
                    <a:pt x="21" y="1775"/>
                  </a:lnTo>
                  <a:lnTo>
                    <a:pt x="42" y="847"/>
                  </a:lnTo>
                  <a:lnTo>
                    <a:pt x="83" y="227"/>
                  </a:lnTo>
                  <a:lnTo>
                    <a:pt x="104" y="62"/>
                  </a:lnTo>
                  <a:lnTo>
                    <a:pt x="124" y="0"/>
                  </a:lnTo>
                  <a:lnTo>
                    <a:pt x="145" y="0"/>
                  </a:lnTo>
                  <a:lnTo>
                    <a:pt x="145" y="0"/>
                  </a:lnTo>
                  <a:lnTo>
                    <a:pt x="145" y="0"/>
                  </a:lnTo>
                  <a:lnTo>
                    <a:pt x="165" y="62"/>
                  </a:lnTo>
                  <a:lnTo>
                    <a:pt x="186" y="227"/>
                  </a:lnTo>
                  <a:lnTo>
                    <a:pt x="227" y="847"/>
                  </a:lnTo>
                  <a:lnTo>
                    <a:pt x="269" y="1775"/>
                  </a:lnTo>
                  <a:lnTo>
                    <a:pt x="269" y="2890"/>
                  </a:lnTo>
                  <a:lnTo>
                    <a:pt x="269" y="2890"/>
                  </a:lnTo>
                  <a:lnTo>
                    <a:pt x="269" y="4025"/>
                  </a:lnTo>
                  <a:lnTo>
                    <a:pt x="227" y="4954"/>
                  </a:lnTo>
                  <a:lnTo>
                    <a:pt x="186" y="5573"/>
                  </a:lnTo>
                  <a:lnTo>
                    <a:pt x="165" y="5739"/>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6198675" y="5315350"/>
              <a:ext cx="6750" cy="145025"/>
            </a:xfrm>
            <a:custGeom>
              <a:rect b="b" l="l" r="r" t="t"/>
              <a:pathLst>
                <a:path extrusionOk="0" h="5801" w="270">
                  <a:moveTo>
                    <a:pt x="104" y="0"/>
                  </a:moveTo>
                  <a:lnTo>
                    <a:pt x="104" y="62"/>
                  </a:lnTo>
                  <a:lnTo>
                    <a:pt x="83" y="227"/>
                  </a:lnTo>
                  <a:lnTo>
                    <a:pt x="21" y="847"/>
                  </a:lnTo>
                  <a:lnTo>
                    <a:pt x="1" y="1775"/>
                  </a:lnTo>
                  <a:lnTo>
                    <a:pt x="1" y="2890"/>
                  </a:lnTo>
                  <a:lnTo>
                    <a:pt x="1" y="4025"/>
                  </a:lnTo>
                  <a:lnTo>
                    <a:pt x="21" y="4954"/>
                  </a:lnTo>
                  <a:lnTo>
                    <a:pt x="83" y="5573"/>
                  </a:lnTo>
                  <a:lnTo>
                    <a:pt x="104" y="5739"/>
                  </a:lnTo>
                  <a:lnTo>
                    <a:pt x="104" y="5780"/>
                  </a:lnTo>
                  <a:lnTo>
                    <a:pt x="125" y="5800"/>
                  </a:lnTo>
                  <a:lnTo>
                    <a:pt x="145" y="5780"/>
                  </a:lnTo>
                  <a:lnTo>
                    <a:pt x="145" y="5739"/>
                  </a:lnTo>
                  <a:lnTo>
                    <a:pt x="187" y="5573"/>
                  </a:lnTo>
                  <a:lnTo>
                    <a:pt x="228" y="4954"/>
                  </a:lnTo>
                  <a:lnTo>
                    <a:pt x="248" y="4025"/>
                  </a:lnTo>
                  <a:lnTo>
                    <a:pt x="269" y="2890"/>
                  </a:lnTo>
                  <a:lnTo>
                    <a:pt x="248" y="1775"/>
                  </a:lnTo>
                  <a:lnTo>
                    <a:pt x="228" y="847"/>
                  </a:lnTo>
                  <a:lnTo>
                    <a:pt x="187" y="227"/>
                  </a:lnTo>
                  <a:lnTo>
                    <a:pt x="14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6198675" y="5315350"/>
              <a:ext cx="6750" cy="145025"/>
            </a:xfrm>
            <a:custGeom>
              <a:rect b="b" l="l" r="r" t="t"/>
              <a:pathLst>
                <a:path extrusionOk="0" fill="none" h="5801" w="270">
                  <a:moveTo>
                    <a:pt x="125" y="5800"/>
                  </a:moveTo>
                  <a:lnTo>
                    <a:pt x="125" y="5800"/>
                  </a:lnTo>
                  <a:lnTo>
                    <a:pt x="104" y="5780"/>
                  </a:lnTo>
                  <a:lnTo>
                    <a:pt x="104" y="5739"/>
                  </a:lnTo>
                  <a:lnTo>
                    <a:pt x="83" y="5573"/>
                  </a:lnTo>
                  <a:lnTo>
                    <a:pt x="21" y="4954"/>
                  </a:lnTo>
                  <a:lnTo>
                    <a:pt x="1" y="4025"/>
                  </a:lnTo>
                  <a:lnTo>
                    <a:pt x="1" y="2890"/>
                  </a:lnTo>
                  <a:lnTo>
                    <a:pt x="1" y="2890"/>
                  </a:lnTo>
                  <a:lnTo>
                    <a:pt x="1" y="1775"/>
                  </a:lnTo>
                  <a:lnTo>
                    <a:pt x="21" y="847"/>
                  </a:lnTo>
                  <a:lnTo>
                    <a:pt x="83" y="227"/>
                  </a:lnTo>
                  <a:lnTo>
                    <a:pt x="104" y="62"/>
                  </a:lnTo>
                  <a:lnTo>
                    <a:pt x="104" y="0"/>
                  </a:lnTo>
                  <a:lnTo>
                    <a:pt x="125" y="0"/>
                  </a:lnTo>
                  <a:lnTo>
                    <a:pt x="125" y="0"/>
                  </a:lnTo>
                  <a:lnTo>
                    <a:pt x="145" y="0"/>
                  </a:lnTo>
                  <a:lnTo>
                    <a:pt x="145" y="62"/>
                  </a:lnTo>
                  <a:lnTo>
                    <a:pt x="187" y="227"/>
                  </a:lnTo>
                  <a:lnTo>
                    <a:pt x="228" y="847"/>
                  </a:lnTo>
                  <a:lnTo>
                    <a:pt x="248" y="1775"/>
                  </a:lnTo>
                  <a:lnTo>
                    <a:pt x="269" y="2890"/>
                  </a:lnTo>
                  <a:lnTo>
                    <a:pt x="269" y="2890"/>
                  </a:lnTo>
                  <a:lnTo>
                    <a:pt x="248" y="4025"/>
                  </a:lnTo>
                  <a:lnTo>
                    <a:pt x="228" y="4954"/>
                  </a:lnTo>
                  <a:lnTo>
                    <a:pt x="187" y="5573"/>
                  </a:lnTo>
                  <a:lnTo>
                    <a:pt x="145" y="5739"/>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6339550" y="5315350"/>
              <a:ext cx="6750" cy="145025"/>
            </a:xfrm>
            <a:custGeom>
              <a:rect b="b" l="l" r="r" t="t"/>
              <a:pathLst>
                <a:path extrusionOk="0" h="5801" w="270">
                  <a:moveTo>
                    <a:pt x="125" y="0"/>
                  </a:moveTo>
                  <a:lnTo>
                    <a:pt x="104" y="62"/>
                  </a:lnTo>
                  <a:lnTo>
                    <a:pt x="83" y="227"/>
                  </a:lnTo>
                  <a:lnTo>
                    <a:pt x="42" y="847"/>
                  </a:lnTo>
                  <a:lnTo>
                    <a:pt x="1" y="1775"/>
                  </a:lnTo>
                  <a:lnTo>
                    <a:pt x="1" y="2890"/>
                  </a:lnTo>
                  <a:lnTo>
                    <a:pt x="1" y="4025"/>
                  </a:lnTo>
                  <a:lnTo>
                    <a:pt x="42" y="4954"/>
                  </a:lnTo>
                  <a:lnTo>
                    <a:pt x="83" y="5573"/>
                  </a:lnTo>
                  <a:lnTo>
                    <a:pt x="104" y="5739"/>
                  </a:lnTo>
                  <a:lnTo>
                    <a:pt x="125" y="5780"/>
                  </a:lnTo>
                  <a:lnTo>
                    <a:pt x="125" y="5800"/>
                  </a:lnTo>
                  <a:lnTo>
                    <a:pt x="145" y="5780"/>
                  </a:lnTo>
                  <a:lnTo>
                    <a:pt x="166" y="5739"/>
                  </a:lnTo>
                  <a:lnTo>
                    <a:pt x="187" y="5573"/>
                  </a:lnTo>
                  <a:lnTo>
                    <a:pt x="228" y="4954"/>
                  </a:lnTo>
                  <a:lnTo>
                    <a:pt x="249" y="4025"/>
                  </a:lnTo>
                  <a:lnTo>
                    <a:pt x="269" y="2890"/>
                  </a:lnTo>
                  <a:lnTo>
                    <a:pt x="249" y="1775"/>
                  </a:lnTo>
                  <a:lnTo>
                    <a:pt x="228" y="847"/>
                  </a:lnTo>
                  <a:lnTo>
                    <a:pt x="187" y="227"/>
                  </a:lnTo>
                  <a:lnTo>
                    <a:pt x="166"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6339550" y="5315350"/>
              <a:ext cx="6750" cy="145025"/>
            </a:xfrm>
            <a:custGeom>
              <a:rect b="b" l="l" r="r" t="t"/>
              <a:pathLst>
                <a:path extrusionOk="0" fill="none" h="5801" w="270">
                  <a:moveTo>
                    <a:pt x="125" y="5800"/>
                  </a:moveTo>
                  <a:lnTo>
                    <a:pt x="125" y="5800"/>
                  </a:lnTo>
                  <a:lnTo>
                    <a:pt x="125" y="5780"/>
                  </a:lnTo>
                  <a:lnTo>
                    <a:pt x="104" y="5739"/>
                  </a:lnTo>
                  <a:lnTo>
                    <a:pt x="83" y="5573"/>
                  </a:lnTo>
                  <a:lnTo>
                    <a:pt x="42" y="4954"/>
                  </a:lnTo>
                  <a:lnTo>
                    <a:pt x="1" y="4025"/>
                  </a:lnTo>
                  <a:lnTo>
                    <a:pt x="1" y="2890"/>
                  </a:lnTo>
                  <a:lnTo>
                    <a:pt x="1" y="2890"/>
                  </a:lnTo>
                  <a:lnTo>
                    <a:pt x="1" y="1775"/>
                  </a:lnTo>
                  <a:lnTo>
                    <a:pt x="42" y="847"/>
                  </a:lnTo>
                  <a:lnTo>
                    <a:pt x="83" y="227"/>
                  </a:lnTo>
                  <a:lnTo>
                    <a:pt x="104" y="62"/>
                  </a:lnTo>
                  <a:lnTo>
                    <a:pt x="125" y="0"/>
                  </a:lnTo>
                  <a:lnTo>
                    <a:pt x="125" y="0"/>
                  </a:lnTo>
                  <a:lnTo>
                    <a:pt x="125" y="0"/>
                  </a:lnTo>
                  <a:lnTo>
                    <a:pt x="145" y="0"/>
                  </a:lnTo>
                  <a:lnTo>
                    <a:pt x="166" y="62"/>
                  </a:lnTo>
                  <a:lnTo>
                    <a:pt x="187" y="227"/>
                  </a:lnTo>
                  <a:lnTo>
                    <a:pt x="228" y="847"/>
                  </a:lnTo>
                  <a:lnTo>
                    <a:pt x="249" y="1775"/>
                  </a:lnTo>
                  <a:lnTo>
                    <a:pt x="269" y="2890"/>
                  </a:lnTo>
                  <a:lnTo>
                    <a:pt x="269" y="2890"/>
                  </a:lnTo>
                  <a:lnTo>
                    <a:pt x="249" y="4025"/>
                  </a:lnTo>
                  <a:lnTo>
                    <a:pt x="228" y="4954"/>
                  </a:lnTo>
                  <a:lnTo>
                    <a:pt x="187" y="5573"/>
                  </a:lnTo>
                  <a:lnTo>
                    <a:pt x="166" y="5739"/>
                  </a:lnTo>
                  <a:lnTo>
                    <a:pt x="145" y="5780"/>
                  </a:lnTo>
                  <a:lnTo>
                    <a:pt x="12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6295175" y="5315350"/>
              <a:ext cx="6750" cy="145025"/>
            </a:xfrm>
            <a:custGeom>
              <a:rect b="b" l="l" r="r" t="t"/>
              <a:pathLst>
                <a:path extrusionOk="0" h="5801" w="270">
                  <a:moveTo>
                    <a:pt x="125" y="0"/>
                  </a:moveTo>
                  <a:lnTo>
                    <a:pt x="125" y="62"/>
                  </a:lnTo>
                  <a:lnTo>
                    <a:pt x="83" y="227"/>
                  </a:lnTo>
                  <a:lnTo>
                    <a:pt x="42" y="847"/>
                  </a:lnTo>
                  <a:lnTo>
                    <a:pt x="21" y="1775"/>
                  </a:lnTo>
                  <a:lnTo>
                    <a:pt x="1" y="2890"/>
                  </a:lnTo>
                  <a:lnTo>
                    <a:pt x="21" y="4025"/>
                  </a:lnTo>
                  <a:lnTo>
                    <a:pt x="42" y="4954"/>
                  </a:lnTo>
                  <a:lnTo>
                    <a:pt x="83" y="5573"/>
                  </a:lnTo>
                  <a:lnTo>
                    <a:pt x="125" y="5739"/>
                  </a:lnTo>
                  <a:lnTo>
                    <a:pt x="125" y="5780"/>
                  </a:lnTo>
                  <a:lnTo>
                    <a:pt x="145" y="5800"/>
                  </a:lnTo>
                  <a:lnTo>
                    <a:pt x="166" y="5780"/>
                  </a:lnTo>
                  <a:lnTo>
                    <a:pt x="166" y="5739"/>
                  </a:lnTo>
                  <a:lnTo>
                    <a:pt x="186" y="5573"/>
                  </a:lnTo>
                  <a:lnTo>
                    <a:pt x="228" y="4954"/>
                  </a:lnTo>
                  <a:lnTo>
                    <a:pt x="269" y="4025"/>
                  </a:lnTo>
                  <a:lnTo>
                    <a:pt x="269" y="2890"/>
                  </a:lnTo>
                  <a:lnTo>
                    <a:pt x="269" y="1775"/>
                  </a:lnTo>
                  <a:lnTo>
                    <a:pt x="228" y="847"/>
                  </a:lnTo>
                  <a:lnTo>
                    <a:pt x="186" y="227"/>
                  </a:lnTo>
                  <a:lnTo>
                    <a:pt x="166" y="62"/>
                  </a:lnTo>
                  <a:lnTo>
                    <a:pt x="166"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6295175" y="5315350"/>
              <a:ext cx="6750" cy="145025"/>
            </a:xfrm>
            <a:custGeom>
              <a:rect b="b" l="l" r="r" t="t"/>
              <a:pathLst>
                <a:path extrusionOk="0" fill="none" h="5801" w="270">
                  <a:moveTo>
                    <a:pt x="145" y="5800"/>
                  </a:moveTo>
                  <a:lnTo>
                    <a:pt x="145" y="5800"/>
                  </a:lnTo>
                  <a:lnTo>
                    <a:pt x="125" y="5780"/>
                  </a:lnTo>
                  <a:lnTo>
                    <a:pt x="125" y="5739"/>
                  </a:lnTo>
                  <a:lnTo>
                    <a:pt x="83" y="5573"/>
                  </a:lnTo>
                  <a:lnTo>
                    <a:pt x="42" y="4954"/>
                  </a:lnTo>
                  <a:lnTo>
                    <a:pt x="21" y="4025"/>
                  </a:lnTo>
                  <a:lnTo>
                    <a:pt x="1" y="2890"/>
                  </a:lnTo>
                  <a:lnTo>
                    <a:pt x="1" y="2890"/>
                  </a:lnTo>
                  <a:lnTo>
                    <a:pt x="21" y="1775"/>
                  </a:lnTo>
                  <a:lnTo>
                    <a:pt x="42" y="847"/>
                  </a:lnTo>
                  <a:lnTo>
                    <a:pt x="83" y="227"/>
                  </a:lnTo>
                  <a:lnTo>
                    <a:pt x="125" y="62"/>
                  </a:lnTo>
                  <a:lnTo>
                    <a:pt x="125" y="0"/>
                  </a:lnTo>
                  <a:lnTo>
                    <a:pt x="145" y="0"/>
                  </a:lnTo>
                  <a:lnTo>
                    <a:pt x="145" y="0"/>
                  </a:lnTo>
                  <a:lnTo>
                    <a:pt x="166" y="0"/>
                  </a:lnTo>
                  <a:lnTo>
                    <a:pt x="166" y="62"/>
                  </a:lnTo>
                  <a:lnTo>
                    <a:pt x="186" y="227"/>
                  </a:lnTo>
                  <a:lnTo>
                    <a:pt x="228" y="847"/>
                  </a:lnTo>
                  <a:lnTo>
                    <a:pt x="269" y="1775"/>
                  </a:lnTo>
                  <a:lnTo>
                    <a:pt x="269" y="2890"/>
                  </a:lnTo>
                  <a:lnTo>
                    <a:pt x="269" y="2890"/>
                  </a:lnTo>
                  <a:lnTo>
                    <a:pt x="269" y="4025"/>
                  </a:lnTo>
                  <a:lnTo>
                    <a:pt x="228" y="4954"/>
                  </a:lnTo>
                  <a:lnTo>
                    <a:pt x="186" y="5573"/>
                  </a:lnTo>
                  <a:lnTo>
                    <a:pt x="166" y="5739"/>
                  </a:lnTo>
                  <a:lnTo>
                    <a:pt x="166"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6436575" y="5315350"/>
              <a:ext cx="6725" cy="145025"/>
            </a:xfrm>
            <a:custGeom>
              <a:rect b="b" l="l" r="r" t="t"/>
              <a:pathLst>
                <a:path extrusionOk="0" h="5801" w="269">
                  <a:moveTo>
                    <a:pt x="104" y="0"/>
                  </a:moveTo>
                  <a:lnTo>
                    <a:pt x="104" y="62"/>
                  </a:lnTo>
                  <a:lnTo>
                    <a:pt x="83" y="227"/>
                  </a:lnTo>
                  <a:lnTo>
                    <a:pt x="42" y="847"/>
                  </a:lnTo>
                  <a:lnTo>
                    <a:pt x="0" y="1775"/>
                  </a:lnTo>
                  <a:lnTo>
                    <a:pt x="0" y="2890"/>
                  </a:lnTo>
                  <a:lnTo>
                    <a:pt x="0" y="4025"/>
                  </a:lnTo>
                  <a:lnTo>
                    <a:pt x="42" y="4954"/>
                  </a:lnTo>
                  <a:lnTo>
                    <a:pt x="83" y="5573"/>
                  </a:lnTo>
                  <a:lnTo>
                    <a:pt x="104" y="5739"/>
                  </a:lnTo>
                  <a:lnTo>
                    <a:pt x="104" y="5780"/>
                  </a:lnTo>
                  <a:lnTo>
                    <a:pt x="124" y="5800"/>
                  </a:lnTo>
                  <a:lnTo>
                    <a:pt x="145" y="5780"/>
                  </a:lnTo>
                  <a:lnTo>
                    <a:pt x="145" y="5739"/>
                  </a:lnTo>
                  <a:lnTo>
                    <a:pt x="186" y="5573"/>
                  </a:lnTo>
                  <a:lnTo>
                    <a:pt x="227" y="4954"/>
                  </a:lnTo>
                  <a:lnTo>
                    <a:pt x="248" y="4025"/>
                  </a:lnTo>
                  <a:lnTo>
                    <a:pt x="269" y="2890"/>
                  </a:lnTo>
                  <a:lnTo>
                    <a:pt x="248" y="1775"/>
                  </a:lnTo>
                  <a:lnTo>
                    <a:pt x="227" y="847"/>
                  </a:lnTo>
                  <a:lnTo>
                    <a:pt x="186" y="227"/>
                  </a:lnTo>
                  <a:lnTo>
                    <a:pt x="14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6392200" y="5315350"/>
              <a:ext cx="6725" cy="145025"/>
            </a:xfrm>
            <a:custGeom>
              <a:rect b="b" l="l" r="r" t="t"/>
              <a:pathLst>
                <a:path extrusionOk="0" h="5801" w="269">
                  <a:moveTo>
                    <a:pt x="124" y="0"/>
                  </a:moveTo>
                  <a:lnTo>
                    <a:pt x="103" y="62"/>
                  </a:lnTo>
                  <a:lnTo>
                    <a:pt x="83" y="227"/>
                  </a:lnTo>
                  <a:lnTo>
                    <a:pt x="42" y="847"/>
                  </a:lnTo>
                  <a:lnTo>
                    <a:pt x="21" y="1775"/>
                  </a:lnTo>
                  <a:lnTo>
                    <a:pt x="0" y="2890"/>
                  </a:lnTo>
                  <a:lnTo>
                    <a:pt x="21" y="4025"/>
                  </a:lnTo>
                  <a:lnTo>
                    <a:pt x="42" y="4954"/>
                  </a:lnTo>
                  <a:lnTo>
                    <a:pt x="83" y="5573"/>
                  </a:lnTo>
                  <a:lnTo>
                    <a:pt x="103" y="5739"/>
                  </a:lnTo>
                  <a:lnTo>
                    <a:pt x="124" y="5780"/>
                  </a:lnTo>
                  <a:lnTo>
                    <a:pt x="145" y="5800"/>
                  </a:lnTo>
                  <a:lnTo>
                    <a:pt x="145" y="5780"/>
                  </a:lnTo>
                  <a:lnTo>
                    <a:pt x="165" y="5739"/>
                  </a:lnTo>
                  <a:lnTo>
                    <a:pt x="186" y="5573"/>
                  </a:lnTo>
                  <a:lnTo>
                    <a:pt x="227" y="4954"/>
                  </a:lnTo>
                  <a:lnTo>
                    <a:pt x="269" y="4025"/>
                  </a:lnTo>
                  <a:lnTo>
                    <a:pt x="269" y="2890"/>
                  </a:lnTo>
                  <a:lnTo>
                    <a:pt x="269" y="1775"/>
                  </a:lnTo>
                  <a:lnTo>
                    <a:pt x="227" y="847"/>
                  </a:lnTo>
                  <a:lnTo>
                    <a:pt x="186" y="227"/>
                  </a:lnTo>
                  <a:lnTo>
                    <a:pt x="165" y="62"/>
                  </a:lnTo>
                  <a:lnTo>
                    <a:pt x="14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6392200" y="5315350"/>
              <a:ext cx="6725" cy="145025"/>
            </a:xfrm>
            <a:custGeom>
              <a:rect b="b" l="l" r="r" t="t"/>
              <a:pathLst>
                <a:path extrusionOk="0" fill="none" h="5801" w="269">
                  <a:moveTo>
                    <a:pt x="145" y="5800"/>
                  </a:moveTo>
                  <a:lnTo>
                    <a:pt x="145" y="5800"/>
                  </a:lnTo>
                  <a:lnTo>
                    <a:pt x="124" y="5780"/>
                  </a:lnTo>
                  <a:lnTo>
                    <a:pt x="103" y="5739"/>
                  </a:lnTo>
                  <a:lnTo>
                    <a:pt x="83" y="5573"/>
                  </a:lnTo>
                  <a:lnTo>
                    <a:pt x="42" y="4954"/>
                  </a:lnTo>
                  <a:lnTo>
                    <a:pt x="21" y="4025"/>
                  </a:lnTo>
                  <a:lnTo>
                    <a:pt x="0" y="2890"/>
                  </a:lnTo>
                  <a:lnTo>
                    <a:pt x="0" y="2890"/>
                  </a:lnTo>
                  <a:lnTo>
                    <a:pt x="21" y="1775"/>
                  </a:lnTo>
                  <a:lnTo>
                    <a:pt x="42" y="847"/>
                  </a:lnTo>
                  <a:lnTo>
                    <a:pt x="83" y="227"/>
                  </a:lnTo>
                  <a:lnTo>
                    <a:pt x="103" y="62"/>
                  </a:lnTo>
                  <a:lnTo>
                    <a:pt x="124" y="0"/>
                  </a:lnTo>
                  <a:lnTo>
                    <a:pt x="145" y="0"/>
                  </a:lnTo>
                  <a:lnTo>
                    <a:pt x="145" y="0"/>
                  </a:lnTo>
                  <a:lnTo>
                    <a:pt x="145" y="0"/>
                  </a:lnTo>
                  <a:lnTo>
                    <a:pt x="165" y="62"/>
                  </a:lnTo>
                  <a:lnTo>
                    <a:pt x="186" y="227"/>
                  </a:lnTo>
                  <a:lnTo>
                    <a:pt x="227" y="847"/>
                  </a:lnTo>
                  <a:lnTo>
                    <a:pt x="269" y="1775"/>
                  </a:lnTo>
                  <a:lnTo>
                    <a:pt x="269" y="2890"/>
                  </a:lnTo>
                  <a:lnTo>
                    <a:pt x="269" y="2890"/>
                  </a:lnTo>
                  <a:lnTo>
                    <a:pt x="269" y="4025"/>
                  </a:lnTo>
                  <a:lnTo>
                    <a:pt x="227" y="4954"/>
                  </a:lnTo>
                  <a:lnTo>
                    <a:pt x="186" y="5573"/>
                  </a:lnTo>
                  <a:lnTo>
                    <a:pt x="165" y="5739"/>
                  </a:lnTo>
                  <a:lnTo>
                    <a:pt x="145" y="5780"/>
                  </a:lnTo>
                  <a:lnTo>
                    <a:pt x="145" y="58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5678525" y="5309675"/>
              <a:ext cx="810200" cy="6725"/>
            </a:xfrm>
            <a:custGeom>
              <a:rect b="b" l="l" r="r" t="t"/>
              <a:pathLst>
                <a:path extrusionOk="0" h="269" w="32408">
                  <a:moveTo>
                    <a:pt x="9908" y="0"/>
                  </a:moveTo>
                  <a:lnTo>
                    <a:pt x="4748" y="42"/>
                  </a:lnTo>
                  <a:lnTo>
                    <a:pt x="1280" y="83"/>
                  </a:lnTo>
                  <a:lnTo>
                    <a:pt x="331" y="103"/>
                  </a:lnTo>
                  <a:lnTo>
                    <a:pt x="83" y="124"/>
                  </a:lnTo>
                  <a:lnTo>
                    <a:pt x="0" y="124"/>
                  </a:lnTo>
                  <a:lnTo>
                    <a:pt x="83" y="145"/>
                  </a:lnTo>
                  <a:lnTo>
                    <a:pt x="331" y="165"/>
                  </a:lnTo>
                  <a:lnTo>
                    <a:pt x="1280" y="186"/>
                  </a:lnTo>
                  <a:lnTo>
                    <a:pt x="4748" y="227"/>
                  </a:lnTo>
                  <a:lnTo>
                    <a:pt x="9908" y="248"/>
                  </a:lnTo>
                  <a:lnTo>
                    <a:pt x="16204" y="269"/>
                  </a:lnTo>
                  <a:lnTo>
                    <a:pt x="22520" y="248"/>
                  </a:lnTo>
                  <a:lnTo>
                    <a:pt x="27660" y="227"/>
                  </a:lnTo>
                  <a:lnTo>
                    <a:pt x="31148" y="186"/>
                  </a:lnTo>
                  <a:lnTo>
                    <a:pt x="32077" y="165"/>
                  </a:lnTo>
                  <a:lnTo>
                    <a:pt x="32325" y="145"/>
                  </a:lnTo>
                  <a:lnTo>
                    <a:pt x="32407" y="124"/>
                  </a:lnTo>
                  <a:lnTo>
                    <a:pt x="32325" y="124"/>
                  </a:lnTo>
                  <a:lnTo>
                    <a:pt x="32077" y="103"/>
                  </a:lnTo>
                  <a:lnTo>
                    <a:pt x="31148" y="83"/>
                  </a:lnTo>
                  <a:lnTo>
                    <a:pt x="27660" y="42"/>
                  </a:lnTo>
                  <a:lnTo>
                    <a:pt x="22520"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5678525" y="5309675"/>
              <a:ext cx="810200" cy="6725"/>
            </a:xfrm>
            <a:custGeom>
              <a:rect b="b" l="l" r="r" t="t"/>
              <a:pathLst>
                <a:path extrusionOk="0" fill="none" h="269" w="32408">
                  <a:moveTo>
                    <a:pt x="32407" y="124"/>
                  </a:moveTo>
                  <a:lnTo>
                    <a:pt x="32407" y="124"/>
                  </a:lnTo>
                  <a:lnTo>
                    <a:pt x="32325" y="145"/>
                  </a:lnTo>
                  <a:lnTo>
                    <a:pt x="32077" y="165"/>
                  </a:lnTo>
                  <a:lnTo>
                    <a:pt x="31148" y="186"/>
                  </a:lnTo>
                  <a:lnTo>
                    <a:pt x="27660" y="227"/>
                  </a:lnTo>
                  <a:lnTo>
                    <a:pt x="22520" y="248"/>
                  </a:lnTo>
                  <a:lnTo>
                    <a:pt x="16204" y="269"/>
                  </a:lnTo>
                  <a:lnTo>
                    <a:pt x="16204" y="269"/>
                  </a:lnTo>
                  <a:lnTo>
                    <a:pt x="9908" y="248"/>
                  </a:lnTo>
                  <a:lnTo>
                    <a:pt x="4748" y="227"/>
                  </a:lnTo>
                  <a:lnTo>
                    <a:pt x="1280" y="186"/>
                  </a:lnTo>
                  <a:lnTo>
                    <a:pt x="331" y="165"/>
                  </a:lnTo>
                  <a:lnTo>
                    <a:pt x="83" y="145"/>
                  </a:lnTo>
                  <a:lnTo>
                    <a:pt x="0" y="124"/>
                  </a:lnTo>
                  <a:lnTo>
                    <a:pt x="0" y="124"/>
                  </a:lnTo>
                  <a:lnTo>
                    <a:pt x="83" y="124"/>
                  </a:lnTo>
                  <a:lnTo>
                    <a:pt x="331" y="103"/>
                  </a:lnTo>
                  <a:lnTo>
                    <a:pt x="1280" y="83"/>
                  </a:lnTo>
                  <a:lnTo>
                    <a:pt x="4748" y="42"/>
                  </a:lnTo>
                  <a:lnTo>
                    <a:pt x="9908" y="0"/>
                  </a:lnTo>
                  <a:lnTo>
                    <a:pt x="16204" y="0"/>
                  </a:lnTo>
                  <a:lnTo>
                    <a:pt x="16204" y="0"/>
                  </a:lnTo>
                  <a:lnTo>
                    <a:pt x="22520" y="0"/>
                  </a:lnTo>
                  <a:lnTo>
                    <a:pt x="27660" y="42"/>
                  </a:lnTo>
                  <a:lnTo>
                    <a:pt x="31148" y="83"/>
                  </a:lnTo>
                  <a:lnTo>
                    <a:pt x="32077" y="103"/>
                  </a:lnTo>
                  <a:lnTo>
                    <a:pt x="32325" y="124"/>
                  </a:lnTo>
                  <a:lnTo>
                    <a:pt x="32407" y="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5667675" y="5019650"/>
              <a:ext cx="714750" cy="29975"/>
            </a:xfrm>
            <a:custGeom>
              <a:rect b="b" l="l" r="r" t="t"/>
              <a:pathLst>
                <a:path extrusionOk="0" h="1199" w="28590">
                  <a:moveTo>
                    <a:pt x="28403" y="63"/>
                  </a:moveTo>
                  <a:lnTo>
                    <a:pt x="28349" y="65"/>
                  </a:lnTo>
                  <a:lnTo>
                    <a:pt x="28349" y="65"/>
                  </a:lnTo>
                  <a:lnTo>
                    <a:pt x="28589" y="63"/>
                  </a:lnTo>
                  <a:close/>
                  <a:moveTo>
                    <a:pt x="28349" y="65"/>
                  </a:moveTo>
                  <a:lnTo>
                    <a:pt x="26319" y="83"/>
                  </a:lnTo>
                  <a:lnTo>
                    <a:pt x="26339" y="125"/>
                  </a:lnTo>
                  <a:lnTo>
                    <a:pt x="27371" y="104"/>
                  </a:lnTo>
                  <a:lnTo>
                    <a:pt x="28349" y="65"/>
                  </a:lnTo>
                  <a:close/>
                  <a:moveTo>
                    <a:pt x="26298" y="83"/>
                  </a:moveTo>
                  <a:lnTo>
                    <a:pt x="24564" y="104"/>
                  </a:lnTo>
                  <a:lnTo>
                    <a:pt x="24585" y="228"/>
                  </a:lnTo>
                  <a:lnTo>
                    <a:pt x="26277" y="145"/>
                  </a:lnTo>
                  <a:lnTo>
                    <a:pt x="26298" y="83"/>
                  </a:lnTo>
                  <a:close/>
                  <a:moveTo>
                    <a:pt x="22438" y="104"/>
                  </a:moveTo>
                  <a:lnTo>
                    <a:pt x="22479" y="393"/>
                  </a:lnTo>
                  <a:lnTo>
                    <a:pt x="24502" y="249"/>
                  </a:lnTo>
                  <a:lnTo>
                    <a:pt x="24523" y="104"/>
                  </a:lnTo>
                  <a:close/>
                  <a:moveTo>
                    <a:pt x="20683" y="104"/>
                  </a:moveTo>
                  <a:lnTo>
                    <a:pt x="20704" y="269"/>
                  </a:lnTo>
                  <a:lnTo>
                    <a:pt x="20745" y="558"/>
                  </a:lnTo>
                  <a:lnTo>
                    <a:pt x="22355" y="414"/>
                  </a:lnTo>
                  <a:lnTo>
                    <a:pt x="22397" y="104"/>
                  </a:lnTo>
                  <a:close/>
                  <a:moveTo>
                    <a:pt x="18578" y="104"/>
                  </a:moveTo>
                  <a:lnTo>
                    <a:pt x="18599" y="352"/>
                  </a:lnTo>
                  <a:lnTo>
                    <a:pt x="18640" y="744"/>
                  </a:lnTo>
                  <a:lnTo>
                    <a:pt x="20580" y="579"/>
                  </a:lnTo>
                  <a:lnTo>
                    <a:pt x="20622" y="290"/>
                  </a:lnTo>
                  <a:lnTo>
                    <a:pt x="20642" y="104"/>
                  </a:lnTo>
                  <a:close/>
                  <a:moveTo>
                    <a:pt x="1" y="1"/>
                  </a:moveTo>
                  <a:lnTo>
                    <a:pt x="1239" y="290"/>
                  </a:lnTo>
                  <a:lnTo>
                    <a:pt x="1260" y="125"/>
                  </a:lnTo>
                  <a:lnTo>
                    <a:pt x="1281" y="63"/>
                  </a:lnTo>
                  <a:lnTo>
                    <a:pt x="1301" y="83"/>
                  </a:lnTo>
                  <a:lnTo>
                    <a:pt x="1301" y="125"/>
                  </a:lnTo>
                  <a:lnTo>
                    <a:pt x="1343" y="310"/>
                  </a:lnTo>
                  <a:lnTo>
                    <a:pt x="2148" y="476"/>
                  </a:lnTo>
                  <a:lnTo>
                    <a:pt x="2973" y="599"/>
                  </a:lnTo>
                  <a:lnTo>
                    <a:pt x="3015" y="207"/>
                  </a:lnTo>
                  <a:lnTo>
                    <a:pt x="3035" y="104"/>
                  </a:lnTo>
                  <a:lnTo>
                    <a:pt x="3056" y="63"/>
                  </a:lnTo>
                  <a:lnTo>
                    <a:pt x="3077" y="104"/>
                  </a:lnTo>
                  <a:lnTo>
                    <a:pt x="3097" y="228"/>
                  </a:lnTo>
                  <a:lnTo>
                    <a:pt x="3118" y="641"/>
                  </a:lnTo>
                  <a:lnTo>
                    <a:pt x="4088" y="765"/>
                  </a:lnTo>
                  <a:lnTo>
                    <a:pt x="5058" y="888"/>
                  </a:lnTo>
                  <a:lnTo>
                    <a:pt x="5099" y="352"/>
                  </a:lnTo>
                  <a:lnTo>
                    <a:pt x="5120" y="166"/>
                  </a:lnTo>
                  <a:lnTo>
                    <a:pt x="5141" y="83"/>
                  </a:lnTo>
                  <a:lnTo>
                    <a:pt x="1879" y="42"/>
                  </a:lnTo>
                  <a:lnTo>
                    <a:pt x="1" y="1"/>
                  </a:lnTo>
                  <a:close/>
                  <a:moveTo>
                    <a:pt x="18537" y="104"/>
                  </a:moveTo>
                  <a:lnTo>
                    <a:pt x="16803" y="125"/>
                  </a:lnTo>
                  <a:lnTo>
                    <a:pt x="16844" y="393"/>
                  </a:lnTo>
                  <a:lnTo>
                    <a:pt x="16886" y="909"/>
                  </a:lnTo>
                  <a:lnTo>
                    <a:pt x="18454" y="765"/>
                  </a:lnTo>
                  <a:lnTo>
                    <a:pt x="18496" y="352"/>
                  </a:lnTo>
                  <a:lnTo>
                    <a:pt x="18537" y="104"/>
                  </a:lnTo>
                  <a:close/>
                  <a:moveTo>
                    <a:pt x="5182" y="83"/>
                  </a:moveTo>
                  <a:lnTo>
                    <a:pt x="5203" y="166"/>
                  </a:lnTo>
                  <a:lnTo>
                    <a:pt x="5223" y="352"/>
                  </a:lnTo>
                  <a:lnTo>
                    <a:pt x="5244" y="909"/>
                  </a:lnTo>
                  <a:lnTo>
                    <a:pt x="6028" y="992"/>
                  </a:lnTo>
                  <a:lnTo>
                    <a:pt x="6813" y="1054"/>
                  </a:lnTo>
                  <a:lnTo>
                    <a:pt x="6854" y="414"/>
                  </a:lnTo>
                  <a:lnTo>
                    <a:pt x="6875" y="207"/>
                  </a:lnTo>
                  <a:lnTo>
                    <a:pt x="6916" y="83"/>
                  </a:lnTo>
                  <a:close/>
                  <a:moveTo>
                    <a:pt x="14698" y="125"/>
                  </a:moveTo>
                  <a:lnTo>
                    <a:pt x="14739" y="455"/>
                  </a:lnTo>
                  <a:lnTo>
                    <a:pt x="14780" y="1074"/>
                  </a:lnTo>
                  <a:lnTo>
                    <a:pt x="16700" y="930"/>
                  </a:lnTo>
                  <a:lnTo>
                    <a:pt x="16720" y="414"/>
                  </a:lnTo>
                  <a:lnTo>
                    <a:pt x="16762" y="125"/>
                  </a:lnTo>
                  <a:close/>
                  <a:moveTo>
                    <a:pt x="12943" y="104"/>
                  </a:moveTo>
                  <a:lnTo>
                    <a:pt x="12964" y="249"/>
                  </a:lnTo>
                  <a:lnTo>
                    <a:pt x="12984" y="476"/>
                  </a:lnTo>
                  <a:lnTo>
                    <a:pt x="13026" y="1157"/>
                  </a:lnTo>
                  <a:lnTo>
                    <a:pt x="14574" y="1074"/>
                  </a:lnTo>
                  <a:lnTo>
                    <a:pt x="14615" y="455"/>
                  </a:lnTo>
                  <a:lnTo>
                    <a:pt x="14656" y="125"/>
                  </a:lnTo>
                  <a:lnTo>
                    <a:pt x="12943" y="104"/>
                  </a:lnTo>
                  <a:close/>
                  <a:moveTo>
                    <a:pt x="6936" y="104"/>
                  </a:moveTo>
                  <a:lnTo>
                    <a:pt x="6957" y="207"/>
                  </a:lnTo>
                  <a:lnTo>
                    <a:pt x="6978" y="414"/>
                  </a:lnTo>
                  <a:lnTo>
                    <a:pt x="7019" y="1074"/>
                  </a:lnTo>
                  <a:lnTo>
                    <a:pt x="7968" y="1136"/>
                  </a:lnTo>
                  <a:lnTo>
                    <a:pt x="8939" y="1177"/>
                  </a:lnTo>
                  <a:lnTo>
                    <a:pt x="8959" y="476"/>
                  </a:lnTo>
                  <a:lnTo>
                    <a:pt x="8980" y="249"/>
                  </a:lnTo>
                  <a:lnTo>
                    <a:pt x="9021" y="104"/>
                  </a:lnTo>
                  <a:close/>
                  <a:moveTo>
                    <a:pt x="9062" y="104"/>
                  </a:moveTo>
                  <a:lnTo>
                    <a:pt x="9083" y="249"/>
                  </a:lnTo>
                  <a:lnTo>
                    <a:pt x="9104" y="476"/>
                  </a:lnTo>
                  <a:lnTo>
                    <a:pt x="9145" y="1177"/>
                  </a:lnTo>
                  <a:lnTo>
                    <a:pt x="10693" y="1198"/>
                  </a:lnTo>
                  <a:lnTo>
                    <a:pt x="10734" y="496"/>
                  </a:lnTo>
                  <a:lnTo>
                    <a:pt x="10755" y="249"/>
                  </a:lnTo>
                  <a:lnTo>
                    <a:pt x="10776" y="104"/>
                  </a:lnTo>
                  <a:close/>
                  <a:moveTo>
                    <a:pt x="10817" y="104"/>
                  </a:moveTo>
                  <a:lnTo>
                    <a:pt x="10838" y="249"/>
                  </a:lnTo>
                  <a:lnTo>
                    <a:pt x="10879" y="496"/>
                  </a:lnTo>
                  <a:lnTo>
                    <a:pt x="10900" y="1198"/>
                  </a:lnTo>
                  <a:lnTo>
                    <a:pt x="11849" y="1198"/>
                  </a:lnTo>
                  <a:lnTo>
                    <a:pt x="12799" y="1157"/>
                  </a:lnTo>
                  <a:lnTo>
                    <a:pt x="12840" y="476"/>
                  </a:lnTo>
                  <a:lnTo>
                    <a:pt x="12860" y="249"/>
                  </a:lnTo>
                  <a:lnTo>
                    <a:pt x="12881" y="104"/>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6035100" y="5022750"/>
              <a:ext cx="51625" cy="23775"/>
            </a:xfrm>
            <a:custGeom>
              <a:rect b="b" l="l" r="r" t="t"/>
              <a:pathLst>
                <a:path extrusionOk="0" fill="none" h="951" w="2065">
                  <a:moveTo>
                    <a:pt x="1" y="1"/>
                  </a:moveTo>
                  <a:lnTo>
                    <a:pt x="1" y="1"/>
                  </a:lnTo>
                  <a:lnTo>
                    <a:pt x="42" y="331"/>
                  </a:lnTo>
                  <a:lnTo>
                    <a:pt x="83" y="950"/>
                  </a:lnTo>
                  <a:lnTo>
                    <a:pt x="83" y="950"/>
                  </a:lnTo>
                  <a:lnTo>
                    <a:pt x="83" y="950"/>
                  </a:lnTo>
                  <a:lnTo>
                    <a:pt x="83" y="950"/>
                  </a:lnTo>
                  <a:lnTo>
                    <a:pt x="2003" y="806"/>
                  </a:lnTo>
                  <a:lnTo>
                    <a:pt x="2003" y="806"/>
                  </a:lnTo>
                  <a:lnTo>
                    <a:pt x="2023" y="290"/>
                  </a:lnTo>
                  <a:lnTo>
                    <a:pt x="2065" y="1"/>
                  </a:lnTo>
                  <a:lnTo>
                    <a:pt x="2065" y="1"/>
                  </a:lnTo>
                  <a:lnTo>
                    <a:pt x="1198" y="1"/>
                  </a:lnTo>
                  <a:lnTo>
                    <a:pt x="1198"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6087725" y="5022250"/>
              <a:ext cx="43375" cy="20150"/>
            </a:xfrm>
            <a:custGeom>
              <a:rect b="b" l="l" r="r" t="t"/>
              <a:pathLst>
                <a:path extrusionOk="0" fill="none" h="806" w="1735">
                  <a:moveTo>
                    <a:pt x="1735" y="0"/>
                  </a:moveTo>
                  <a:lnTo>
                    <a:pt x="1735" y="0"/>
                  </a:lnTo>
                  <a:lnTo>
                    <a:pt x="1" y="21"/>
                  </a:lnTo>
                  <a:lnTo>
                    <a:pt x="1" y="21"/>
                  </a:lnTo>
                  <a:lnTo>
                    <a:pt x="42" y="289"/>
                  </a:lnTo>
                  <a:lnTo>
                    <a:pt x="84" y="805"/>
                  </a:lnTo>
                  <a:lnTo>
                    <a:pt x="84" y="805"/>
                  </a:lnTo>
                  <a:lnTo>
                    <a:pt x="1652" y="661"/>
                  </a:lnTo>
                  <a:lnTo>
                    <a:pt x="1652" y="661"/>
                  </a:lnTo>
                  <a:lnTo>
                    <a:pt x="1694" y="248"/>
                  </a:lnTo>
                  <a:lnTo>
                    <a:pt x="173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5991250" y="5022250"/>
              <a:ext cx="42850" cy="26325"/>
            </a:xfrm>
            <a:custGeom>
              <a:rect b="b" l="l" r="r" t="t"/>
              <a:pathLst>
                <a:path extrusionOk="0" fill="none" h="1053" w="1714">
                  <a:moveTo>
                    <a:pt x="0" y="0"/>
                  </a:moveTo>
                  <a:lnTo>
                    <a:pt x="0" y="0"/>
                  </a:lnTo>
                  <a:lnTo>
                    <a:pt x="21" y="145"/>
                  </a:lnTo>
                  <a:lnTo>
                    <a:pt x="41" y="372"/>
                  </a:lnTo>
                  <a:lnTo>
                    <a:pt x="83" y="1053"/>
                  </a:lnTo>
                  <a:lnTo>
                    <a:pt x="83" y="1053"/>
                  </a:lnTo>
                  <a:lnTo>
                    <a:pt x="1631" y="970"/>
                  </a:lnTo>
                  <a:lnTo>
                    <a:pt x="1631" y="970"/>
                  </a:lnTo>
                  <a:lnTo>
                    <a:pt x="1672" y="351"/>
                  </a:lnTo>
                  <a:lnTo>
                    <a:pt x="1713" y="21"/>
                  </a:lnTo>
                  <a:lnTo>
                    <a:pt x="1713" y="2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6132125" y="5022250"/>
              <a:ext cx="51625" cy="16000"/>
            </a:xfrm>
            <a:custGeom>
              <a:rect b="b" l="l" r="r" t="t"/>
              <a:pathLst>
                <a:path extrusionOk="0" fill="none" h="640" w="2065">
                  <a:moveTo>
                    <a:pt x="2064" y="0"/>
                  </a:moveTo>
                  <a:lnTo>
                    <a:pt x="2064" y="0"/>
                  </a:lnTo>
                  <a:lnTo>
                    <a:pt x="0" y="0"/>
                  </a:lnTo>
                  <a:lnTo>
                    <a:pt x="0" y="0"/>
                  </a:lnTo>
                  <a:lnTo>
                    <a:pt x="21" y="248"/>
                  </a:lnTo>
                  <a:lnTo>
                    <a:pt x="62" y="640"/>
                  </a:lnTo>
                  <a:lnTo>
                    <a:pt x="62" y="640"/>
                  </a:lnTo>
                  <a:lnTo>
                    <a:pt x="2002" y="475"/>
                  </a:lnTo>
                  <a:lnTo>
                    <a:pt x="2002" y="475"/>
                  </a:lnTo>
                  <a:lnTo>
                    <a:pt x="2044" y="186"/>
                  </a:lnTo>
                  <a:lnTo>
                    <a:pt x="206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5938075" y="5022250"/>
              <a:ext cx="51650" cy="27375"/>
            </a:xfrm>
            <a:custGeom>
              <a:rect b="b" l="l" r="r" t="t"/>
              <a:pathLst>
                <a:path extrusionOk="0" fill="none" h="1095" w="2066">
                  <a:moveTo>
                    <a:pt x="1" y="0"/>
                  </a:moveTo>
                  <a:lnTo>
                    <a:pt x="1" y="0"/>
                  </a:lnTo>
                  <a:lnTo>
                    <a:pt x="22" y="145"/>
                  </a:lnTo>
                  <a:lnTo>
                    <a:pt x="63" y="392"/>
                  </a:lnTo>
                  <a:lnTo>
                    <a:pt x="84" y="1094"/>
                  </a:lnTo>
                  <a:lnTo>
                    <a:pt x="84" y="1094"/>
                  </a:lnTo>
                  <a:lnTo>
                    <a:pt x="1033" y="1094"/>
                  </a:lnTo>
                  <a:lnTo>
                    <a:pt x="1983" y="1053"/>
                  </a:lnTo>
                  <a:lnTo>
                    <a:pt x="1983" y="1053"/>
                  </a:lnTo>
                  <a:lnTo>
                    <a:pt x="2024" y="372"/>
                  </a:lnTo>
                  <a:lnTo>
                    <a:pt x="2044" y="145"/>
                  </a:lnTo>
                  <a:lnTo>
                    <a:pt x="2065" y="0"/>
                  </a:lnTo>
                  <a:lnTo>
                    <a:pt x="2065"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6184750" y="5022250"/>
              <a:ext cx="42850" cy="11375"/>
            </a:xfrm>
            <a:custGeom>
              <a:rect b="b" l="l" r="r" t="t"/>
              <a:pathLst>
                <a:path extrusionOk="0" fill="none" h="455" w="1714">
                  <a:moveTo>
                    <a:pt x="1714" y="0"/>
                  </a:moveTo>
                  <a:lnTo>
                    <a:pt x="1714" y="0"/>
                  </a:lnTo>
                  <a:lnTo>
                    <a:pt x="0" y="0"/>
                  </a:lnTo>
                  <a:lnTo>
                    <a:pt x="0" y="0"/>
                  </a:lnTo>
                  <a:lnTo>
                    <a:pt x="21" y="165"/>
                  </a:lnTo>
                  <a:lnTo>
                    <a:pt x="62" y="454"/>
                  </a:lnTo>
                  <a:lnTo>
                    <a:pt x="62" y="454"/>
                  </a:lnTo>
                  <a:lnTo>
                    <a:pt x="1672" y="310"/>
                  </a:lnTo>
                  <a:lnTo>
                    <a:pt x="1672" y="310"/>
                  </a:lnTo>
                  <a:lnTo>
                    <a:pt x="17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894225" y="5022250"/>
              <a:ext cx="42850" cy="27375"/>
            </a:xfrm>
            <a:custGeom>
              <a:rect b="b" l="l" r="r" t="t"/>
              <a:pathLst>
                <a:path extrusionOk="0" fill="none" h="1095" w="1714">
                  <a:moveTo>
                    <a:pt x="0" y="0"/>
                  </a:moveTo>
                  <a:lnTo>
                    <a:pt x="0" y="0"/>
                  </a:lnTo>
                  <a:lnTo>
                    <a:pt x="21" y="145"/>
                  </a:lnTo>
                  <a:lnTo>
                    <a:pt x="42" y="372"/>
                  </a:lnTo>
                  <a:lnTo>
                    <a:pt x="83" y="1073"/>
                  </a:lnTo>
                  <a:lnTo>
                    <a:pt x="83" y="1073"/>
                  </a:lnTo>
                  <a:lnTo>
                    <a:pt x="1631" y="1094"/>
                  </a:lnTo>
                  <a:lnTo>
                    <a:pt x="1631" y="1094"/>
                  </a:lnTo>
                  <a:lnTo>
                    <a:pt x="1672" y="392"/>
                  </a:lnTo>
                  <a:lnTo>
                    <a:pt x="1693" y="145"/>
                  </a:lnTo>
                  <a:lnTo>
                    <a:pt x="1714" y="0"/>
                  </a:lnTo>
                  <a:lnTo>
                    <a:pt x="1714"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6228600" y="5022250"/>
              <a:ext cx="52150" cy="7250"/>
            </a:xfrm>
            <a:custGeom>
              <a:rect b="b" l="l" r="r" t="t"/>
              <a:pathLst>
                <a:path extrusionOk="0" fill="none" h="290" w="2086">
                  <a:moveTo>
                    <a:pt x="2086" y="0"/>
                  </a:moveTo>
                  <a:lnTo>
                    <a:pt x="2086" y="0"/>
                  </a:lnTo>
                  <a:lnTo>
                    <a:pt x="1" y="0"/>
                  </a:lnTo>
                  <a:lnTo>
                    <a:pt x="1" y="0"/>
                  </a:lnTo>
                  <a:lnTo>
                    <a:pt x="42" y="289"/>
                  </a:lnTo>
                  <a:lnTo>
                    <a:pt x="42" y="289"/>
                  </a:lnTo>
                  <a:lnTo>
                    <a:pt x="2065" y="145"/>
                  </a:lnTo>
                  <a:lnTo>
                    <a:pt x="2065" y="145"/>
                  </a:lnTo>
                  <a:lnTo>
                    <a:pt x="20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5841075" y="5022250"/>
              <a:ext cx="52150" cy="26850"/>
            </a:xfrm>
            <a:custGeom>
              <a:rect b="b" l="l" r="r" t="t"/>
              <a:pathLst>
                <a:path extrusionOk="0" fill="none" h="1074" w="2086">
                  <a:moveTo>
                    <a:pt x="0" y="0"/>
                  </a:moveTo>
                  <a:lnTo>
                    <a:pt x="0" y="0"/>
                  </a:lnTo>
                  <a:lnTo>
                    <a:pt x="21" y="103"/>
                  </a:lnTo>
                  <a:lnTo>
                    <a:pt x="42" y="310"/>
                  </a:lnTo>
                  <a:lnTo>
                    <a:pt x="83" y="970"/>
                  </a:lnTo>
                  <a:lnTo>
                    <a:pt x="83" y="970"/>
                  </a:lnTo>
                  <a:lnTo>
                    <a:pt x="1032" y="1032"/>
                  </a:lnTo>
                  <a:lnTo>
                    <a:pt x="2003" y="1073"/>
                  </a:lnTo>
                  <a:lnTo>
                    <a:pt x="2003" y="1073"/>
                  </a:lnTo>
                  <a:lnTo>
                    <a:pt x="2023" y="372"/>
                  </a:lnTo>
                  <a:lnTo>
                    <a:pt x="2044" y="145"/>
                  </a:lnTo>
                  <a:lnTo>
                    <a:pt x="2085" y="0"/>
                  </a:lnTo>
                  <a:lnTo>
                    <a:pt x="2085"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6281775" y="5021725"/>
              <a:ext cx="43350" cy="3625"/>
            </a:xfrm>
            <a:custGeom>
              <a:rect b="b" l="l" r="r" t="t"/>
              <a:pathLst>
                <a:path extrusionOk="0" fill="none" h="145" w="1734">
                  <a:moveTo>
                    <a:pt x="1734" y="0"/>
                  </a:moveTo>
                  <a:lnTo>
                    <a:pt x="1734" y="0"/>
                  </a:lnTo>
                  <a:lnTo>
                    <a:pt x="0" y="21"/>
                  </a:lnTo>
                  <a:lnTo>
                    <a:pt x="0" y="21"/>
                  </a:lnTo>
                  <a:lnTo>
                    <a:pt x="21" y="145"/>
                  </a:lnTo>
                  <a:lnTo>
                    <a:pt x="21" y="145"/>
                  </a:lnTo>
                  <a:lnTo>
                    <a:pt x="1713" y="62"/>
                  </a:lnTo>
                  <a:lnTo>
                    <a:pt x="1713" y="62"/>
                  </a:lnTo>
                  <a:lnTo>
                    <a:pt x="173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5797200" y="5021725"/>
              <a:ext cx="43375" cy="24275"/>
            </a:xfrm>
            <a:custGeom>
              <a:rect b="b" l="l" r="r" t="t"/>
              <a:pathLst>
                <a:path extrusionOk="0" fill="none" h="971" w="1735">
                  <a:moveTo>
                    <a:pt x="1" y="0"/>
                  </a:moveTo>
                  <a:lnTo>
                    <a:pt x="1" y="0"/>
                  </a:lnTo>
                  <a:lnTo>
                    <a:pt x="22" y="83"/>
                  </a:lnTo>
                  <a:lnTo>
                    <a:pt x="42" y="269"/>
                  </a:lnTo>
                  <a:lnTo>
                    <a:pt x="63" y="826"/>
                  </a:lnTo>
                  <a:lnTo>
                    <a:pt x="63" y="826"/>
                  </a:lnTo>
                  <a:lnTo>
                    <a:pt x="847" y="909"/>
                  </a:lnTo>
                  <a:lnTo>
                    <a:pt x="1632" y="971"/>
                  </a:lnTo>
                  <a:lnTo>
                    <a:pt x="1632" y="971"/>
                  </a:lnTo>
                  <a:lnTo>
                    <a:pt x="1673" y="331"/>
                  </a:lnTo>
                  <a:lnTo>
                    <a:pt x="1694" y="124"/>
                  </a:lnTo>
                  <a:lnTo>
                    <a:pt x="1735" y="0"/>
                  </a:lnTo>
                  <a:lnTo>
                    <a:pt x="1735"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6325625" y="5021200"/>
              <a:ext cx="62475" cy="1575"/>
            </a:xfrm>
            <a:custGeom>
              <a:rect b="b" l="l" r="r" t="t"/>
              <a:pathLst>
                <a:path extrusionOk="0" fill="none" h="63" w="2499">
                  <a:moveTo>
                    <a:pt x="2271" y="1"/>
                  </a:moveTo>
                  <a:lnTo>
                    <a:pt x="2271" y="1"/>
                  </a:lnTo>
                  <a:lnTo>
                    <a:pt x="1" y="21"/>
                  </a:lnTo>
                  <a:lnTo>
                    <a:pt x="1" y="21"/>
                  </a:lnTo>
                  <a:lnTo>
                    <a:pt x="21" y="63"/>
                  </a:lnTo>
                  <a:lnTo>
                    <a:pt x="21" y="63"/>
                  </a:lnTo>
                  <a:lnTo>
                    <a:pt x="1053" y="42"/>
                  </a:lnTo>
                  <a:lnTo>
                    <a:pt x="2085" y="1"/>
                  </a:lnTo>
                  <a:lnTo>
                    <a:pt x="2085" y="1"/>
                  </a:lnTo>
                  <a:lnTo>
                    <a:pt x="2106" y="1"/>
                  </a:lnTo>
                  <a:lnTo>
                    <a:pt x="2106" y="1"/>
                  </a:lnTo>
                  <a:lnTo>
                    <a:pt x="2106" y="1"/>
                  </a:lnTo>
                  <a:lnTo>
                    <a:pt x="2106" y="1"/>
                  </a:lnTo>
                  <a:lnTo>
                    <a:pt x="2498" y="1"/>
                  </a:lnTo>
                  <a:lnTo>
                    <a:pt x="227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5667675" y="5019650"/>
              <a:ext cx="128525" cy="22225"/>
            </a:xfrm>
            <a:custGeom>
              <a:rect b="b" l="l" r="r" t="t"/>
              <a:pathLst>
                <a:path extrusionOk="0" fill="none" h="889" w="5141">
                  <a:moveTo>
                    <a:pt x="1" y="1"/>
                  </a:moveTo>
                  <a:lnTo>
                    <a:pt x="1" y="1"/>
                  </a:lnTo>
                  <a:lnTo>
                    <a:pt x="1239" y="290"/>
                  </a:lnTo>
                  <a:lnTo>
                    <a:pt x="1239" y="290"/>
                  </a:lnTo>
                  <a:lnTo>
                    <a:pt x="1260" y="125"/>
                  </a:lnTo>
                  <a:lnTo>
                    <a:pt x="1281" y="63"/>
                  </a:lnTo>
                  <a:lnTo>
                    <a:pt x="1281" y="63"/>
                  </a:lnTo>
                  <a:lnTo>
                    <a:pt x="1301" y="83"/>
                  </a:lnTo>
                  <a:lnTo>
                    <a:pt x="1301" y="125"/>
                  </a:lnTo>
                  <a:lnTo>
                    <a:pt x="1343" y="310"/>
                  </a:lnTo>
                  <a:lnTo>
                    <a:pt x="1343" y="310"/>
                  </a:lnTo>
                  <a:lnTo>
                    <a:pt x="2148" y="476"/>
                  </a:lnTo>
                  <a:lnTo>
                    <a:pt x="2973" y="599"/>
                  </a:lnTo>
                  <a:lnTo>
                    <a:pt x="2973" y="599"/>
                  </a:lnTo>
                  <a:lnTo>
                    <a:pt x="3015" y="207"/>
                  </a:lnTo>
                  <a:lnTo>
                    <a:pt x="3035" y="104"/>
                  </a:lnTo>
                  <a:lnTo>
                    <a:pt x="3056" y="63"/>
                  </a:lnTo>
                  <a:lnTo>
                    <a:pt x="3056" y="63"/>
                  </a:lnTo>
                  <a:lnTo>
                    <a:pt x="3077" y="104"/>
                  </a:lnTo>
                  <a:lnTo>
                    <a:pt x="3097" y="228"/>
                  </a:lnTo>
                  <a:lnTo>
                    <a:pt x="3118" y="641"/>
                  </a:lnTo>
                  <a:lnTo>
                    <a:pt x="3118" y="641"/>
                  </a:lnTo>
                  <a:lnTo>
                    <a:pt x="4088" y="765"/>
                  </a:lnTo>
                  <a:lnTo>
                    <a:pt x="5058" y="888"/>
                  </a:lnTo>
                  <a:lnTo>
                    <a:pt x="5058" y="888"/>
                  </a:lnTo>
                  <a:lnTo>
                    <a:pt x="5099" y="352"/>
                  </a:lnTo>
                  <a:lnTo>
                    <a:pt x="5120" y="166"/>
                  </a:lnTo>
                  <a:lnTo>
                    <a:pt x="5141" y="83"/>
                  </a:lnTo>
                  <a:lnTo>
                    <a:pt x="5141" y="83"/>
                  </a:lnTo>
                  <a:lnTo>
                    <a:pt x="1879" y="42"/>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5742000" y="5021200"/>
              <a:ext cx="3625" cy="14475"/>
            </a:xfrm>
            <a:custGeom>
              <a:rect b="b" l="l" r="r" t="t"/>
              <a:pathLst>
                <a:path extrusionOk="0" h="579" w="145">
                  <a:moveTo>
                    <a:pt x="83" y="1"/>
                  </a:moveTo>
                  <a:lnTo>
                    <a:pt x="62" y="42"/>
                  </a:lnTo>
                  <a:lnTo>
                    <a:pt x="42" y="145"/>
                  </a:lnTo>
                  <a:lnTo>
                    <a:pt x="0" y="537"/>
                  </a:lnTo>
                  <a:lnTo>
                    <a:pt x="145" y="579"/>
                  </a:lnTo>
                  <a:lnTo>
                    <a:pt x="124" y="166"/>
                  </a:lnTo>
                  <a:lnTo>
                    <a:pt x="104" y="42"/>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5742000" y="5021200"/>
              <a:ext cx="3625" cy="14475"/>
            </a:xfrm>
            <a:custGeom>
              <a:rect b="b" l="l" r="r" t="t"/>
              <a:pathLst>
                <a:path extrusionOk="0" fill="none" h="579" w="145">
                  <a:moveTo>
                    <a:pt x="83" y="1"/>
                  </a:moveTo>
                  <a:lnTo>
                    <a:pt x="83" y="1"/>
                  </a:lnTo>
                  <a:lnTo>
                    <a:pt x="62" y="42"/>
                  </a:lnTo>
                  <a:lnTo>
                    <a:pt x="42" y="145"/>
                  </a:lnTo>
                  <a:lnTo>
                    <a:pt x="0" y="537"/>
                  </a:lnTo>
                  <a:lnTo>
                    <a:pt x="0" y="537"/>
                  </a:lnTo>
                  <a:lnTo>
                    <a:pt x="145" y="579"/>
                  </a:lnTo>
                  <a:lnTo>
                    <a:pt x="145" y="579"/>
                  </a:lnTo>
                  <a:lnTo>
                    <a:pt x="124" y="166"/>
                  </a:lnTo>
                  <a:lnTo>
                    <a:pt x="104" y="42"/>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5698650" y="5021200"/>
              <a:ext cx="2600" cy="6225"/>
            </a:xfrm>
            <a:custGeom>
              <a:rect b="b" l="l" r="r" t="t"/>
              <a:pathLst>
                <a:path extrusionOk="0" h="249" w="104">
                  <a:moveTo>
                    <a:pt x="42" y="1"/>
                  </a:moveTo>
                  <a:lnTo>
                    <a:pt x="21" y="63"/>
                  </a:lnTo>
                  <a:lnTo>
                    <a:pt x="0" y="228"/>
                  </a:lnTo>
                  <a:lnTo>
                    <a:pt x="104" y="248"/>
                  </a:lnTo>
                  <a:lnTo>
                    <a:pt x="104" y="248"/>
                  </a:lnTo>
                  <a:lnTo>
                    <a:pt x="62" y="63"/>
                  </a:lnTo>
                  <a:lnTo>
                    <a:pt x="62" y="21"/>
                  </a:lnTo>
                  <a:lnTo>
                    <a:pt x="42"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5698650" y="5021200"/>
              <a:ext cx="2600" cy="6225"/>
            </a:xfrm>
            <a:custGeom>
              <a:rect b="b" l="l" r="r" t="t"/>
              <a:pathLst>
                <a:path extrusionOk="0" fill="none" h="249" w="104">
                  <a:moveTo>
                    <a:pt x="42" y="1"/>
                  </a:moveTo>
                  <a:lnTo>
                    <a:pt x="42" y="1"/>
                  </a:lnTo>
                  <a:lnTo>
                    <a:pt x="21" y="63"/>
                  </a:lnTo>
                  <a:lnTo>
                    <a:pt x="0" y="228"/>
                  </a:lnTo>
                  <a:lnTo>
                    <a:pt x="0" y="228"/>
                  </a:lnTo>
                  <a:lnTo>
                    <a:pt x="104" y="248"/>
                  </a:lnTo>
                  <a:lnTo>
                    <a:pt x="104" y="248"/>
                  </a:lnTo>
                  <a:lnTo>
                    <a:pt x="62" y="63"/>
                  </a:lnTo>
                  <a:lnTo>
                    <a:pt x="62" y="21"/>
                  </a:lnTo>
                  <a:lnTo>
                    <a:pt x="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5837975" y="5021725"/>
              <a:ext cx="5175" cy="24800"/>
            </a:xfrm>
            <a:custGeom>
              <a:rect b="b" l="l" r="r" t="t"/>
              <a:pathLst>
                <a:path extrusionOk="0" h="992" w="207">
                  <a:moveTo>
                    <a:pt x="104" y="0"/>
                  </a:moveTo>
                  <a:lnTo>
                    <a:pt x="63" y="124"/>
                  </a:lnTo>
                  <a:lnTo>
                    <a:pt x="42" y="331"/>
                  </a:lnTo>
                  <a:lnTo>
                    <a:pt x="1" y="971"/>
                  </a:lnTo>
                  <a:lnTo>
                    <a:pt x="207" y="991"/>
                  </a:lnTo>
                  <a:lnTo>
                    <a:pt x="166" y="331"/>
                  </a:lnTo>
                  <a:lnTo>
                    <a:pt x="145" y="124"/>
                  </a:lnTo>
                  <a:lnTo>
                    <a:pt x="124" y="21"/>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5837975" y="5021725"/>
              <a:ext cx="5175" cy="24800"/>
            </a:xfrm>
            <a:custGeom>
              <a:rect b="b" l="l" r="r" t="t"/>
              <a:pathLst>
                <a:path extrusionOk="0" fill="none" h="992" w="207">
                  <a:moveTo>
                    <a:pt x="104" y="0"/>
                  </a:moveTo>
                  <a:lnTo>
                    <a:pt x="104" y="0"/>
                  </a:lnTo>
                  <a:lnTo>
                    <a:pt x="63" y="124"/>
                  </a:lnTo>
                  <a:lnTo>
                    <a:pt x="42" y="331"/>
                  </a:lnTo>
                  <a:lnTo>
                    <a:pt x="1" y="971"/>
                  </a:lnTo>
                  <a:lnTo>
                    <a:pt x="1" y="971"/>
                  </a:lnTo>
                  <a:lnTo>
                    <a:pt x="207" y="991"/>
                  </a:lnTo>
                  <a:lnTo>
                    <a:pt x="207" y="991"/>
                  </a:lnTo>
                  <a:lnTo>
                    <a:pt x="166" y="331"/>
                  </a:lnTo>
                  <a:lnTo>
                    <a:pt x="145" y="124"/>
                  </a:lnTo>
                  <a:lnTo>
                    <a:pt x="124" y="21"/>
                  </a:lnTo>
                  <a:lnTo>
                    <a:pt x="124" y="21"/>
                  </a:lnTo>
                  <a:lnTo>
                    <a:pt x="10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5794125" y="5021725"/>
              <a:ext cx="4650" cy="20675"/>
            </a:xfrm>
            <a:custGeom>
              <a:rect b="b" l="l" r="r" t="t"/>
              <a:pathLst>
                <a:path extrusionOk="0" h="827" w="186">
                  <a:moveTo>
                    <a:pt x="83" y="0"/>
                  </a:moveTo>
                  <a:lnTo>
                    <a:pt x="62" y="83"/>
                  </a:lnTo>
                  <a:lnTo>
                    <a:pt x="41" y="269"/>
                  </a:lnTo>
                  <a:lnTo>
                    <a:pt x="0" y="805"/>
                  </a:lnTo>
                  <a:lnTo>
                    <a:pt x="186" y="826"/>
                  </a:lnTo>
                  <a:lnTo>
                    <a:pt x="165" y="269"/>
                  </a:lnTo>
                  <a:lnTo>
                    <a:pt x="145" y="83"/>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5794125" y="5021725"/>
              <a:ext cx="4650" cy="20675"/>
            </a:xfrm>
            <a:custGeom>
              <a:rect b="b" l="l" r="r" t="t"/>
              <a:pathLst>
                <a:path extrusionOk="0" fill="none" h="827" w="186">
                  <a:moveTo>
                    <a:pt x="83" y="0"/>
                  </a:moveTo>
                  <a:lnTo>
                    <a:pt x="83" y="0"/>
                  </a:lnTo>
                  <a:lnTo>
                    <a:pt x="62" y="83"/>
                  </a:lnTo>
                  <a:lnTo>
                    <a:pt x="41" y="269"/>
                  </a:lnTo>
                  <a:lnTo>
                    <a:pt x="0" y="805"/>
                  </a:lnTo>
                  <a:lnTo>
                    <a:pt x="0" y="805"/>
                  </a:lnTo>
                  <a:lnTo>
                    <a:pt x="186" y="826"/>
                  </a:lnTo>
                  <a:lnTo>
                    <a:pt x="186" y="826"/>
                  </a:lnTo>
                  <a:lnTo>
                    <a:pt x="165" y="269"/>
                  </a:lnTo>
                  <a:lnTo>
                    <a:pt x="145" y="83"/>
                  </a:lnTo>
                  <a:lnTo>
                    <a:pt x="124" y="0"/>
                  </a:lnTo>
                  <a:lnTo>
                    <a:pt x="124" y="0"/>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5935000" y="5022250"/>
              <a:ext cx="5175" cy="27375"/>
            </a:xfrm>
            <a:custGeom>
              <a:rect b="b" l="l" r="r" t="t"/>
              <a:pathLst>
                <a:path extrusionOk="0" h="1095" w="207">
                  <a:moveTo>
                    <a:pt x="83" y="0"/>
                  </a:moveTo>
                  <a:lnTo>
                    <a:pt x="62" y="145"/>
                  </a:lnTo>
                  <a:lnTo>
                    <a:pt x="41" y="392"/>
                  </a:lnTo>
                  <a:lnTo>
                    <a:pt x="0" y="1094"/>
                  </a:lnTo>
                  <a:lnTo>
                    <a:pt x="207" y="1094"/>
                  </a:lnTo>
                  <a:lnTo>
                    <a:pt x="186" y="392"/>
                  </a:lnTo>
                  <a:lnTo>
                    <a:pt x="145" y="145"/>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5935000" y="5022250"/>
              <a:ext cx="5175" cy="27375"/>
            </a:xfrm>
            <a:custGeom>
              <a:rect b="b" l="l" r="r" t="t"/>
              <a:pathLst>
                <a:path extrusionOk="0" fill="none" h="1095" w="207">
                  <a:moveTo>
                    <a:pt x="83" y="0"/>
                  </a:moveTo>
                  <a:lnTo>
                    <a:pt x="83" y="0"/>
                  </a:lnTo>
                  <a:lnTo>
                    <a:pt x="62" y="145"/>
                  </a:lnTo>
                  <a:lnTo>
                    <a:pt x="41" y="392"/>
                  </a:lnTo>
                  <a:lnTo>
                    <a:pt x="0" y="1094"/>
                  </a:lnTo>
                  <a:lnTo>
                    <a:pt x="0" y="1094"/>
                  </a:lnTo>
                  <a:lnTo>
                    <a:pt x="62" y="1094"/>
                  </a:lnTo>
                  <a:lnTo>
                    <a:pt x="62" y="1094"/>
                  </a:lnTo>
                  <a:lnTo>
                    <a:pt x="207" y="1094"/>
                  </a:lnTo>
                  <a:lnTo>
                    <a:pt x="207" y="1094"/>
                  </a:lnTo>
                  <a:lnTo>
                    <a:pt x="186" y="392"/>
                  </a:lnTo>
                  <a:lnTo>
                    <a:pt x="145" y="145"/>
                  </a:lnTo>
                  <a:lnTo>
                    <a:pt x="124" y="0"/>
                  </a:lnTo>
                  <a:lnTo>
                    <a:pt x="124" y="0"/>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5891125" y="5022250"/>
              <a:ext cx="5200" cy="26850"/>
            </a:xfrm>
            <a:custGeom>
              <a:rect b="b" l="l" r="r" t="t"/>
              <a:pathLst>
                <a:path extrusionOk="0" h="1074" w="208">
                  <a:moveTo>
                    <a:pt x="83" y="0"/>
                  </a:moveTo>
                  <a:lnTo>
                    <a:pt x="42" y="145"/>
                  </a:lnTo>
                  <a:lnTo>
                    <a:pt x="21" y="372"/>
                  </a:lnTo>
                  <a:lnTo>
                    <a:pt x="1" y="1073"/>
                  </a:lnTo>
                  <a:lnTo>
                    <a:pt x="207" y="1073"/>
                  </a:lnTo>
                  <a:lnTo>
                    <a:pt x="166" y="372"/>
                  </a:lnTo>
                  <a:lnTo>
                    <a:pt x="145" y="145"/>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5891125" y="5022250"/>
              <a:ext cx="5200" cy="26850"/>
            </a:xfrm>
            <a:custGeom>
              <a:rect b="b" l="l" r="r" t="t"/>
              <a:pathLst>
                <a:path extrusionOk="0" fill="none" h="1074" w="208">
                  <a:moveTo>
                    <a:pt x="83" y="0"/>
                  </a:moveTo>
                  <a:lnTo>
                    <a:pt x="83" y="0"/>
                  </a:lnTo>
                  <a:lnTo>
                    <a:pt x="42" y="145"/>
                  </a:lnTo>
                  <a:lnTo>
                    <a:pt x="21" y="372"/>
                  </a:lnTo>
                  <a:lnTo>
                    <a:pt x="1" y="1073"/>
                  </a:lnTo>
                  <a:lnTo>
                    <a:pt x="1" y="1073"/>
                  </a:lnTo>
                  <a:lnTo>
                    <a:pt x="207" y="1073"/>
                  </a:lnTo>
                  <a:lnTo>
                    <a:pt x="207" y="1073"/>
                  </a:lnTo>
                  <a:lnTo>
                    <a:pt x="166" y="372"/>
                  </a:lnTo>
                  <a:lnTo>
                    <a:pt x="145" y="145"/>
                  </a:lnTo>
                  <a:lnTo>
                    <a:pt x="124" y="0"/>
                  </a:lnTo>
                  <a:lnTo>
                    <a:pt x="124" y="0"/>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6032000" y="5022750"/>
              <a:ext cx="5200" cy="23775"/>
            </a:xfrm>
            <a:custGeom>
              <a:rect b="b" l="l" r="r" t="t"/>
              <a:pathLst>
                <a:path extrusionOk="0" h="951" w="208">
                  <a:moveTo>
                    <a:pt x="83" y="1"/>
                  </a:moveTo>
                  <a:lnTo>
                    <a:pt x="42" y="331"/>
                  </a:lnTo>
                  <a:lnTo>
                    <a:pt x="1" y="950"/>
                  </a:lnTo>
                  <a:lnTo>
                    <a:pt x="207" y="950"/>
                  </a:lnTo>
                  <a:lnTo>
                    <a:pt x="166" y="331"/>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6032000" y="5022750"/>
              <a:ext cx="5200" cy="23775"/>
            </a:xfrm>
            <a:custGeom>
              <a:rect b="b" l="l" r="r" t="t"/>
              <a:pathLst>
                <a:path extrusionOk="0" fill="none" h="951" w="208">
                  <a:moveTo>
                    <a:pt x="83" y="1"/>
                  </a:moveTo>
                  <a:lnTo>
                    <a:pt x="83" y="1"/>
                  </a:lnTo>
                  <a:lnTo>
                    <a:pt x="42" y="331"/>
                  </a:lnTo>
                  <a:lnTo>
                    <a:pt x="1" y="950"/>
                  </a:lnTo>
                  <a:lnTo>
                    <a:pt x="1" y="950"/>
                  </a:lnTo>
                  <a:lnTo>
                    <a:pt x="207" y="950"/>
                  </a:lnTo>
                  <a:lnTo>
                    <a:pt x="207" y="950"/>
                  </a:lnTo>
                  <a:lnTo>
                    <a:pt x="166" y="331"/>
                  </a:lnTo>
                  <a:lnTo>
                    <a:pt x="125" y="1"/>
                  </a:lnTo>
                  <a:lnTo>
                    <a:pt x="125"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5987625" y="5022250"/>
              <a:ext cx="5700" cy="26325"/>
            </a:xfrm>
            <a:custGeom>
              <a:rect b="b" l="l" r="r" t="t"/>
              <a:pathLst>
                <a:path extrusionOk="0" h="1053" w="228">
                  <a:moveTo>
                    <a:pt x="83" y="0"/>
                  </a:moveTo>
                  <a:lnTo>
                    <a:pt x="62" y="145"/>
                  </a:lnTo>
                  <a:lnTo>
                    <a:pt x="42" y="372"/>
                  </a:lnTo>
                  <a:lnTo>
                    <a:pt x="1" y="1053"/>
                  </a:lnTo>
                  <a:lnTo>
                    <a:pt x="228" y="1053"/>
                  </a:lnTo>
                  <a:lnTo>
                    <a:pt x="186" y="372"/>
                  </a:lnTo>
                  <a:lnTo>
                    <a:pt x="166" y="145"/>
                  </a:lnTo>
                  <a:lnTo>
                    <a:pt x="145"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5987625" y="5022250"/>
              <a:ext cx="5700" cy="26325"/>
            </a:xfrm>
            <a:custGeom>
              <a:rect b="b" l="l" r="r" t="t"/>
              <a:pathLst>
                <a:path extrusionOk="0" fill="none" h="1053" w="228">
                  <a:moveTo>
                    <a:pt x="83" y="0"/>
                  </a:moveTo>
                  <a:lnTo>
                    <a:pt x="83" y="0"/>
                  </a:lnTo>
                  <a:lnTo>
                    <a:pt x="62" y="145"/>
                  </a:lnTo>
                  <a:lnTo>
                    <a:pt x="42" y="372"/>
                  </a:lnTo>
                  <a:lnTo>
                    <a:pt x="1" y="1053"/>
                  </a:lnTo>
                  <a:lnTo>
                    <a:pt x="1" y="1053"/>
                  </a:lnTo>
                  <a:lnTo>
                    <a:pt x="228" y="1053"/>
                  </a:lnTo>
                  <a:lnTo>
                    <a:pt x="228" y="1053"/>
                  </a:lnTo>
                  <a:lnTo>
                    <a:pt x="186" y="372"/>
                  </a:lnTo>
                  <a:lnTo>
                    <a:pt x="166" y="145"/>
                  </a:lnTo>
                  <a:lnTo>
                    <a:pt x="145" y="0"/>
                  </a:lnTo>
                  <a:lnTo>
                    <a:pt x="145" y="0"/>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6129025" y="5022250"/>
              <a:ext cx="4650" cy="16525"/>
            </a:xfrm>
            <a:custGeom>
              <a:rect b="b" l="l" r="r" t="t"/>
              <a:pathLst>
                <a:path extrusionOk="0" h="661" w="186">
                  <a:moveTo>
                    <a:pt x="83" y="0"/>
                  </a:moveTo>
                  <a:lnTo>
                    <a:pt x="42" y="248"/>
                  </a:lnTo>
                  <a:lnTo>
                    <a:pt x="0" y="661"/>
                  </a:lnTo>
                  <a:lnTo>
                    <a:pt x="0" y="661"/>
                  </a:lnTo>
                  <a:lnTo>
                    <a:pt x="186" y="640"/>
                  </a:lnTo>
                  <a:lnTo>
                    <a:pt x="145" y="248"/>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6129025" y="5022250"/>
              <a:ext cx="4650" cy="16525"/>
            </a:xfrm>
            <a:custGeom>
              <a:rect b="b" l="l" r="r" t="t"/>
              <a:pathLst>
                <a:path extrusionOk="0" fill="none" h="661" w="186">
                  <a:moveTo>
                    <a:pt x="124" y="0"/>
                  </a:moveTo>
                  <a:lnTo>
                    <a:pt x="124" y="0"/>
                  </a:lnTo>
                  <a:lnTo>
                    <a:pt x="83" y="0"/>
                  </a:lnTo>
                  <a:lnTo>
                    <a:pt x="83" y="0"/>
                  </a:lnTo>
                  <a:lnTo>
                    <a:pt x="42" y="248"/>
                  </a:lnTo>
                  <a:lnTo>
                    <a:pt x="0" y="661"/>
                  </a:lnTo>
                  <a:lnTo>
                    <a:pt x="0" y="661"/>
                  </a:lnTo>
                  <a:lnTo>
                    <a:pt x="186" y="640"/>
                  </a:lnTo>
                  <a:lnTo>
                    <a:pt x="186" y="640"/>
                  </a:lnTo>
                  <a:lnTo>
                    <a:pt x="145" y="248"/>
                  </a:lnTo>
                  <a:lnTo>
                    <a:pt x="12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6085150" y="5022750"/>
              <a:ext cx="4675" cy="20150"/>
            </a:xfrm>
            <a:custGeom>
              <a:rect b="b" l="l" r="r" t="t"/>
              <a:pathLst>
                <a:path extrusionOk="0" h="806" w="187">
                  <a:moveTo>
                    <a:pt x="63" y="1"/>
                  </a:moveTo>
                  <a:lnTo>
                    <a:pt x="21" y="290"/>
                  </a:lnTo>
                  <a:lnTo>
                    <a:pt x="1" y="806"/>
                  </a:lnTo>
                  <a:lnTo>
                    <a:pt x="1" y="806"/>
                  </a:lnTo>
                  <a:lnTo>
                    <a:pt x="187" y="785"/>
                  </a:lnTo>
                  <a:lnTo>
                    <a:pt x="145" y="269"/>
                  </a:lnTo>
                  <a:lnTo>
                    <a:pt x="10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6085150" y="5022750"/>
              <a:ext cx="4675" cy="20150"/>
            </a:xfrm>
            <a:custGeom>
              <a:rect b="b" l="l" r="r" t="t"/>
              <a:pathLst>
                <a:path extrusionOk="0" fill="none" h="806" w="187">
                  <a:moveTo>
                    <a:pt x="104" y="1"/>
                  </a:moveTo>
                  <a:lnTo>
                    <a:pt x="104" y="1"/>
                  </a:lnTo>
                  <a:lnTo>
                    <a:pt x="63" y="1"/>
                  </a:lnTo>
                  <a:lnTo>
                    <a:pt x="63" y="1"/>
                  </a:lnTo>
                  <a:lnTo>
                    <a:pt x="21" y="290"/>
                  </a:lnTo>
                  <a:lnTo>
                    <a:pt x="1" y="806"/>
                  </a:lnTo>
                  <a:lnTo>
                    <a:pt x="1" y="806"/>
                  </a:lnTo>
                  <a:lnTo>
                    <a:pt x="187" y="785"/>
                  </a:lnTo>
                  <a:lnTo>
                    <a:pt x="187" y="785"/>
                  </a:lnTo>
                  <a:lnTo>
                    <a:pt x="145" y="269"/>
                  </a:lnTo>
                  <a:lnTo>
                    <a:pt x="10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6226550" y="5022250"/>
              <a:ext cx="3125" cy="7750"/>
            </a:xfrm>
            <a:custGeom>
              <a:rect b="b" l="l" r="r" t="t"/>
              <a:pathLst>
                <a:path extrusionOk="0" h="310" w="125">
                  <a:moveTo>
                    <a:pt x="42" y="0"/>
                  </a:moveTo>
                  <a:lnTo>
                    <a:pt x="0" y="310"/>
                  </a:lnTo>
                  <a:lnTo>
                    <a:pt x="0" y="310"/>
                  </a:lnTo>
                  <a:lnTo>
                    <a:pt x="124" y="289"/>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6226550" y="5022250"/>
              <a:ext cx="3125" cy="7750"/>
            </a:xfrm>
            <a:custGeom>
              <a:rect b="b" l="l" r="r" t="t"/>
              <a:pathLst>
                <a:path extrusionOk="0" fill="none" h="310" w="125">
                  <a:moveTo>
                    <a:pt x="83" y="0"/>
                  </a:moveTo>
                  <a:lnTo>
                    <a:pt x="83" y="0"/>
                  </a:lnTo>
                  <a:lnTo>
                    <a:pt x="42" y="0"/>
                  </a:lnTo>
                  <a:lnTo>
                    <a:pt x="42" y="0"/>
                  </a:lnTo>
                  <a:lnTo>
                    <a:pt x="0" y="310"/>
                  </a:lnTo>
                  <a:lnTo>
                    <a:pt x="0" y="310"/>
                  </a:lnTo>
                  <a:lnTo>
                    <a:pt x="124" y="289"/>
                  </a:lnTo>
                  <a:lnTo>
                    <a:pt x="124" y="289"/>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6182175" y="5022250"/>
              <a:ext cx="4150" cy="11875"/>
            </a:xfrm>
            <a:custGeom>
              <a:rect b="b" l="l" r="r" t="t"/>
              <a:pathLst>
                <a:path extrusionOk="0" h="475" w="166">
                  <a:moveTo>
                    <a:pt x="62" y="0"/>
                  </a:moveTo>
                  <a:lnTo>
                    <a:pt x="42" y="186"/>
                  </a:lnTo>
                  <a:lnTo>
                    <a:pt x="0" y="475"/>
                  </a:lnTo>
                  <a:lnTo>
                    <a:pt x="165" y="454"/>
                  </a:lnTo>
                  <a:lnTo>
                    <a:pt x="124" y="165"/>
                  </a:lnTo>
                  <a:lnTo>
                    <a:pt x="10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6182175" y="5022250"/>
              <a:ext cx="4150" cy="11875"/>
            </a:xfrm>
            <a:custGeom>
              <a:rect b="b" l="l" r="r" t="t"/>
              <a:pathLst>
                <a:path extrusionOk="0" fill="none" h="475" w="166">
                  <a:moveTo>
                    <a:pt x="103" y="0"/>
                  </a:moveTo>
                  <a:lnTo>
                    <a:pt x="103" y="0"/>
                  </a:lnTo>
                  <a:lnTo>
                    <a:pt x="62" y="0"/>
                  </a:lnTo>
                  <a:lnTo>
                    <a:pt x="62" y="0"/>
                  </a:lnTo>
                  <a:lnTo>
                    <a:pt x="42" y="186"/>
                  </a:lnTo>
                  <a:lnTo>
                    <a:pt x="0" y="475"/>
                  </a:lnTo>
                  <a:lnTo>
                    <a:pt x="0" y="475"/>
                  </a:lnTo>
                  <a:lnTo>
                    <a:pt x="165" y="454"/>
                  </a:lnTo>
                  <a:lnTo>
                    <a:pt x="165" y="454"/>
                  </a:lnTo>
                  <a:lnTo>
                    <a:pt x="124" y="165"/>
                  </a:lnTo>
                  <a:lnTo>
                    <a:pt x="10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6324600" y="5021725"/>
              <a:ext cx="1575" cy="1575"/>
            </a:xfrm>
            <a:custGeom>
              <a:rect b="b" l="l" r="r" t="t"/>
              <a:pathLst>
                <a:path extrusionOk="0" h="63" w="63">
                  <a:moveTo>
                    <a:pt x="21" y="0"/>
                  </a:moveTo>
                  <a:lnTo>
                    <a:pt x="0" y="62"/>
                  </a:lnTo>
                  <a:lnTo>
                    <a:pt x="0" y="62"/>
                  </a:lnTo>
                  <a:lnTo>
                    <a:pt x="62" y="42"/>
                  </a:lnTo>
                  <a:lnTo>
                    <a:pt x="4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6324600" y="5021725"/>
              <a:ext cx="1575" cy="1575"/>
            </a:xfrm>
            <a:custGeom>
              <a:rect b="b" l="l" r="r" t="t"/>
              <a:pathLst>
                <a:path extrusionOk="0" fill="none" h="63" w="63">
                  <a:moveTo>
                    <a:pt x="42" y="0"/>
                  </a:moveTo>
                  <a:lnTo>
                    <a:pt x="42" y="0"/>
                  </a:lnTo>
                  <a:lnTo>
                    <a:pt x="21" y="0"/>
                  </a:lnTo>
                  <a:lnTo>
                    <a:pt x="21" y="0"/>
                  </a:lnTo>
                  <a:lnTo>
                    <a:pt x="0" y="62"/>
                  </a:lnTo>
                  <a:lnTo>
                    <a:pt x="0" y="62"/>
                  </a:lnTo>
                  <a:lnTo>
                    <a:pt x="62" y="42"/>
                  </a:lnTo>
                  <a:lnTo>
                    <a:pt x="62" y="42"/>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6280225" y="5022250"/>
              <a:ext cx="2075" cy="3625"/>
            </a:xfrm>
            <a:custGeom>
              <a:rect b="b" l="l" r="r" t="t"/>
              <a:pathLst>
                <a:path extrusionOk="0" h="145" w="83">
                  <a:moveTo>
                    <a:pt x="21" y="0"/>
                  </a:moveTo>
                  <a:lnTo>
                    <a:pt x="0" y="145"/>
                  </a:lnTo>
                  <a:lnTo>
                    <a:pt x="0" y="145"/>
                  </a:lnTo>
                  <a:lnTo>
                    <a:pt x="83" y="124"/>
                  </a:lnTo>
                  <a:lnTo>
                    <a:pt x="6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6280225" y="5022250"/>
              <a:ext cx="2075" cy="3625"/>
            </a:xfrm>
            <a:custGeom>
              <a:rect b="b" l="l" r="r" t="t"/>
              <a:pathLst>
                <a:path extrusionOk="0" fill="none" h="145" w="83">
                  <a:moveTo>
                    <a:pt x="62" y="0"/>
                  </a:moveTo>
                  <a:lnTo>
                    <a:pt x="62" y="0"/>
                  </a:lnTo>
                  <a:lnTo>
                    <a:pt x="21" y="0"/>
                  </a:lnTo>
                  <a:lnTo>
                    <a:pt x="21" y="0"/>
                  </a:lnTo>
                  <a:lnTo>
                    <a:pt x="0" y="145"/>
                  </a:lnTo>
                  <a:lnTo>
                    <a:pt x="0" y="145"/>
                  </a:lnTo>
                  <a:lnTo>
                    <a:pt x="83" y="124"/>
                  </a:lnTo>
                  <a:lnTo>
                    <a:pt x="83" y="124"/>
                  </a:lnTo>
                  <a:lnTo>
                    <a:pt x="6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6377750" y="5021200"/>
              <a:ext cx="525" cy="25"/>
            </a:xfrm>
            <a:custGeom>
              <a:rect b="b" l="l" r="r" t="t"/>
              <a:pathLst>
                <a:path extrusionOk="0" h="1" w="21">
                  <a:moveTo>
                    <a:pt x="21" y="1"/>
                  </a:moveTo>
                  <a:lnTo>
                    <a:pt x="21" y="1"/>
                  </a:lnTo>
                  <a:lnTo>
                    <a:pt x="0" y="1"/>
                  </a:lnTo>
                  <a:lnTo>
                    <a:pt x="0" y="1"/>
                  </a:lnTo>
                  <a:lnTo>
                    <a:pt x="21" y="1"/>
                  </a:lnTo>
                  <a:lnTo>
                    <a:pt x="21" y="1"/>
                  </a:lnTo>
                  <a:lnTo>
                    <a:pt x="21"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6377750" y="5021200"/>
              <a:ext cx="525" cy="25"/>
            </a:xfrm>
            <a:custGeom>
              <a:rect b="b" l="l" r="r" t="t"/>
              <a:pathLst>
                <a:path extrusionOk="0" fill="none" h="1" w="21">
                  <a:moveTo>
                    <a:pt x="21" y="1"/>
                  </a:moveTo>
                  <a:lnTo>
                    <a:pt x="21" y="1"/>
                  </a:lnTo>
                  <a:lnTo>
                    <a:pt x="0" y="1"/>
                  </a:lnTo>
                  <a:lnTo>
                    <a:pt x="0" y="1"/>
                  </a:lnTo>
                  <a:lnTo>
                    <a:pt x="21" y="1"/>
                  </a:lnTo>
                  <a:lnTo>
                    <a:pt x="21" y="1"/>
                  </a:lnTo>
                  <a:lnTo>
                    <a:pt x="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5664600" y="5019150"/>
              <a:ext cx="717825" cy="3625"/>
            </a:xfrm>
            <a:custGeom>
              <a:rect b="b" l="l" r="r" t="t"/>
              <a:pathLst>
                <a:path extrusionOk="0" h="145" w="28713">
                  <a:moveTo>
                    <a:pt x="0" y="0"/>
                  </a:moveTo>
                  <a:lnTo>
                    <a:pt x="124" y="21"/>
                  </a:lnTo>
                  <a:lnTo>
                    <a:pt x="2002" y="62"/>
                  </a:lnTo>
                  <a:lnTo>
                    <a:pt x="5264" y="103"/>
                  </a:lnTo>
                  <a:lnTo>
                    <a:pt x="7039" y="103"/>
                  </a:lnTo>
                  <a:lnTo>
                    <a:pt x="7059" y="124"/>
                  </a:lnTo>
                  <a:lnTo>
                    <a:pt x="13066" y="124"/>
                  </a:lnTo>
                  <a:lnTo>
                    <a:pt x="14779" y="145"/>
                  </a:lnTo>
                  <a:lnTo>
                    <a:pt x="16926" y="145"/>
                  </a:lnTo>
                  <a:lnTo>
                    <a:pt x="18660" y="124"/>
                  </a:lnTo>
                  <a:lnTo>
                    <a:pt x="24687" y="124"/>
                  </a:lnTo>
                  <a:lnTo>
                    <a:pt x="26421" y="103"/>
                  </a:lnTo>
                  <a:lnTo>
                    <a:pt x="26442" y="103"/>
                  </a:lnTo>
                  <a:lnTo>
                    <a:pt x="28712" y="83"/>
                  </a:lnTo>
                  <a:lnTo>
                    <a:pt x="0"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5664600" y="5019150"/>
              <a:ext cx="717825" cy="3625"/>
            </a:xfrm>
            <a:custGeom>
              <a:rect b="b" l="l" r="r" t="t"/>
              <a:pathLst>
                <a:path extrusionOk="0" fill="none" h="145" w="28713">
                  <a:moveTo>
                    <a:pt x="0" y="0"/>
                  </a:moveTo>
                  <a:lnTo>
                    <a:pt x="0" y="0"/>
                  </a:lnTo>
                  <a:lnTo>
                    <a:pt x="124" y="21"/>
                  </a:lnTo>
                  <a:lnTo>
                    <a:pt x="124" y="21"/>
                  </a:lnTo>
                  <a:lnTo>
                    <a:pt x="2002" y="62"/>
                  </a:lnTo>
                  <a:lnTo>
                    <a:pt x="5264" y="103"/>
                  </a:lnTo>
                  <a:lnTo>
                    <a:pt x="5264" y="103"/>
                  </a:lnTo>
                  <a:lnTo>
                    <a:pt x="5305" y="103"/>
                  </a:lnTo>
                  <a:lnTo>
                    <a:pt x="5305" y="103"/>
                  </a:lnTo>
                  <a:lnTo>
                    <a:pt x="7039" y="103"/>
                  </a:lnTo>
                  <a:lnTo>
                    <a:pt x="7039" y="103"/>
                  </a:lnTo>
                  <a:lnTo>
                    <a:pt x="7059" y="124"/>
                  </a:lnTo>
                  <a:lnTo>
                    <a:pt x="7059" y="124"/>
                  </a:lnTo>
                  <a:lnTo>
                    <a:pt x="9144" y="124"/>
                  </a:lnTo>
                  <a:lnTo>
                    <a:pt x="9144" y="124"/>
                  </a:lnTo>
                  <a:lnTo>
                    <a:pt x="9185" y="124"/>
                  </a:lnTo>
                  <a:lnTo>
                    <a:pt x="9185" y="124"/>
                  </a:lnTo>
                  <a:lnTo>
                    <a:pt x="10899" y="124"/>
                  </a:lnTo>
                  <a:lnTo>
                    <a:pt x="10899" y="124"/>
                  </a:lnTo>
                  <a:lnTo>
                    <a:pt x="10940" y="124"/>
                  </a:lnTo>
                  <a:lnTo>
                    <a:pt x="10940" y="124"/>
                  </a:lnTo>
                  <a:lnTo>
                    <a:pt x="13004" y="124"/>
                  </a:lnTo>
                  <a:lnTo>
                    <a:pt x="13004" y="124"/>
                  </a:lnTo>
                  <a:lnTo>
                    <a:pt x="13066" y="124"/>
                  </a:lnTo>
                  <a:lnTo>
                    <a:pt x="13066" y="124"/>
                  </a:lnTo>
                  <a:lnTo>
                    <a:pt x="14779" y="145"/>
                  </a:lnTo>
                  <a:lnTo>
                    <a:pt x="14779" y="145"/>
                  </a:lnTo>
                  <a:lnTo>
                    <a:pt x="14821" y="145"/>
                  </a:lnTo>
                  <a:lnTo>
                    <a:pt x="14821" y="145"/>
                  </a:lnTo>
                  <a:lnTo>
                    <a:pt x="16018" y="145"/>
                  </a:lnTo>
                  <a:lnTo>
                    <a:pt x="16018" y="145"/>
                  </a:lnTo>
                  <a:lnTo>
                    <a:pt x="16885" y="145"/>
                  </a:lnTo>
                  <a:lnTo>
                    <a:pt x="16885" y="145"/>
                  </a:lnTo>
                  <a:lnTo>
                    <a:pt x="16926" y="145"/>
                  </a:lnTo>
                  <a:lnTo>
                    <a:pt x="16926" y="145"/>
                  </a:lnTo>
                  <a:lnTo>
                    <a:pt x="18660" y="124"/>
                  </a:lnTo>
                  <a:lnTo>
                    <a:pt x="18660" y="124"/>
                  </a:lnTo>
                  <a:lnTo>
                    <a:pt x="18701" y="124"/>
                  </a:lnTo>
                  <a:lnTo>
                    <a:pt x="18701" y="124"/>
                  </a:lnTo>
                  <a:lnTo>
                    <a:pt x="20765" y="124"/>
                  </a:lnTo>
                  <a:lnTo>
                    <a:pt x="20765" y="124"/>
                  </a:lnTo>
                  <a:lnTo>
                    <a:pt x="20806" y="124"/>
                  </a:lnTo>
                  <a:lnTo>
                    <a:pt x="20806" y="124"/>
                  </a:lnTo>
                  <a:lnTo>
                    <a:pt x="22520" y="124"/>
                  </a:lnTo>
                  <a:lnTo>
                    <a:pt x="22520" y="124"/>
                  </a:lnTo>
                  <a:lnTo>
                    <a:pt x="22561" y="124"/>
                  </a:lnTo>
                  <a:lnTo>
                    <a:pt x="22561" y="124"/>
                  </a:lnTo>
                  <a:lnTo>
                    <a:pt x="24646" y="124"/>
                  </a:lnTo>
                  <a:lnTo>
                    <a:pt x="24646" y="124"/>
                  </a:lnTo>
                  <a:lnTo>
                    <a:pt x="24687" y="124"/>
                  </a:lnTo>
                  <a:lnTo>
                    <a:pt x="24687" y="124"/>
                  </a:lnTo>
                  <a:lnTo>
                    <a:pt x="26421" y="103"/>
                  </a:lnTo>
                  <a:lnTo>
                    <a:pt x="26421" y="103"/>
                  </a:lnTo>
                  <a:lnTo>
                    <a:pt x="26442" y="103"/>
                  </a:lnTo>
                  <a:lnTo>
                    <a:pt x="26442" y="103"/>
                  </a:lnTo>
                  <a:lnTo>
                    <a:pt x="28712" y="83"/>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6388075" y="5021200"/>
              <a:ext cx="22200" cy="25"/>
            </a:xfrm>
            <a:custGeom>
              <a:rect b="b" l="l" r="r" t="t"/>
              <a:pathLst>
                <a:path extrusionOk="0" h="1" w="888">
                  <a:moveTo>
                    <a:pt x="289" y="1"/>
                  </a:moveTo>
                  <a:lnTo>
                    <a:pt x="289" y="1"/>
                  </a:lnTo>
                  <a:lnTo>
                    <a:pt x="0" y="1"/>
                  </a:lnTo>
                  <a:lnTo>
                    <a:pt x="888" y="1"/>
                  </a:lnTo>
                  <a:lnTo>
                    <a:pt x="888" y="1"/>
                  </a:lnTo>
                  <a:lnTo>
                    <a:pt x="289" y="1"/>
                  </a:lnTo>
                  <a:close/>
                </a:path>
              </a:pathLst>
            </a:custGeom>
            <a:solidFill>
              <a:srgbClr val="B25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6388075" y="5021200"/>
              <a:ext cx="22200" cy="25"/>
            </a:xfrm>
            <a:custGeom>
              <a:rect b="b" l="l" r="r" t="t"/>
              <a:pathLst>
                <a:path extrusionOk="0" fill="none" h="1" w="888">
                  <a:moveTo>
                    <a:pt x="289" y="1"/>
                  </a:moveTo>
                  <a:lnTo>
                    <a:pt x="289" y="1"/>
                  </a:lnTo>
                  <a:lnTo>
                    <a:pt x="0" y="1"/>
                  </a:lnTo>
                  <a:lnTo>
                    <a:pt x="888" y="1"/>
                  </a:lnTo>
                  <a:lnTo>
                    <a:pt x="888" y="1"/>
                  </a:lnTo>
                  <a:lnTo>
                    <a:pt x="28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5673375" y="4873625"/>
              <a:ext cx="721950" cy="30475"/>
            </a:xfrm>
            <a:custGeom>
              <a:rect b="b" l="l" r="r" t="t"/>
              <a:pathLst>
                <a:path extrusionOk="0" h="1219" w="28878">
                  <a:moveTo>
                    <a:pt x="27350" y="62"/>
                  </a:moveTo>
                  <a:lnTo>
                    <a:pt x="27350" y="104"/>
                  </a:lnTo>
                  <a:lnTo>
                    <a:pt x="28877" y="83"/>
                  </a:lnTo>
                  <a:lnTo>
                    <a:pt x="27350" y="62"/>
                  </a:lnTo>
                  <a:close/>
                  <a:moveTo>
                    <a:pt x="25575" y="62"/>
                  </a:moveTo>
                  <a:lnTo>
                    <a:pt x="25595" y="186"/>
                  </a:lnTo>
                  <a:lnTo>
                    <a:pt x="27288" y="104"/>
                  </a:lnTo>
                  <a:lnTo>
                    <a:pt x="27288" y="62"/>
                  </a:lnTo>
                  <a:close/>
                  <a:moveTo>
                    <a:pt x="23469" y="62"/>
                  </a:moveTo>
                  <a:lnTo>
                    <a:pt x="23490" y="331"/>
                  </a:lnTo>
                  <a:lnTo>
                    <a:pt x="25513" y="186"/>
                  </a:lnTo>
                  <a:lnTo>
                    <a:pt x="25533" y="62"/>
                  </a:lnTo>
                  <a:close/>
                  <a:moveTo>
                    <a:pt x="0" y="0"/>
                  </a:moveTo>
                  <a:lnTo>
                    <a:pt x="165" y="42"/>
                  </a:lnTo>
                  <a:lnTo>
                    <a:pt x="186" y="21"/>
                  </a:lnTo>
                  <a:lnTo>
                    <a:pt x="206" y="62"/>
                  </a:lnTo>
                  <a:lnTo>
                    <a:pt x="1218" y="269"/>
                  </a:lnTo>
                  <a:lnTo>
                    <a:pt x="2229" y="475"/>
                  </a:lnTo>
                  <a:lnTo>
                    <a:pt x="2250" y="166"/>
                  </a:lnTo>
                  <a:lnTo>
                    <a:pt x="2291" y="21"/>
                  </a:lnTo>
                  <a:lnTo>
                    <a:pt x="0" y="0"/>
                  </a:lnTo>
                  <a:close/>
                  <a:moveTo>
                    <a:pt x="21694" y="62"/>
                  </a:moveTo>
                  <a:lnTo>
                    <a:pt x="21715" y="207"/>
                  </a:lnTo>
                  <a:lnTo>
                    <a:pt x="21756" y="475"/>
                  </a:lnTo>
                  <a:lnTo>
                    <a:pt x="23387" y="351"/>
                  </a:lnTo>
                  <a:lnTo>
                    <a:pt x="23407" y="62"/>
                  </a:lnTo>
                  <a:close/>
                  <a:moveTo>
                    <a:pt x="19589" y="42"/>
                  </a:moveTo>
                  <a:lnTo>
                    <a:pt x="19609" y="269"/>
                  </a:lnTo>
                  <a:lnTo>
                    <a:pt x="19650" y="682"/>
                  </a:lnTo>
                  <a:lnTo>
                    <a:pt x="21591" y="496"/>
                  </a:lnTo>
                  <a:lnTo>
                    <a:pt x="21632" y="227"/>
                  </a:lnTo>
                  <a:lnTo>
                    <a:pt x="21653" y="62"/>
                  </a:lnTo>
                  <a:lnTo>
                    <a:pt x="19589" y="42"/>
                  </a:lnTo>
                  <a:close/>
                  <a:moveTo>
                    <a:pt x="2312" y="21"/>
                  </a:moveTo>
                  <a:lnTo>
                    <a:pt x="2332" y="186"/>
                  </a:lnTo>
                  <a:lnTo>
                    <a:pt x="2374" y="496"/>
                  </a:lnTo>
                  <a:lnTo>
                    <a:pt x="3158" y="640"/>
                  </a:lnTo>
                  <a:lnTo>
                    <a:pt x="3963" y="764"/>
                  </a:lnTo>
                  <a:lnTo>
                    <a:pt x="4004" y="289"/>
                  </a:lnTo>
                  <a:lnTo>
                    <a:pt x="4046" y="42"/>
                  </a:lnTo>
                  <a:lnTo>
                    <a:pt x="2312" y="21"/>
                  </a:lnTo>
                  <a:close/>
                  <a:moveTo>
                    <a:pt x="19341" y="42"/>
                  </a:moveTo>
                  <a:lnTo>
                    <a:pt x="17813" y="62"/>
                  </a:lnTo>
                  <a:lnTo>
                    <a:pt x="17855" y="331"/>
                  </a:lnTo>
                  <a:lnTo>
                    <a:pt x="17896" y="826"/>
                  </a:lnTo>
                  <a:lnTo>
                    <a:pt x="19485" y="682"/>
                  </a:lnTo>
                  <a:lnTo>
                    <a:pt x="19506" y="269"/>
                  </a:lnTo>
                  <a:lnTo>
                    <a:pt x="19547" y="42"/>
                  </a:lnTo>
                  <a:close/>
                  <a:moveTo>
                    <a:pt x="4087" y="42"/>
                  </a:moveTo>
                  <a:lnTo>
                    <a:pt x="4108" y="289"/>
                  </a:lnTo>
                  <a:lnTo>
                    <a:pt x="4149" y="785"/>
                  </a:lnTo>
                  <a:lnTo>
                    <a:pt x="5098" y="909"/>
                  </a:lnTo>
                  <a:lnTo>
                    <a:pt x="6069" y="991"/>
                  </a:lnTo>
                  <a:lnTo>
                    <a:pt x="6110" y="372"/>
                  </a:lnTo>
                  <a:lnTo>
                    <a:pt x="6130" y="166"/>
                  </a:lnTo>
                  <a:lnTo>
                    <a:pt x="6151" y="42"/>
                  </a:lnTo>
                  <a:close/>
                  <a:moveTo>
                    <a:pt x="15708" y="62"/>
                  </a:moveTo>
                  <a:lnTo>
                    <a:pt x="15749" y="393"/>
                  </a:lnTo>
                  <a:lnTo>
                    <a:pt x="15791" y="1012"/>
                  </a:lnTo>
                  <a:lnTo>
                    <a:pt x="17710" y="847"/>
                  </a:lnTo>
                  <a:lnTo>
                    <a:pt x="17731" y="331"/>
                  </a:lnTo>
                  <a:lnTo>
                    <a:pt x="17772" y="62"/>
                  </a:lnTo>
                  <a:close/>
                  <a:moveTo>
                    <a:pt x="13954" y="62"/>
                  </a:moveTo>
                  <a:lnTo>
                    <a:pt x="13974" y="207"/>
                  </a:lnTo>
                  <a:lnTo>
                    <a:pt x="13995" y="434"/>
                  </a:lnTo>
                  <a:lnTo>
                    <a:pt x="14036" y="1115"/>
                  </a:lnTo>
                  <a:lnTo>
                    <a:pt x="14841" y="1074"/>
                  </a:lnTo>
                  <a:lnTo>
                    <a:pt x="15584" y="1032"/>
                  </a:lnTo>
                  <a:lnTo>
                    <a:pt x="15625" y="393"/>
                  </a:lnTo>
                  <a:lnTo>
                    <a:pt x="15667" y="62"/>
                  </a:lnTo>
                  <a:close/>
                  <a:moveTo>
                    <a:pt x="6192" y="42"/>
                  </a:moveTo>
                  <a:lnTo>
                    <a:pt x="6213" y="166"/>
                  </a:lnTo>
                  <a:lnTo>
                    <a:pt x="6234" y="372"/>
                  </a:lnTo>
                  <a:lnTo>
                    <a:pt x="6275" y="1012"/>
                  </a:lnTo>
                  <a:lnTo>
                    <a:pt x="7059" y="1074"/>
                  </a:lnTo>
                  <a:lnTo>
                    <a:pt x="7823" y="1136"/>
                  </a:lnTo>
                  <a:lnTo>
                    <a:pt x="7864" y="434"/>
                  </a:lnTo>
                  <a:lnTo>
                    <a:pt x="7885" y="186"/>
                  </a:lnTo>
                  <a:lnTo>
                    <a:pt x="7906" y="42"/>
                  </a:lnTo>
                  <a:close/>
                  <a:moveTo>
                    <a:pt x="7968" y="62"/>
                  </a:moveTo>
                  <a:lnTo>
                    <a:pt x="7988" y="186"/>
                  </a:lnTo>
                  <a:lnTo>
                    <a:pt x="8009" y="434"/>
                  </a:lnTo>
                  <a:lnTo>
                    <a:pt x="8050" y="1136"/>
                  </a:lnTo>
                  <a:lnTo>
                    <a:pt x="9000" y="1177"/>
                  </a:lnTo>
                  <a:lnTo>
                    <a:pt x="9928" y="1198"/>
                  </a:lnTo>
                  <a:lnTo>
                    <a:pt x="9970" y="454"/>
                  </a:lnTo>
                  <a:lnTo>
                    <a:pt x="9990" y="207"/>
                  </a:lnTo>
                  <a:lnTo>
                    <a:pt x="10032" y="62"/>
                  </a:lnTo>
                  <a:close/>
                  <a:moveTo>
                    <a:pt x="11827" y="62"/>
                  </a:moveTo>
                  <a:lnTo>
                    <a:pt x="11869" y="207"/>
                  </a:lnTo>
                  <a:lnTo>
                    <a:pt x="11889" y="454"/>
                  </a:lnTo>
                  <a:lnTo>
                    <a:pt x="11910" y="1198"/>
                  </a:lnTo>
                  <a:lnTo>
                    <a:pt x="12860" y="1177"/>
                  </a:lnTo>
                  <a:lnTo>
                    <a:pt x="13809" y="1136"/>
                  </a:lnTo>
                  <a:lnTo>
                    <a:pt x="13850" y="434"/>
                  </a:lnTo>
                  <a:lnTo>
                    <a:pt x="13871" y="207"/>
                  </a:lnTo>
                  <a:lnTo>
                    <a:pt x="13892" y="62"/>
                  </a:lnTo>
                  <a:close/>
                  <a:moveTo>
                    <a:pt x="10073" y="62"/>
                  </a:moveTo>
                  <a:lnTo>
                    <a:pt x="10094" y="207"/>
                  </a:lnTo>
                  <a:lnTo>
                    <a:pt x="10114" y="454"/>
                  </a:lnTo>
                  <a:lnTo>
                    <a:pt x="10156" y="1218"/>
                  </a:lnTo>
                  <a:lnTo>
                    <a:pt x="10816" y="1218"/>
                  </a:lnTo>
                  <a:lnTo>
                    <a:pt x="11704" y="1198"/>
                  </a:lnTo>
                  <a:lnTo>
                    <a:pt x="11745" y="454"/>
                  </a:lnTo>
                  <a:lnTo>
                    <a:pt x="11766" y="207"/>
                  </a:lnTo>
                  <a:lnTo>
                    <a:pt x="11786" y="62"/>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6357100" y="4875175"/>
              <a:ext cx="38225" cy="1050"/>
            </a:xfrm>
            <a:custGeom>
              <a:rect b="b" l="l" r="r" t="t"/>
              <a:pathLst>
                <a:path extrusionOk="0" fill="none" h="42" w="1529">
                  <a:moveTo>
                    <a:pt x="1" y="0"/>
                  </a:moveTo>
                  <a:lnTo>
                    <a:pt x="1" y="0"/>
                  </a:lnTo>
                  <a:lnTo>
                    <a:pt x="1" y="42"/>
                  </a:lnTo>
                  <a:lnTo>
                    <a:pt x="1" y="42"/>
                  </a:lnTo>
                  <a:lnTo>
                    <a:pt x="1528" y="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6312725" y="4875175"/>
              <a:ext cx="42850" cy="3125"/>
            </a:xfrm>
            <a:custGeom>
              <a:rect b="b" l="l" r="r" t="t"/>
              <a:pathLst>
                <a:path extrusionOk="0" fill="none" h="125" w="1714">
                  <a:moveTo>
                    <a:pt x="1" y="0"/>
                  </a:moveTo>
                  <a:lnTo>
                    <a:pt x="1" y="0"/>
                  </a:lnTo>
                  <a:lnTo>
                    <a:pt x="21" y="124"/>
                  </a:lnTo>
                  <a:lnTo>
                    <a:pt x="21" y="124"/>
                  </a:lnTo>
                  <a:lnTo>
                    <a:pt x="1714" y="42"/>
                  </a:lnTo>
                  <a:lnTo>
                    <a:pt x="1714" y="42"/>
                  </a:lnTo>
                  <a:lnTo>
                    <a:pt x="1714"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6260100" y="4875175"/>
              <a:ext cx="51625" cy="6725"/>
            </a:xfrm>
            <a:custGeom>
              <a:rect b="b" l="l" r="r" t="t"/>
              <a:pathLst>
                <a:path extrusionOk="0" fill="none" h="269" w="2065">
                  <a:moveTo>
                    <a:pt x="0" y="0"/>
                  </a:moveTo>
                  <a:lnTo>
                    <a:pt x="0" y="0"/>
                  </a:lnTo>
                  <a:lnTo>
                    <a:pt x="21" y="269"/>
                  </a:lnTo>
                  <a:lnTo>
                    <a:pt x="21" y="269"/>
                  </a:lnTo>
                  <a:lnTo>
                    <a:pt x="2044" y="124"/>
                  </a:lnTo>
                  <a:lnTo>
                    <a:pt x="2044" y="124"/>
                  </a:lnTo>
                  <a:lnTo>
                    <a:pt x="2064"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5969050" y="4875175"/>
              <a:ext cx="51625" cy="28400"/>
            </a:xfrm>
            <a:custGeom>
              <a:rect b="b" l="l" r="r" t="t"/>
              <a:pathLst>
                <a:path extrusionOk="0" fill="none" h="1136" w="2065">
                  <a:moveTo>
                    <a:pt x="0" y="0"/>
                  </a:moveTo>
                  <a:lnTo>
                    <a:pt x="0" y="0"/>
                  </a:lnTo>
                  <a:lnTo>
                    <a:pt x="42" y="145"/>
                  </a:lnTo>
                  <a:lnTo>
                    <a:pt x="62" y="392"/>
                  </a:lnTo>
                  <a:lnTo>
                    <a:pt x="83" y="1136"/>
                  </a:lnTo>
                  <a:lnTo>
                    <a:pt x="83" y="1136"/>
                  </a:lnTo>
                  <a:lnTo>
                    <a:pt x="1033" y="1115"/>
                  </a:lnTo>
                  <a:lnTo>
                    <a:pt x="1982" y="1074"/>
                  </a:lnTo>
                  <a:lnTo>
                    <a:pt x="1982" y="1074"/>
                  </a:lnTo>
                  <a:lnTo>
                    <a:pt x="2023" y="372"/>
                  </a:lnTo>
                  <a:lnTo>
                    <a:pt x="2044" y="145"/>
                  </a:lnTo>
                  <a:lnTo>
                    <a:pt x="2065" y="0"/>
                  </a:lnTo>
                  <a:lnTo>
                    <a:pt x="2065" y="0"/>
                  </a:lnTo>
                  <a:lnTo>
                    <a:pt x="1260" y="0"/>
                  </a:lnTo>
                  <a:lnTo>
                    <a:pt x="126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6022200" y="4875175"/>
              <a:ext cx="42850" cy="26325"/>
            </a:xfrm>
            <a:custGeom>
              <a:rect b="b" l="l" r="r" t="t"/>
              <a:pathLst>
                <a:path extrusionOk="0" fill="none" h="1053" w="1714">
                  <a:moveTo>
                    <a:pt x="1714" y="0"/>
                  </a:moveTo>
                  <a:lnTo>
                    <a:pt x="1714" y="0"/>
                  </a:lnTo>
                  <a:lnTo>
                    <a:pt x="1" y="0"/>
                  </a:lnTo>
                  <a:lnTo>
                    <a:pt x="1" y="0"/>
                  </a:lnTo>
                  <a:lnTo>
                    <a:pt x="21" y="145"/>
                  </a:lnTo>
                  <a:lnTo>
                    <a:pt x="42" y="372"/>
                  </a:lnTo>
                  <a:lnTo>
                    <a:pt x="83" y="1053"/>
                  </a:lnTo>
                  <a:lnTo>
                    <a:pt x="83" y="1053"/>
                  </a:lnTo>
                  <a:lnTo>
                    <a:pt x="888" y="1012"/>
                  </a:lnTo>
                  <a:lnTo>
                    <a:pt x="888" y="1012"/>
                  </a:lnTo>
                  <a:lnTo>
                    <a:pt x="1631" y="970"/>
                  </a:lnTo>
                  <a:lnTo>
                    <a:pt x="1631" y="970"/>
                  </a:lnTo>
                  <a:lnTo>
                    <a:pt x="1672" y="331"/>
                  </a:lnTo>
                  <a:lnTo>
                    <a:pt x="17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5925175" y="4875175"/>
              <a:ext cx="42875" cy="28925"/>
            </a:xfrm>
            <a:custGeom>
              <a:rect b="b" l="l" r="r" t="t"/>
              <a:pathLst>
                <a:path extrusionOk="0" fill="none" h="1157" w="1715">
                  <a:moveTo>
                    <a:pt x="1" y="0"/>
                  </a:moveTo>
                  <a:lnTo>
                    <a:pt x="1" y="0"/>
                  </a:lnTo>
                  <a:lnTo>
                    <a:pt x="22" y="145"/>
                  </a:lnTo>
                  <a:lnTo>
                    <a:pt x="42" y="392"/>
                  </a:lnTo>
                  <a:lnTo>
                    <a:pt x="84" y="1156"/>
                  </a:lnTo>
                  <a:lnTo>
                    <a:pt x="84" y="1156"/>
                  </a:lnTo>
                  <a:lnTo>
                    <a:pt x="744" y="1156"/>
                  </a:lnTo>
                  <a:lnTo>
                    <a:pt x="744" y="1156"/>
                  </a:lnTo>
                  <a:lnTo>
                    <a:pt x="1632" y="1136"/>
                  </a:lnTo>
                  <a:lnTo>
                    <a:pt x="1632" y="1136"/>
                  </a:lnTo>
                  <a:lnTo>
                    <a:pt x="1673" y="392"/>
                  </a:lnTo>
                  <a:lnTo>
                    <a:pt x="1694" y="145"/>
                  </a:lnTo>
                  <a:lnTo>
                    <a:pt x="1714" y="0"/>
                  </a:lnTo>
                  <a:lnTo>
                    <a:pt x="1714"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6215700" y="4875175"/>
              <a:ext cx="42875" cy="10350"/>
            </a:xfrm>
            <a:custGeom>
              <a:rect b="b" l="l" r="r" t="t"/>
              <a:pathLst>
                <a:path extrusionOk="0" fill="none" h="414" w="1715">
                  <a:moveTo>
                    <a:pt x="1" y="0"/>
                  </a:moveTo>
                  <a:lnTo>
                    <a:pt x="1" y="0"/>
                  </a:lnTo>
                  <a:lnTo>
                    <a:pt x="22" y="145"/>
                  </a:lnTo>
                  <a:lnTo>
                    <a:pt x="63" y="413"/>
                  </a:lnTo>
                  <a:lnTo>
                    <a:pt x="63" y="413"/>
                  </a:lnTo>
                  <a:lnTo>
                    <a:pt x="1694" y="289"/>
                  </a:lnTo>
                  <a:lnTo>
                    <a:pt x="1694" y="289"/>
                  </a:lnTo>
                  <a:lnTo>
                    <a:pt x="1714"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6066075" y="4875175"/>
              <a:ext cx="51625" cy="23750"/>
            </a:xfrm>
            <a:custGeom>
              <a:rect b="b" l="l" r="r" t="t"/>
              <a:pathLst>
                <a:path extrusionOk="0" fill="none" h="950" w="2065">
                  <a:moveTo>
                    <a:pt x="2064" y="0"/>
                  </a:moveTo>
                  <a:lnTo>
                    <a:pt x="2064" y="0"/>
                  </a:lnTo>
                  <a:lnTo>
                    <a:pt x="0" y="0"/>
                  </a:lnTo>
                  <a:lnTo>
                    <a:pt x="0" y="0"/>
                  </a:lnTo>
                  <a:lnTo>
                    <a:pt x="41" y="331"/>
                  </a:lnTo>
                  <a:lnTo>
                    <a:pt x="83" y="950"/>
                  </a:lnTo>
                  <a:lnTo>
                    <a:pt x="83" y="950"/>
                  </a:lnTo>
                  <a:lnTo>
                    <a:pt x="2002" y="785"/>
                  </a:lnTo>
                  <a:lnTo>
                    <a:pt x="2002" y="785"/>
                  </a:lnTo>
                  <a:lnTo>
                    <a:pt x="2023" y="269"/>
                  </a:lnTo>
                  <a:lnTo>
                    <a:pt x="206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5872550" y="4875175"/>
              <a:ext cx="51625" cy="28400"/>
            </a:xfrm>
            <a:custGeom>
              <a:rect b="b" l="l" r="r" t="t"/>
              <a:pathLst>
                <a:path extrusionOk="0" fill="none" h="1136" w="2065">
                  <a:moveTo>
                    <a:pt x="1" y="0"/>
                  </a:moveTo>
                  <a:lnTo>
                    <a:pt x="1" y="0"/>
                  </a:lnTo>
                  <a:lnTo>
                    <a:pt x="21" y="124"/>
                  </a:lnTo>
                  <a:lnTo>
                    <a:pt x="42" y="372"/>
                  </a:lnTo>
                  <a:lnTo>
                    <a:pt x="83" y="1074"/>
                  </a:lnTo>
                  <a:lnTo>
                    <a:pt x="83" y="1074"/>
                  </a:lnTo>
                  <a:lnTo>
                    <a:pt x="1033" y="1115"/>
                  </a:lnTo>
                  <a:lnTo>
                    <a:pt x="1961" y="1136"/>
                  </a:lnTo>
                  <a:lnTo>
                    <a:pt x="1961" y="1136"/>
                  </a:lnTo>
                  <a:lnTo>
                    <a:pt x="2003" y="392"/>
                  </a:lnTo>
                  <a:lnTo>
                    <a:pt x="2023" y="145"/>
                  </a:lnTo>
                  <a:lnTo>
                    <a:pt x="2065" y="0"/>
                  </a:lnTo>
                  <a:lnTo>
                    <a:pt x="2065"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6163075" y="4874650"/>
              <a:ext cx="51625" cy="16025"/>
            </a:xfrm>
            <a:custGeom>
              <a:rect b="b" l="l" r="r" t="t"/>
              <a:pathLst>
                <a:path extrusionOk="0" fill="none" h="641" w="2065">
                  <a:moveTo>
                    <a:pt x="1" y="1"/>
                  </a:moveTo>
                  <a:lnTo>
                    <a:pt x="1" y="1"/>
                  </a:lnTo>
                  <a:lnTo>
                    <a:pt x="21" y="228"/>
                  </a:lnTo>
                  <a:lnTo>
                    <a:pt x="62" y="641"/>
                  </a:lnTo>
                  <a:lnTo>
                    <a:pt x="62" y="641"/>
                  </a:lnTo>
                  <a:lnTo>
                    <a:pt x="2003" y="455"/>
                  </a:lnTo>
                  <a:lnTo>
                    <a:pt x="2003" y="455"/>
                  </a:lnTo>
                  <a:lnTo>
                    <a:pt x="2044" y="186"/>
                  </a:lnTo>
                  <a:lnTo>
                    <a:pt x="2065" y="2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6118700" y="4874650"/>
              <a:ext cx="43375" cy="19650"/>
            </a:xfrm>
            <a:custGeom>
              <a:rect b="b" l="l" r="r" t="t"/>
              <a:pathLst>
                <a:path extrusionOk="0" fill="none" h="786" w="1735">
                  <a:moveTo>
                    <a:pt x="1528" y="1"/>
                  </a:moveTo>
                  <a:lnTo>
                    <a:pt x="1528" y="1"/>
                  </a:lnTo>
                  <a:lnTo>
                    <a:pt x="0" y="21"/>
                  </a:lnTo>
                  <a:lnTo>
                    <a:pt x="0" y="21"/>
                  </a:lnTo>
                  <a:lnTo>
                    <a:pt x="42" y="290"/>
                  </a:lnTo>
                  <a:lnTo>
                    <a:pt x="83" y="785"/>
                  </a:lnTo>
                  <a:lnTo>
                    <a:pt x="83" y="785"/>
                  </a:lnTo>
                  <a:lnTo>
                    <a:pt x="1672" y="641"/>
                  </a:lnTo>
                  <a:lnTo>
                    <a:pt x="1672" y="641"/>
                  </a:lnTo>
                  <a:lnTo>
                    <a:pt x="1693" y="228"/>
                  </a:lnTo>
                  <a:lnTo>
                    <a:pt x="1734" y="1"/>
                  </a:lnTo>
                  <a:lnTo>
                    <a:pt x="152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5828175" y="4874650"/>
              <a:ext cx="42850" cy="27375"/>
            </a:xfrm>
            <a:custGeom>
              <a:rect b="b" l="l" r="r" t="t"/>
              <a:pathLst>
                <a:path extrusionOk="0" fill="none" h="1095" w="1714">
                  <a:moveTo>
                    <a:pt x="0" y="1"/>
                  </a:moveTo>
                  <a:lnTo>
                    <a:pt x="0" y="1"/>
                  </a:lnTo>
                  <a:lnTo>
                    <a:pt x="21" y="125"/>
                  </a:lnTo>
                  <a:lnTo>
                    <a:pt x="42" y="331"/>
                  </a:lnTo>
                  <a:lnTo>
                    <a:pt x="83" y="971"/>
                  </a:lnTo>
                  <a:lnTo>
                    <a:pt x="83" y="971"/>
                  </a:lnTo>
                  <a:lnTo>
                    <a:pt x="867" y="1033"/>
                  </a:lnTo>
                  <a:lnTo>
                    <a:pt x="1631" y="1095"/>
                  </a:lnTo>
                  <a:lnTo>
                    <a:pt x="1631" y="1095"/>
                  </a:lnTo>
                  <a:lnTo>
                    <a:pt x="1672" y="393"/>
                  </a:lnTo>
                  <a:lnTo>
                    <a:pt x="1693" y="145"/>
                  </a:lnTo>
                  <a:lnTo>
                    <a:pt x="1714" y="1"/>
                  </a:lnTo>
                  <a:lnTo>
                    <a:pt x="1714"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5775525" y="4874650"/>
              <a:ext cx="51650" cy="23775"/>
            </a:xfrm>
            <a:custGeom>
              <a:rect b="b" l="l" r="r" t="t"/>
              <a:pathLst>
                <a:path extrusionOk="0" fill="none" h="951" w="2066">
                  <a:moveTo>
                    <a:pt x="1" y="1"/>
                  </a:moveTo>
                  <a:lnTo>
                    <a:pt x="1" y="1"/>
                  </a:lnTo>
                  <a:lnTo>
                    <a:pt x="22" y="248"/>
                  </a:lnTo>
                  <a:lnTo>
                    <a:pt x="63" y="744"/>
                  </a:lnTo>
                  <a:lnTo>
                    <a:pt x="63" y="744"/>
                  </a:lnTo>
                  <a:lnTo>
                    <a:pt x="1012" y="868"/>
                  </a:lnTo>
                  <a:lnTo>
                    <a:pt x="1983" y="950"/>
                  </a:lnTo>
                  <a:lnTo>
                    <a:pt x="1983" y="950"/>
                  </a:lnTo>
                  <a:lnTo>
                    <a:pt x="2024" y="331"/>
                  </a:lnTo>
                  <a:lnTo>
                    <a:pt x="2044" y="125"/>
                  </a:lnTo>
                  <a:lnTo>
                    <a:pt x="2065" y="1"/>
                  </a:lnTo>
                  <a:lnTo>
                    <a:pt x="2065"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5731150" y="4874150"/>
              <a:ext cx="43375" cy="18600"/>
            </a:xfrm>
            <a:custGeom>
              <a:rect b="b" l="l" r="r" t="t"/>
              <a:pathLst>
                <a:path extrusionOk="0" fill="none" h="744" w="1735">
                  <a:moveTo>
                    <a:pt x="1" y="0"/>
                  </a:moveTo>
                  <a:lnTo>
                    <a:pt x="1" y="0"/>
                  </a:lnTo>
                  <a:lnTo>
                    <a:pt x="21" y="165"/>
                  </a:lnTo>
                  <a:lnTo>
                    <a:pt x="63" y="475"/>
                  </a:lnTo>
                  <a:lnTo>
                    <a:pt x="63" y="475"/>
                  </a:lnTo>
                  <a:lnTo>
                    <a:pt x="847" y="619"/>
                  </a:lnTo>
                  <a:lnTo>
                    <a:pt x="1652" y="743"/>
                  </a:lnTo>
                  <a:lnTo>
                    <a:pt x="1652" y="743"/>
                  </a:lnTo>
                  <a:lnTo>
                    <a:pt x="1693" y="268"/>
                  </a:lnTo>
                  <a:lnTo>
                    <a:pt x="1735" y="21"/>
                  </a:lnTo>
                  <a:lnTo>
                    <a:pt x="1735" y="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5673375" y="4873625"/>
              <a:ext cx="57300" cy="11900"/>
            </a:xfrm>
            <a:custGeom>
              <a:rect b="b" l="l" r="r" t="t"/>
              <a:pathLst>
                <a:path extrusionOk="0" fill="none" h="476" w="2292">
                  <a:moveTo>
                    <a:pt x="0" y="0"/>
                  </a:moveTo>
                  <a:lnTo>
                    <a:pt x="0" y="0"/>
                  </a:lnTo>
                  <a:lnTo>
                    <a:pt x="165" y="42"/>
                  </a:lnTo>
                  <a:lnTo>
                    <a:pt x="165" y="42"/>
                  </a:lnTo>
                  <a:lnTo>
                    <a:pt x="186" y="21"/>
                  </a:lnTo>
                  <a:lnTo>
                    <a:pt x="186" y="21"/>
                  </a:lnTo>
                  <a:lnTo>
                    <a:pt x="206" y="62"/>
                  </a:lnTo>
                  <a:lnTo>
                    <a:pt x="206" y="62"/>
                  </a:lnTo>
                  <a:lnTo>
                    <a:pt x="1218" y="269"/>
                  </a:lnTo>
                  <a:lnTo>
                    <a:pt x="2229" y="475"/>
                  </a:lnTo>
                  <a:lnTo>
                    <a:pt x="2229" y="475"/>
                  </a:lnTo>
                  <a:lnTo>
                    <a:pt x="2250" y="166"/>
                  </a:lnTo>
                  <a:lnTo>
                    <a:pt x="2291" y="21"/>
                  </a:lnTo>
                  <a:lnTo>
                    <a:pt x="2291" y="2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5677500" y="4874150"/>
              <a:ext cx="1050" cy="1050"/>
            </a:xfrm>
            <a:custGeom>
              <a:rect b="b" l="l" r="r" t="t"/>
              <a:pathLst>
                <a:path extrusionOk="0" h="42" w="42">
                  <a:moveTo>
                    <a:pt x="21" y="0"/>
                  </a:moveTo>
                  <a:lnTo>
                    <a:pt x="0" y="21"/>
                  </a:lnTo>
                  <a:lnTo>
                    <a:pt x="41" y="41"/>
                  </a:lnTo>
                  <a:lnTo>
                    <a:pt x="21"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5677500" y="4874150"/>
              <a:ext cx="1050" cy="1050"/>
            </a:xfrm>
            <a:custGeom>
              <a:rect b="b" l="l" r="r" t="t"/>
              <a:pathLst>
                <a:path extrusionOk="0" fill="none" h="42" w="42">
                  <a:moveTo>
                    <a:pt x="21" y="0"/>
                  </a:moveTo>
                  <a:lnTo>
                    <a:pt x="21" y="0"/>
                  </a:lnTo>
                  <a:lnTo>
                    <a:pt x="0" y="21"/>
                  </a:lnTo>
                  <a:lnTo>
                    <a:pt x="0" y="21"/>
                  </a:lnTo>
                  <a:lnTo>
                    <a:pt x="41" y="41"/>
                  </a:lnTo>
                  <a:lnTo>
                    <a:pt x="41" y="41"/>
                  </a:lnTo>
                  <a:lnTo>
                    <a:pt x="2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5772450" y="4874650"/>
              <a:ext cx="4650" cy="18600"/>
            </a:xfrm>
            <a:custGeom>
              <a:rect b="b" l="l" r="r" t="t"/>
              <a:pathLst>
                <a:path extrusionOk="0" h="744" w="186">
                  <a:moveTo>
                    <a:pt x="83" y="1"/>
                  </a:moveTo>
                  <a:lnTo>
                    <a:pt x="41" y="248"/>
                  </a:lnTo>
                  <a:lnTo>
                    <a:pt x="0" y="723"/>
                  </a:lnTo>
                  <a:lnTo>
                    <a:pt x="186" y="744"/>
                  </a:lnTo>
                  <a:lnTo>
                    <a:pt x="145" y="248"/>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5772450" y="4874650"/>
              <a:ext cx="4650" cy="18600"/>
            </a:xfrm>
            <a:custGeom>
              <a:rect b="b" l="l" r="r" t="t"/>
              <a:pathLst>
                <a:path extrusionOk="0" fill="none" h="744" w="186">
                  <a:moveTo>
                    <a:pt x="83" y="1"/>
                  </a:moveTo>
                  <a:lnTo>
                    <a:pt x="83" y="1"/>
                  </a:lnTo>
                  <a:lnTo>
                    <a:pt x="41" y="248"/>
                  </a:lnTo>
                  <a:lnTo>
                    <a:pt x="0" y="723"/>
                  </a:lnTo>
                  <a:lnTo>
                    <a:pt x="0" y="723"/>
                  </a:lnTo>
                  <a:lnTo>
                    <a:pt x="186" y="744"/>
                  </a:lnTo>
                  <a:lnTo>
                    <a:pt x="186" y="744"/>
                  </a:lnTo>
                  <a:lnTo>
                    <a:pt x="145" y="248"/>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5729100" y="4874150"/>
              <a:ext cx="3625" cy="11875"/>
            </a:xfrm>
            <a:custGeom>
              <a:rect b="b" l="l" r="r" t="t"/>
              <a:pathLst>
                <a:path extrusionOk="0" h="475" w="145">
                  <a:moveTo>
                    <a:pt x="62" y="0"/>
                  </a:moveTo>
                  <a:lnTo>
                    <a:pt x="21" y="145"/>
                  </a:lnTo>
                  <a:lnTo>
                    <a:pt x="0" y="454"/>
                  </a:lnTo>
                  <a:lnTo>
                    <a:pt x="145" y="475"/>
                  </a:lnTo>
                  <a:lnTo>
                    <a:pt x="103" y="165"/>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5729100" y="4874150"/>
              <a:ext cx="3625" cy="11875"/>
            </a:xfrm>
            <a:custGeom>
              <a:rect b="b" l="l" r="r" t="t"/>
              <a:pathLst>
                <a:path extrusionOk="0" fill="none" h="475" w="145">
                  <a:moveTo>
                    <a:pt x="62" y="0"/>
                  </a:moveTo>
                  <a:lnTo>
                    <a:pt x="62" y="0"/>
                  </a:lnTo>
                  <a:lnTo>
                    <a:pt x="21" y="145"/>
                  </a:lnTo>
                  <a:lnTo>
                    <a:pt x="0" y="454"/>
                  </a:lnTo>
                  <a:lnTo>
                    <a:pt x="0" y="454"/>
                  </a:lnTo>
                  <a:lnTo>
                    <a:pt x="145" y="475"/>
                  </a:lnTo>
                  <a:lnTo>
                    <a:pt x="145" y="475"/>
                  </a:lnTo>
                  <a:lnTo>
                    <a:pt x="103" y="165"/>
                  </a:lnTo>
                  <a:lnTo>
                    <a:pt x="83" y="0"/>
                  </a:lnTo>
                  <a:lnTo>
                    <a:pt x="83" y="0"/>
                  </a:lnTo>
                  <a:lnTo>
                    <a:pt x="6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5868950" y="4874650"/>
              <a:ext cx="5700" cy="27375"/>
            </a:xfrm>
            <a:custGeom>
              <a:rect b="b" l="l" r="r" t="t"/>
              <a:pathLst>
                <a:path extrusionOk="0" h="1095" w="228">
                  <a:moveTo>
                    <a:pt x="83" y="1"/>
                  </a:moveTo>
                  <a:lnTo>
                    <a:pt x="62" y="145"/>
                  </a:lnTo>
                  <a:lnTo>
                    <a:pt x="41" y="393"/>
                  </a:lnTo>
                  <a:lnTo>
                    <a:pt x="0" y="1095"/>
                  </a:lnTo>
                  <a:lnTo>
                    <a:pt x="227" y="1095"/>
                  </a:lnTo>
                  <a:lnTo>
                    <a:pt x="186" y="393"/>
                  </a:lnTo>
                  <a:lnTo>
                    <a:pt x="165" y="145"/>
                  </a:lnTo>
                  <a:lnTo>
                    <a:pt x="145" y="21"/>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5868950" y="4874650"/>
              <a:ext cx="5700" cy="27375"/>
            </a:xfrm>
            <a:custGeom>
              <a:rect b="b" l="l" r="r" t="t"/>
              <a:pathLst>
                <a:path extrusionOk="0" fill="none" h="1095" w="228">
                  <a:moveTo>
                    <a:pt x="83" y="1"/>
                  </a:moveTo>
                  <a:lnTo>
                    <a:pt x="83" y="1"/>
                  </a:lnTo>
                  <a:lnTo>
                    <a:pt x="62" y="145"/>
                  </a:lnTo>
                  <a:lnTo>
                    <a:pt x="41" y="393"/>
                  </a:lnTo>
                  <a:lnTo>
                    <a:pt x="0" y="1095"/>
                  </a:lnTo>
                  <a:lnTo>
                    <a:pt x="0" y="1095"/>
                  </a:lnTo>
                  <a:lnTo>
                    <a:pt x="227" y="1095"/>
                  </a:lnTo>
                  <a:lnTo>
                    <a:pt x="227" y="1095"/>
                  </a:lnTo>
                  <a:lnTo>
                    <a:pt x="186" y="393"/>
                  </a:lnTo>
                  <a:lnTo>
                    <a:pt x="165" y="145"/>
                  </a:lnTo>
                  <a:lnTo>
                    <a:pt x="145" y="21"/>
                  </a:lnTo>
                  <a:lnTo>
                    <a:pt x="145" y="2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5825075" y="4874650"/>
              <a:ext cx="5175" cy="24275"/>
            </a:xfrm>
            <a:custGeom>
              <a:rect b="b" l="l" r="r" t="t"/>
              <a:pathLst>
                <a:path extrusionOk="0" h="971" w="207">
                  <a:moveTo>
                    <a:pt x="83" y="1"/>
                  </a:moveTo>
                  <a:lnTo>
                    <a:pt x="62" y="125"/>
                  </a:lnTo>
                  <a:lnTo>
                    <a:pt x="42" y="331"/>
                  </a:lnTo>
                  <a:lnTo>
                    <a:pt x="1" y="950"/>
                  </a:lnTo>
                  <a:lnTo>
                    <a:pt x="207" y="971"/>
                  </a:lnTo>
                  <a:lnTo>
                    <a:pt x="166" y="331"/>
                  </a:lnTo>
                  <a:lnTo>
                    <a:pt x="145" y="12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5825075" y="4874650"/>
              <a:ext cx="5175" cy="24275"/>
            </a:xfrm>
            <a:custGeom>
              <a:rect b="b" l="l" r="r" t="t"/>
              <a:pathLst>
                <a:path extrusionOk="0" fill="none" h="971" w="207">
                  <a:moveTo>
                    <a:pt x="83" y="1"/>
                  </a:moveTo>
                  <a:lnTo>
                    <a:pt x="83" y="1"/>
                  </a:lnTo>
                  <a:lnTo>
                    <a:pt x="62" y="125"/>
                  </a:lnTo>
                  <a:lnTo>
                    <a:pt x="42" y="331"/>
                  </a:lnTo>
                  <a:lnTo>
                    <a:pt x="1" y="950"/>
                  </a:lnTo>
                  <a:lnTo>
                    <a:pt x="1" y="950"/>
                  </a:lnTo>
                  <a:lnTo>
                    <a:pt x="207" y="971"/>
                  </a:lnTo>
                  <a:lnTo>
                    <a:pt x="207" y="971"/>
                  </a:lnTo>
                  <a:lnTo>
                    <a:pt x="166" y="331"/>
                  </a:lnTo>
                  <a:lnTo>
                    <a:pt x="145" y="125"/>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5965950" y="4875175"/>
              <a:ext cx="5200" cy="28400"/>
            </a:xfrm>
            <a:custGeom>
              <a:rect b="b" l="l" r="r" t="t"/>
              <a:pathLst>
                <a:path extrusionOk="0" h="1136" w="208">
                  <a:moveTo>
                    <a:pt x="83" y="0"/>
                  </a:moveTo>
                  <a:lnTo>
                    <a:pt x="63" y="145"/>
                  </a:lnTo>
                  <a:lnTo>
                    <a:pt x="42" y="392"/>
                  </a:lnTo>
                  <a:lnTo>
                    <a:pt x="1" y="1136"/>
                  </a:lnTo>
                  <a:lnTo>
                    <a:pt x="207" y="1136"/>
                  </a:lnTo>
                  <a:lnTo>
                    <a:pt x="186" y="392"/>
                  </a:lnTo>
                  <a:lnTo>
                    <a:pt x="166" y="145"/>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5965950" y="4875175"/>
              <a:ext cx="5200" cy="28400"/>
            </a:xfrm>
            <a:custGeom>
              <a:rect b="b" l="l" r="r" t="t"/>
              <a:pathLst>
                <a:path extrusionOk="0" fill="none" h="1136" w="208">
                  <a:moveTo>
                    <a:pt x="83" y="0"/>
                  </a:moveTo>
                  <a:lnTo>
                    <a:pt x="83" y="0"/>
                  </a:lnTo>
                  <a:lnTo>
                    <a:pt x="63" y="145"/>
                  </a:lnTo>
                  <a:lnTo>
                    <a:pt x="42" y="392"/>
                  </a:lnTo>
                  <a:lnTo>
                    <a:pt x="1" y="1136"/>
                  </a:lnTo>
                  <a:lnTo>
                    <a:pt x="1" y="1136"/>
                  </a:lnTo>
                  <a:lnTo>
                    <a:pt x="207" y="1136"/>
                  </a:lnTo>
                  <a:lnTo>
                    <a:pt x="207" y="1136"/>
                  </a:lnTo>
                  <a:lnTo>
                    <a:pt x="186" y="392"/>
                  </a:lnTo>
                  <a:lnTo>
                    <a:pt x="166" y="145"/>
                  </a:lnTo>
                  <a:lnTo>
                    <a:pt x="124" y="0"/>
                  </a:lnTo>
                  <a:lnTo>
                    <a:pt x="124" y="0"/>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5921575" y="4875175"/>
              <a:ext cx="5700" cy="28925"/>
            </a:xfrm>
            <a:custGeom>
              <a:rect b="b" l="l" r="r" t="t"/>
              <a:pathLst>
                <a:path extrusionOk="0" h="1157" w="228">
                  <a:moveTo>
                    <a:pt x="104" y="0"/>
                  </a:moveTo>
                  <a:lnTo>
                    <a:pt x="62" y="145"/>
                  </a:lnTo>
                  <a:lnTo>
                    <a:pt x="42" y="392"/>
                  </a:lnTo>
                  <a:lnTo>
                    <a:pt x="0" y="1136"/>
                  </a:lnTo>
                  <a:lnTo>
                    <a:pt x="228" y="1156"/>
                  </a:lnTo>
                  <a:lnTo>
                    <a:pt x="186" y="392"/>
                  </a:lnTo>
                  <a:lnTo>
                    <a:pt x="166" y="145"/>
                  </a:lnTo>
                  <a:lnTo>
                    <a:pt x="145"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5921575" y="4875175"/>
              <a:ext cx="5700" cy="28925"/>
            </a:xfrm>
            <a:custGeom>
              <a:rect b="b" l="l" r="r" t="t"/>
              <a:pathLst>
                <a:path extrusionOk="0" fill="none" h="1157" w="228">
                  <a:moveTo>
                    <a:pt x="104" y="0"/>
                  </a:moveTo>
                  <a:lnTo>
                    <a:pt x="104" y="0"/>
                  </a:lnTo>
                  <a:lnTo>
                    <a:pt x="62" y="145"/>
                  </a:lnTo>
                  <a:lnTo>
                    <a:pt x="42" y="392"/>
                  </a:lnTo>
                  <a:lnTo>
                    <a:pt x="0" y="1136"/>
                  </a:lnTo>
                  <a:lnTo>
                    <a:pt x="0" y="1136"/>
                  </a:lnTo>
                  <a:lnTo>
                    <a:pt x="228" y="1156"/>
                  </a:lnTo>
                  <a:lnTo>
                    <a:pt x="228" y="1156"/>
                  </a:lnTo>
                  <a:lnTo>
                    <a:pt x="186" y="392"/>
                  </a:lnTo>
                  <a:lnTo>
                    <a:pt x="166" y="145"/>
                  </a:lnTo>
                  <a:lnTo>
                    <a:pt x="145" y="0"/>
                  </a:lnTo>
                  <a:lnTo>
                    <a:pt x="145" y="0"/>
                  </a:lnTo>
                  <a:lnTo>
                    <a:pt x="10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6062975" y="4875175"/>
              <a:ext cx="5175" cy="24275"/>
            </a:xfrm>
            <a:custGeom>
              <a:rect b="b" l="l" r="r" t="t"/>
              <a:pathLst>
                <a:path extrusionOk="0" h="971" w="207">
                  <a:moveTo>
                    <a:pt x="83" y="0"/>
                  </a:moveTo>
                  <a:lnTo>
                    <a:pt x="41" y="331"/>
                  </a:lnTo>
                  <a:lnTo>
                    <a:pt x="0" y="970"/>
                  </a:lnTo>
                  <a:lnTo>
                    <a:pt x="0" y="970"/>
                  </a:lnTo>
                  <a:lnTo>
                    <a:pt x="207" y="950"/>
                  </a:lnTo>
                  <a:lnTo>
                    <a:pt x="165" y="331"/>
                  </a:lnTo>
                  <a:lnTo>
                    <a:pt x="12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6062975" y="4875175"/>
              <a:ext cx="5175" cy="24275"/>
            </a:xfrm>
            <a:custGeom>
              <a:rect b="b" l="l" r="r" t="t"/>
              <a:pathLst>
                <a:path extrusionOk="0" fill="none" h="971" w="207">
                  <a:moveTo>
                    <a:pt x="124" y="0"/>
                  </a:moveTo>
                  <a:lnTo>
                    <a:pt x="124" y="0"/>
                  </a:lnTo>
                  <a:lnTo>
                    <a:pt x="83" y="0"/>
                  </a:lnTo>
                  <a:lnTo>
                    <a:pt x="83" y="0"/>
                  </a:lnTo>
                  <a:lnTo>
                    <a:pt x="41" y="331"/>
                  </a:lnTo>
                  <a:lnTo>
                    <a:pt x="0" y="970"/>
                  </a:lnTo>
                  <a:lnTo>
                    <a:pt x="0" y="970"/>
                  </a:lnTo>
                  <a:lnTo>
                    <a:pt x="207" y="950"/>
                  </a:lnTo>
                  <a:lnTo>
                    <a:pt x="207" y="950"/>
                  </a:lnTo>
                  <a:lnTo>
                    <a:pt x="165" y="331"/>
                  </a:lnTo>
                  <a:lnTo>
                    <a:pt x="12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6018600" y="4875175"/>
              <a:ext cx="5700" cy="26850"/>
            </a:xfrm>
            <a:custGeom>
              <a:rect b="b" l="l" r="r" t="t"/>
              <a:pathLst>
                <a:path extrusionOk="0" h="1074" w="228">
                  <a:moveTo>
                    <a:pt x="83" y="0"/>
                  </a:moveTo>
                  <a:lnTo>
                    <a:pt x="62" y="145"/>
                  </a:lnTo>
                  <a:lnTo>
                    <a:pt x="41" y="372"/>
                  </a:lnTo>
                  <a:lnTo>
                    <a:pt x="0" y="1074"/>
                  </a:lnTo>
                  <a:lnTo>
                    <a:pt x="0" y="1074"/>
                  </a:lnTo>
                  <a:lnTo>
                    <a:pt x="227" y="1053"/>
                  </a:lnTo>
                  <a:lnTo>
                    <a:pt x="186" y="372"/>
                  </a:lnTo>
                  <a:lnTo>
                    <a:pt x="165" y="145"/>
                  </a:lnTo>
                  <a:lnTo>
                    <a:pt x="145"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6018600" y="4875175"/>
              <a:ext cx="5700" cy="26850"/>
            </a:xfrm>
            <a:custGeom>
              <a:rect b="b" l="l" r="r" t="t"/>
              <a:pathLst>
                <a:path extrusionOk="0" fill="none" h="1074" w="228">
                  <a:moveTo>
                    <a:pt x="145" y="0"/>
                  </a:moveTo>
                  <a:lnTo>
                    <a:pt x="145" y="0"/>
                  </a:lnTo>
                  <a:lnTo>
                    <a:pt x="83" y="0"/>
                  </a:lnTo>
                  <a:lnTo>
                    <a:pt x="83" y="0"/>
                  </a:lnTo>
                  <a:lnTo>
                    <a:pt x="62" y="145"/>
                  </a:lnTo>
                  <a:lnTo>
                    <a:pt x="41" y="372"/>
                  </a:lnTo>
                  <a:lnTo>
                    <a:pt x="0" y="1074"/>
                  </a:lnTo>
                  <a:lnTo>
                    <a:pt x="0" y="1074"/>
                  </a:lnTo>
                  <a:lnTo>
                    <a:pt x="227" y="1053"/>
                  </a:lnTo>
                  <a:lnTo>
                    <a:pt x="227" y="1053"/>
                  </a:lnTo>
                  <a:lnTo>
                    <a:pt x="186" y="372"/>
                  </a:lnTo>
                  <a:lnTo>
                    <a:pt x="165" y="145"/>
                  </a:lnTo>
                  <a:lnTo>
                    <a:pt x="14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6160500" y="4874650"/>
              <a:ext cx="4150" cy="16025"/>
            </a:xfrm>
            <a:custGeom>
              <a:rect b="b" l="l" r="r" t="t"/>
              <a:pathLst>
                <a:path extrusionOk="0" h="641" w="166">
                  <a:moveTo>
                    <a:pt x="62" y="1"/>
                  </a:moveTo>
                  <a:lnTo>
                    <a:pt x="21" y="228"/>
                  </a:lnTo>
                  <a:lnTo>
                    <a:pt x="0" y="641"/>
                  </a:lnTo>
                  <a:lnTo>
                    <a:pt x="165" y="641"/>
                  </a:lnTo>
                  <a:lnTo>
                    <a:pt x="124" y="228"/>
                  </a:lnTo>
                  <a:lnTo>
                    <a:pt x="10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6160500" y="4874650"/>
              <a:ext cx="4150" cy="16025"/>
            </a:xfrm>
            <a:custGeom>
              <a:rect b="b" l="l" r="r" t="t"/>
              <a:pathLst>
                <a:path extrusionOk="0" fill="none" h="641" w="166">
                  <a:moveTo>
                    <a:pt x="62" y="1"/>
                  </a:moveTo>
                  <a:lnTo>
                    <a:pt x="62" y="1"/>
                  </a:lnTo>
                  <a:lnTo>
                    <a:pt x="21" y="228"/>
                  </a:lnTo>
                  <a:lnTo>
                    <a:pt x="0" y="641"/>
                  </a:lnTo>
                  <a:lnTo>
                    <a:pt x="0" y="641"/>
                  </a:lnTo>
                  <a:lnTo>
                    <a:pt x="165" y="641"/>
                  </a:lnTo>
                  <a:lnTo>
                    <a:pt x="165" y="641"/>
                  </a:lnTo>
                  <a:lnTo>
                    <a:pt x="124" y="228"/>
                  </a:lnTo>
                  <a:lnTo>
                    <a:pt x="104" y="1"/>
                  </a:lnTo>
                  <a:lnTo>
                    <a:pt x="6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6116125" y="4875175"/>
              <a:ext cx="4650" cy="19625"/>
            </a:xfrm>
            <a:custGeom>
              <a:rect b="b" l="l" r="r" t="t"/>
              <a:pathLst>
                <a:path extrusionOk="0" h="785" w="186">
                  <a:moveTo>
                    <a:pt x="62" y="0"/>
                  </a:moveTo>
                  <a:lnTo>
                    <a:pt x="21" y="269"/>
                  </a:lnTo>
                  <a:lnTo>
                    <a:pt x="0" y="785"/>
                  </a:lnTo>
                  <a:lnTo>
                    <a:pt x="186" y="764"/>
                  </a:lnTo>
                  <a:lnTo>
                    <a:pt x="145" y="269"/>
                  </a:lnTo>
                  <a:lnTo>
                    <a:pt x="10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6116125" y="4875175"/>
              <a:ext cx="4650" cy="19625"/>
            </a:xfrm>
            <a:custGeom>
              <a:rect b="b" l="l" r="r" t="t"/>
              <a:pathLst>
                <a:path extrusionOk="0" fill="none" h="785" w="186">
                  <a:moveTo>
                    <a:pt x="103" y="0"/>
                  </a:moveTo>
                  <a:lnTo>
                    <a:pt x="103" y="0"/>
                  </a:lnTo>
                  <a:lnTo>
                    <a:pt x="62" y="0"/>
                  </a:lnTo>
                  <a:lnTo>
                    <a:pt x="62" y="0"/>
                  </a:lnTo>
                  <a:lnTo>
                    <a:pt x="21" y="269"/>
                  </a:lnTo>
                  <a:lnTo>
                    <a:pt x="0" y="785"/>
                  </a:lnTo>
                  <a:lnTo>
                    <a:pt x="0" y="785"/>
                  </a:lnTo>
                  <a:lnTo>
                    <a:pt x="186" y="764"/>
                  </a:lnTo>
                  <a:lnTo>
                    <a:pt x="186" y="764"/>
                  </a:lnTo>
                  <a:lnTo>
                    <a:pt x="145" y="269"/>
                  </a:lnTo>
                  <a:lnTo>
                    <a:pt x="10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6258025" y="4875175"/>
              <a:ext cx="2600" cy="7250"/>
            </a:xfrm>
            <a:custGeom>
              <a:rect b="b" l="l" r="r" t="t"/>
              <a:pathLst>
                <a:path extrusionOk="0" h="290" w="104">
                  <a:moveTo>
                    <a:pt x="21" y="0"/>
                  </a:moveTo>
                  <a:lnTo>
                    <a:pt x="1" y="289"/>
                  </a:lnTo>
                  <a:lnTo>
                    <a:pt x="104" y="269"/>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6258025" y="4875175"/>
              <a:ext cx="2600" cy="7250"/>
            </a:xfrm>
            <a:custGeom>
              <a:rect b="b" l="l" r="r" t="t"/>
              <a:pathLst>
                <a:path extrusionOk="0" fill="none" h="290" w="104">
                  <a:moveTo>
                    <a:pt x="21" y="0"/>
                  </a:moveTo>
                  <a:lnTo>
                    <a:pt x="21" y="0"/>
                  </a:lnTo>
                  <a:lnTo>
                    <a:pt x="1" y="289"/>
                  </a:lnTo>
                  <a:lnTo>
                    <a:pt x="1" y="289"/>
                  </a:lnTo>
                  <a:lnTo>
                    <a:pt x="104" y="269"/>
                  </a:lnTo>
                  <a:lnTo>
                    <a:pt x="104" y="269"/>
                  </a:lnTo>
                  <a:lnTo>
                    <a:pt x="83" y="0"/>
                  </a:lnTo>
                  <a:lnTo>
                    <a:pt x="2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6213125" y="4875175"/>
              <a:ext cx="4150" cy="10850"/>
            </a:xfrm>
            <a:custGeom>
              <a:rect b="b" l="l" r="r" t="t"/>
              <a:pathLst>
                <a:path extrusionOk="0" h="434" w="166">
                  <a:moveTo>
                    <a:pt x="63" y="0"/>
                  </a:moveTo>
                  <a:lnTo>
                    <a:pt x="42" y="165"/>
                  </a:lnTo>
                  <a:lnTo>
                    <a:pt x="1" y="434"/>
                  </a:lnTo>
                  <a:lnTo>
                    <a:pt x="166" y="413"/>
                  </a:lnTo>
                  <a:lnTo>
                    <a:pt x="125" y="145"/>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6213125" y="4875175"/>
              <a:ext cx="4150" cy="10850"/>
            </a:xfrm>
            <a:custGeom>
              <a:rect b="b" l="l" r="r" t="t"/>
              <a:pathLst>
                <a:path extrusionOk="0" fill="none" h="434" w="166">
                  <a:moveTo>
                    <a:pt x="63" y="0"/>
                  </a:moveTo>
                  <a:lnTo>
                    <a:pt x="63" y="0"/>
                  </a:lnTo>
                  <a:lnTo>
                    <a:pt x="42" y="165"/>
                  </a:lnTo>
                  <a:lnTo>
                    <a:pt x="1" y="434"/>
                  </a:lnTo>
                  <a:lnTo>
                    <a:pt x="1" y="434"/>
                  </a:lnTo>
                  <a:lnTo>
                    <a:pt x="166" y="413"/>
                  </a:lnTo>
                  <a:lnTo>
                    <a:pt x="166" y="413"/>
                  </a:lnTo>
                  <a:lnTo>
                    <a:pt x="125" y="145"/>
                  </a:lnTo>
                  <a:lnTo>
                    <a:pt x="104" y="0"/>
                  </a:lnTo>
                  <a:lnTo>
                    <a:pt x="6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6355550" y="4875175"/>
              <a:ext cx="1575" cy="1050"/>
            </a:xfrm>
            <a:custGeom>
              <a:rect b="b" l="l" r="r" t="t"/>
              <a:pathLst>
                <a:path extrusionOk="0" h="42" w="63">
                  <a:moveTo>
                    <a:pt x="1" y="0"/>
                  </a:moveTo>
                  <a:lnTo>
                    <a:pt x="1" y="42"/>
                  </a:lnTo>
                  <a:lnTo>
                    <a:pt x="63" y="42"/>
                  </a:lnTo>
                  <a:lnTo>
                    <a:pt x="6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6355550" y="4875175"/>
              <a:ext cx="1575" cy="1050"/>
            </a:xfrm>
            <a:custGeom>
              <a:rect b="b" l="l" r="r" t="t"/>
              <a:pathLst>
                <a:path extrusionOk="0" fill="none" h="42" w="63">
                  <a:moveTo>
                    <a:pt x="1" y="0"/>
                  </a:moveTo>
                  <a:lnTo>
                    <a:pt x="1" y="0"/>
                  </a:lnTo>
                  <a:lnTo>
                    <a:pt x="1" y="42"/>
                  </a:lnTo>
                  <a:lnTo>
                    <a:pt x="1" y="42"/>
                  </a:lnTo>
                  <a:lnTo>
                    <a:pt x="63" y="42"/>
                  </a:lnTo>
                  <a:lnTo>
                    <a:pt x="63" y="42"/>
                  </a:lnTo>
                  <a:lnTo>
                    <a:pt x="63"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6311175" y="4875175"/>
              <a:ext cx="2100" cy="3125"/>
            </a:xfrm>
            <a:custGeom>
              <a:rect b="b" l="l" r="r" t="t"/>
              <a:pathLst>
                <a:path extrusionOk="0" h="125" w="84">
                  <a:moveTo>
                    <a:pt x="21" y="0"/>
                  </a:moveTo>
                  <a:lnTo>
                    <a:pt x="1" y="124"/>
                  </a:lnTo>
                  <a:lnTo>
                    <a:pt x="83" y="124"/>
                  </a:lnTo>
                  <a:lnTo>
                    <a:pt x="6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6311175" y="4875175"/>
              <a:ext cx="2100" cy="3125"/>
            </a:xfrm>
            <a:custGeom>
              <a:rect b="b" l="l" r="r" t="t"/>
              <a:pathLst>
                <a:path extrusionOk="0" fill="none" h="125" w="84">
                  <a:moveTo>
                    <a:pt x="21" y="0"/>
                  </a:moveTo>
                  <a:lnTo>
                    <a:pt x="21" y="0"/>
                  </a:lnTo>
                  <a:lnTo>
                    <a:pt x="1" y="124"/>
                  </a:lnTo>
                  <a:lnTo>
                    <a:pt x="1" y="124"/>
                  </a:lnTo>
                  <a:lnTo>
                    <a:pt x="83" y="124"/>
                  </a:lnTo>
                  <a:lnTo>
                    <a:pt x="83" y="124"/>
                  </a:lnTo>
                  <a:lnTo>
                    <a:pt x="63" y="0"/>
                  </a:lnTo>
                  <a:lnTo>
                    <a:pt x="2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5672325" y="4873625"/>
              <a:ext cx="484575" cy="1575"/>
            </a:xfrm>
            <a:custGeom>
              <a:rect b="b" l="l" r="r" t="t"/>
              <a:pathLst>
                <a:path extrusionOk="0" h="63" w="19383">
                  <a:moveTo>
                    <a:pt x="1" y="0"/>
                  </a:moveTo>
                  <a:lnTo>
                    <a:pt x="55" y="0"/>
                  </a:lnTo>
                  <a:lnTo>
                    <a:pt x="55" y="0"/>
                  </a:lnTo>
                  <a:lnTo>
                    <a:pt x="42" y="0"/>
                  </a:lnTo>
                  <a:close/>
                  <a:moveTo>
                    <a:pt x="55" y="0"/>
                  </a:moveTo>
                  <a:lnTo>
                    <a:pt x="2333" y="21"/>
                  </a:lnTo>
                  <a:lnTo>
                    <a:pt x="2354" y="21"/>
                  </a:lnTo>
                  <a:lnTo>
                    <a:pt x="4088" y="42"/>
                  </a:lnTo>
                  <a:lnTo>
                    <a:pt x="7948" y="42"/>
                  </a:lnTo>
                  <a:lnTo>
                    <a:pt x="8010" y="62"/>
                  </a:lnTo>
                  <a:lnTo>
                    <a:pt x="17855" y="62"/>
                  </a:lnTo>
                  <a:lnTo>
                    <a:pt x="19383" y="42"/>
                  </a:lnTo>
                  <a:lnTo>
                    <a:pt x="55"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5672325" y="4873625"/>
              <a:ext cx="484575" cy="1575"/>
            </a:xfrm>
            <a:custGeom>
              <a:rect b="b" l="l" r="r" t="t"/>
              <a:pathLst>
                <a:path extrusionOk="0" fill="none" h="63" w="19383">
                  <a:moveTo>
                    <a:pt x="1" y="0"/>
                  </a:moveTo>
                  <a:lnTo>
                    <a:pt x="1" y="0"/>
                  </a:lnTo>
                  <a:lnTo>
                    <a:pt x="42" y="0"/>
                  </a:lnTo>
                  <a:lnTo>
                    <a:pt x="42" y="0"/>
                  </a:lnTo>
                  <a:lnTo>
                    <a:pt x="2333" y="21"/>
                  </a:lnTo>
                  <a:lnTo>
                    <a:pt x="2333" y="21"/>
                  </a:lnTo>
                  <a:lnTo>
                    <a:pt x="2354" y="21"/>
                  </a:lnTo>
                  <a:lnTo>
                    <a:pt x="2354" y="21"/>
                  </a:lnTo>
                  <a:lnTo>
                    <a:pt x="4088" y="42"/>
                  </a:lnTo>
                  <a:lnTo>
                    <a:pt x="4088" y="42"/>
                  </a:lnTo>
                  <a:lnTo>
                    <a:pt x="4129" y="42"/>
                  </a:lnTo>
                  <a:lnTo>
                    <a:pt x="4129" y="42"/>
                  </a:lnTo>
                  <a:lnTo>
                    <a:pt x="6193" y="42"/>
                  </a:lnTo>
                  <a:lnTo>
                    <a:pt x="6193" y="42"/>
                  </a:lnTo>
                  <a:lnTo>
                    <a:pt x="6234" y="42"/>
                  </a:lnTo>
                  <a:lnTo>
                    <a:pt x="6234" y="42"/>
                  </a:lnTo>
                  <a:lnTo>
                    <a:pt x="7948" y="42"/>
                  </a:lnTo>
                  <a:lnTo>
                    <a:pt x="7948" y="42"/>
                  </a:lnTo>
                  <a:lnTo>
                    <a:pt x="8010" y="62"/>
                  </a:lnTo>
                  <a:lnTo>
                    <a:pt x="8010" y="62"/>
                  </a:lnTo>
                  <a:lnTo>
                    <a:pt x="10074" y="62"/>
                  </a:lnTo>
                  <a:lnTo>
                    <a:pt x="10074" y="62"/>
                  </a:lnTo>
                  <a:lnTo>
                    <a:pt x="10115" y="62"/>
                  </a:lnTo>
                  <a:lnTo>
                    <a:pt x="10115" y="62"/>
                  </a:lnTo>
                  <a:lnTo>
                    <a:pt x="11828" y="62"/>
                  </a:lnTo>
                  <a:lnTo>
                    <a:pt x="11828" y="62"/>
                  </a:lnTo>
                  <a:lnTo>
                    <a:pt x="11869" y="62"/>
                  </a:lnTo>
                  <a:lnTo>
                    <a:pt x="11869" y="62"/>
                  </a:lnTo>
                  <a:lnTo>
                    <a:pt x="13129" y="62"/>
                  </a:lnTo>
                  <a:lnTo>
                    <a:pt x="13129" y="62"/>
                  </a:lnTo>
                  <a:lnTo>
                    <a:pt x="13934" y="62"/>
                  </a:lnTo>
                  <a:lnTo>
                    <a:pt x="13934" y="62"/>
                  </a:lnTo>
                  <a:lnTo>
                    <a:pt x="13996" y="62"/>
                  </a:lnTo>
                  <a:lnTo>
                    <a:pt x="13996" y="62"/>
                  </a:lnTo>
                  <a:lnTo>
                    <a:pt x="15709" y="62"/>
                  </a:lnTo>
                  <a:lnTo>
                    <a:pt x="15709" y="62"/>
                  </a:lnTo>
                  <a:lnTo>
                    <a:pt x="15750" y="62"/>
                  </a:lnTo>
                  <a:lnTo>
                    <a:pt x="15750" y="62"/>
                  </a:lnTo>
                  <a:lnTo>
                    <a:pt x="17814" y="62"/>
                  </a:lnTo>
                  <a:lnTo>
                    <a:pt x="17814" y="62"/>
                  </a:lnTo>
                  <a:lnTo>
                    <a:pt x="17855" y="62"/>
                  </a:lnTo>
                  <a:lnTo>
                    <a:pt x="17855" y="62"/>
                  </a:lnTo>
                  <a:lnTo>
                    <a:pt x="19383" y="42"/>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6405100" y="4875675"/>
              <a:ext cx="12400" cy="25"/>
            </a:xfrm>
            <a:custGeom>
              <a:rect b="b" l="l" r="r" t="t"/>
              <a:pathLst>
                <a:path extrusionOk="0" h="1" w="496">
                  <a:moveTo>
                    <a:pt x="0" y="1"/>
                  </a:moveTo>
                  <a:lnTo>
                    <a:pt x="0" y="1"/>
                  </a:lnTo>
                  <a:lnTo>
                    <a:pt x="496" y="1"/>
                  </a:lnTo>
                  <a:lnTo>
                    <a:pt x="496" y="1"/>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6405100" y="4875675"/>
              <a:ext cx="12400" cy="25"/>
            </a:xfrm>
            <a:custGeom>
              <a:rect b="b" l="l" r="r" t="t"/>
              <a:pathLst>
                <a:path extrusionOk="0" fill="none" h="1" w="496">
                  <a:moveTo>
                    <a:pt x="0" y="1"/>
                  </a:moveTo>
                  <a:lnTo>
                    <a:pt x="0" y="1"/>
                  </a:lnTo>
                  <a:lnTo>
                    <a:pt x="496" y="1"/>
                  </a:lnTo>
                  <a:lnTo>
                    <a:pt x="496"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6395300" y="4875675"/>
              <a:ext cx="9825" cy="25"/>
            </a:xfrm>
            <a:custGeom>
              <a:rect b="b" l="l" r="r" t="t"/>
              <a:pathLst>
                <a:path extrusionOk="0" h="1" w="393">
                  <a:moveTo>
                    <a:pt x="289" y="1"/>
                  </a:moveTo>
                  <a:lnTo>
                    <a:pt x="289" y="1"/>
                  </a:lnTo>
                  <a:lnTo>
                    <a:pt x="0" y="1"/>
                  </a:lnTo>
                  <a:lnTo>
                    <a:pt x="392" y="1"/>
                  </a:lnTo>
                  <a:lnTo>
                    <a:pt x="392" y="1"/>
                  </a:lnTo>
                  <a:lnTo>
                    <a:pt x="392" y="1"/>
                  </a:lnTo>
                  <a:lnTo>
                    <a:pt x="289" y="1"/>
                  </a:lnTo>
                  <a:close/>
                </a:path>
              </a:pathLst>
            </a:custGeom>
            <a:solidFill>
              <a:srgbClr val="B25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6395300" y="4875675"/>
              <a:ext cx="9825" cy="25"/>
            </a:xfrm>
            <a:custGeom>
              <a:rect b="b" l="l" r="r" t="t"/>
              <a:pathLst>
                <a:path extrusionOk="0" fill="none" h="1" w="393">
                  <a:moveTo>
                    <a:pt x="289" y="1"/>
                  </a:moveTo>
                  <a:lnTo>
                    <a:pt x="289" y="1"/>
                  </a:lnTo>
                  <a:lnTo>
                    <a:pt x="0" y="1"/>
                  </a:lnTo>
                  <a:lnTo>
                    <a:pt x="392" y="1"/>
                  </a:lnTo>
                  <a:lnTo>
                    <a:pt x="392" y="1"/>
                  </a:lnTo>
                  <a:lnTo>
                    <a:pt x="392" y="1"/>
                  </a:lnTo>
                  <a:lnTo>
                    <a:pt x="28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6408200" y="5167750"/>
              <a:ext cx="25825" cy="550"/>
            </a:xfrm>
            <a:custGeom>
              <a:rect b="b" l="l" r="r" t="t"/>
              <a:pathLst>
                <a:path extrusionOk="0" h="22" w="1033">
                  <a:moveTo>
                    <a:pt x="0" y="1"/>
                  </a:moveTo>
                  <a:lnTo>
                    <a:pt x="0" y="22"/>
                  </a:lnTo>
                  <a:lnTo>
                    <a:pt x="1032" y="22"/>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6408200" y="5167750"/>
              <a:ext cx="25825" cy="550"/>
            </a:xfrm>
            <a:custGeom>
              <a:rect b="b" l="l" r="r" t="t"/>
              <a:pathLst>
                <a:path extrusionOk="0" fill="none" h="22" w="1033">
                  <a:moveTo>
                    <a:pt x="0" y="1"/>
                  </a:moveTo>
                  <a:lnTo>
                    <a:pt x="0" y="22"/>
                  </a:lnTo>
                  <a:lnTo>
                    <a:pt x="0" y="22"/>
                  </a:lnTo>
                  <a:lnTo>
                    <a:pt x="1032" y="22"/>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5714650" y="5166725"/>
              <a:ext cx="693575" cy="29950"/>
            </a:xfrm>
            <a:custGeom>
              <a:rect b="b" l="l" r="r" t="t"/>
              <a:pathLst>
                <a:path extrusionOk="0" h="1198" w="27743">
                  <a:moveTo>
                    <a:pt x="25802" y="42"/>
                  </a:moveTo>
                  <a:lnTo>
                    <a:pt x="25823" y="145"/>
                  </a:lnTo>
                  <a:lnTo>
                    <a:pt x="26772" y="104"/>
                  </a:lnTo>
                  <a:lnTo>
                    <a:pt x="27742" y="63"/>
                  </a:lnTo>
                  <a:lnTo>
                    <a:pt x="27742" y="42"/>
                  </a:lnTo>
                  <a:close/>
                  <a:moveTo>
                    <a:pt x="0" y="1"/>
                  </a:moveTo>
                  <a:lnTo>
                    <a:pt x="702" y="166"/>
                  </a:lnTo>
                  <a:lnTo>
                    <a:pt x="743" y="1"/>
                  </a:lnTo>
                  <a:close/>
                  <a:moveTo>
                    <a:pt x="24027" y="42"/>
                  </a:moveTo>
                  <a:lnTo>
                    <a:pt x="24068" y="269"/>
                  </a:lnTo>
                  <a:lnTo>
                    <a:pt x="25719" y="145"/>
                  </a:lnTo>
                  <a:lnTo>
                    <a:pt x="25740" y="42"/>
                  </a:lnTo>
                  <a:close/>
                  <a:moveTo>
                    <a:pt x="21921" y="42"/>
                  </a:moveTo>
                  <a:lnTo>
                    <a:pt x="21942" y="186"/>
                  </a:lnTo>
                  <a:lnTo>
                    <a:pt x="21963" y="434"/>
                  </a:lnTo>
                  <a:lnTo>
                    <a:pt x="23944" y="269"/>
                  </a:lnTo>
                  <a:lnTo>
                    <a:pt x="23985" y="42"/>
                  </a:lnTo>
                  <a:close/>
                  <a:moveTo>
                    <a:pt x="764" y="1"/>
                  </a:moveTo>
                  <a:lnTo>
                    <a:pt x="805" y="186"/>
                  </a:lnTo>
                  <a:lnTo>
                    <a:pt x="1610" y="352"/>
                  </a:lnTo>
                  <a:lnTo>
                    <a:pt x="2436" y="517"/>
                  </a:lnTo>
                  <a:lnTo>
                    <a:pt x="2477" y="186"/>
                  </a:lnTo>
                  <a:lnTo>
                    <a:pt x="2498" y="21"/>
                  </a:lnTo>
                  <a:lnTo>
                    <a:pt x="764" y="1"/>
                  </a:lnTo>
                  <a:close/>
                  <a:moveTo>
                    <a:pt x="20146" y="21"/>
                  </a:moveTo>
                  <a:lnTo>
                    <a:pt x="20187" y="228"/>
                  </a:lnTo>
                  <a:lnTo>
                    <a:pt x="20208" y="599"/>
                  </a:lnTo>
                  <a:lnTo>
                    <a:pt x="21818" y="434"/>
                  </a:lnTo>
                  <a:lnTo>
                    <a:pt x="21839" y="186"/>
                  </a:lnTo>
                  <a:lnTo>
                    <a:pt x="21880" y="42"/>
                  </a:lnTo>
                  <a:lnTo>
                    <a:pt x="20146" y="21"/>
                  </a:lnTo>
                  <a:close/>
                  <a:moveTo>
                    <a:pt x="19589" y="21"/>
                  </a:moveTo>
                  <a:lnTo>
                    <a:pt x="18041" y="42"/>
                  </a:lnTo>
                  <a:lnTo>
                    <a:pt x="18082" y="290"/>
                  </a:lnTo>
                  <a:lnTo>
                    <a:pt x="18103" y="785"/>
                  </a:lnTo>
                  <a:lnTo>
                    <a:pt x="20043" y="599"/>
                  </a:lnTo>
                  <a:lnTo>
                    <a:pt x="20084" y="228"/>
                  </a:lnTo>
                  <a:lnTo>
                    <a:pt x="20105" y="21"/>
                  </a:lnTo>
                  <a:close/>
                  <a:moveTo>
                    <a:pt x="2539" y="21"/>
                  </a:moveTo>
                  <a:lnTo>
                    <a:pt x="2560" y="207"/>
                  </a:lnTo>
                  <a:lnTo>
                    <a:pt x="2601" y="537"/>
                  </a:lnTo>
                  <a:lnTo>
                    <a:pt x="3571" y="682"/>
                  </a:lnTo>
                  <a:lnTo>
                    <a:pt x="4541" y="826"/>
                  </a:lnTo>
                  <a:lnTo>
                    <a:pt x="4562" y="310"/>
                  </a:lnTo>
                  <a:lnTo>
                    <a:pt x="4603" y="21"/>
                  </a:lnTo>
                  <a:close/>
                  <a:moveTo>
                    <a:pt x="16286" y="42"/>
                  </a:moveTo>
                  <a:lnTo>
                    <a:pt x="16328" y="352"/>
                  </a:lnTo>
                  <a:lnTo>
                    <a:pt x="16348" y="929"/>
                  </a:lnTo>
                  <a:lnTo>
                    <a:pt x="17917" y="806"/>
                  </a:lnTo>
                  <a:lnTo>
                    <a:pt x="17958" y="310"/>
                  </a:lnTo>
                  <a:lnTo>
                    <a:pt x="17999" y="42"/>
                  </a:lnTo>
                  <a:close/>
                  <a:moveTo>
                    <a:pt x="4645" y="21"/>
                  </a:moveTo>
                  <a:lnTo>
                    <a:pt x="4686" y="310"/>
                  </a:lnTo>
                  <a:lnTo>
                    <a:pt x="4727" y="847"/>
                  </a:lnTo>
                  <a:lnTo>
                    <a:pt x="5512" y="929"/>
                  </a:lnTo>
                  <a:lnTo>
                    <a:pt x="6296" y="1012"/>
                  </a:lnTo>
                  <a:lnTo>
                    <a:pt x="6317" y="372"/>
                  </a:lnTo>
                  <a:lnTo>
                    <a:pt x="6337" y="166"/>
                  </a:lnTo>
                  <a:lnTo>
                    <a:pt x="6378" y="42"/>
                  </a:lnTo>
                  <a:lnTo>
                    <a:pt x="4645" y="21"/>
                  </a:lnTo>
                  <a:close/>
                  <a:moveTo>
                    <a:pt x="14160" y="42"/>
                  </a:moveTo>
                  <a:lnTo>
                    <a:pt x="14181" y="186"/>
                  </a:lnTo>
                  <a:lnTo>
                    <a:pt x="14222" y="413"/>
                  </a:lnTo>
                  <a:lnTo>
                    <a:pt x="14243" y="1095"/>
                  </a:lnTo>
                  <a:lnTo>
                    <a:pt x="14759" y="1053"/>
                  </a:lnTo>
                  <a:lnTo>
                    <a:pt x="16162" y="950"/>
                  </a:lnTo>
                  <a:lnTo>
                    <a:pt x="16183" y="352"/>
                  </a:lnTo>
                  <a:lnTo>
                    <a:pt x="16224" y="42"/>
                  </a:lnTo>
                  <a:close/>
                  <a:moveTo>
                    <a:pt x="6420" y="42"/>
                  </a:moveTo>
                  <a:lnTo>
                    <a:pt x="6440" y="166"/>
                  </a:lnTo>
                  <a:lnTo>
                    <a:pt x="6461" y="372"/>
                  </a:lnTo>
                  <a:lnTo>
                    <a:pt x="6502" y="1012"/>
                  </a:lnTo>
                  <a:lnTo>
                    <a:pt x="7452" y="1095"/>
                  </a:lnTo>
                  <a:lnTo>
                    <a:pt x="8401" y="1136"/>
                  </a:lnTo>
                  <a:lnTo>
                    <a:pt x="8443" y="434"/>
                  </a:lnTo>
                  <a:lnTo>
                    <a:pt x="8463" y="186"/>
                  </a:lnTo>
                  <a:lnTo>
                    <a:pt x="8484" y="42"/>
                  </a:lnTo>
                  <a:close/>
                  <a:moveTo>
                    <a:pt x="12406" y="42"/>
                  </a:moveTo>
                  <a:lnTo>
                    <a:pt x="12426" y="186"/>
                  </a:lnTo>
                  <a:lnTo>
                    <a:pt x="12447" y="434"/>
                  </a:lnTo>
                  <a:lnTo>
                    <a:pt x="12488" y="1157"/>
                  </a:lnTo>
                  <a:lnTo>
                    <a:pt x="14036" y="1095"/>
                  </a:lnTo>
                  <a:lnTo>
                    <a:pt x="14078" y="413"/>
                  </a:lnTo>
                  <a:lnTo>
                    <a:pt x="14098" y="186"/>
                  </a:lnTo>
                  <a:lnTo>
                    <a:pt x="14119" y="42"/>
                  </a:lnTo>
                  <a:close/>
                  <a:moveTo>
                    <a:pt x="8525" y="42"/>
                  </a:moveTo>
                  <a:lnTo>
                    <a:pt x="8546" y="186"/>
                  </a:lnTo>
                  <a:lnTo>
                    <a:pt x="8566" y="434"/>
                  </a:lnTo>
                  <a:lnTo>
                    <a:pt x="8608" y="1157"/>
                  </a:lnTo>
                  <a:lnTo>
                    <a:pt x="10156" y="1177"/>
                  </a:lnTo>
                  <a:lnTo>
                    <a:pt x="10197" y="455"/>
                  </a:lnTo>
                  <a:lnTo>
                    <a:pt x="10218" y="186"/>
                  </a:lnTo>
                  <a:lnTo>
                    <a:pt x="10238" y="42"/>
                  </a:lnTo>
                  <a:close/>
                  <a:moveTo>
                    <a:pt x="10300" y="42"/>
                  </a:moveTo>
                  <a:lnTo>
                    <a:pt x="10321" y="207"/>
                  </a:lnTo>
                  <a:lnTo>
                    <a:pt x="10342" y="455"/>
                  </a:lnTo>
                  <a:lnTo>
                    <a:pt x="10383" y="1198"/>
                  </a:lnTo>
                  <a:lnTo>
                    <a:pt x="10734" y="1198"/>
                  </a:lnTo>
                  <a:lnTo>
                    <a:pt x="12261" y="1177"/>
                  </a:lnTo>
                  <a:lnTo>
                    <a:pt x="12303" y="434"/>
                  </a:lnTo>
                  <a:lnTo>
                    <a:pt x="12323" y="186"/>
                  </a:lnTo>
                  <a:lnTo>
                    <a:pt x="12364" y="42"/>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6359675" y="5167750"/>
              <a:ext cx="48550" cy="2625"/>
            </a:xfrm>
            <a:custGeom>
              <a:rect b="b" l="l" r="r" t="t"/>
              <a:pathLst>
                <a:path extrusionOk="0" fill="none" h="105" w="1942">
                  <a:moveTo>
                    <a:pt x="1" y="1"/>
                  </a:moveTo>
                  <a:lnTo>
                    <a:pt x="1" y="1"/>
                  </a:lnTo>
                  <a:lnTo>
                    <a:pt x="22" y="104"/>
                  </a:lnTo>
                  <a:lnTo>
                    <a:pt x="22" y="104"/>
                  </a:lnTo>
                  <a:lnTo>
                    <a:pt x="971" y="63"/>
                  </a:lnTo>
                  <a:lnTo>
                    <a:pt x="1941" y="22"/>
                  </a:lnTo>
                  <a:lnTo>
                    <a:pt x="194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5972150" y="5167750"/>
              <a:ext cx="51625" cy="28925"/>
            </a:xfrm>
            <a:custGeom>
              <a:rect b="b" l="l" r="r" t="t"/>
              <a:pathLst>
                <a:path extrusionOk="0" fill="none" h="1157" w="2065">
                  <a:moveTo>
                    <a:pt x="0" y="1"/>
                  </a:moveTo>
                  <a:lnTo>
                    <a:pt x="0" y="1"/>
                  </a:lnTo>
                  <a:lnTo>
                    <a:pt x="21" y="166"/>
                  </a:lnTo>
                  <a:lnTo>
                    <a:pt x="42" y="414"/>
                  </a:lnTo>
                  <a:lnTo>
                    <a:pt x="83" y="1157"/>
                  </a:lnTo>
                  <a:lnTo>
                    <a:pt x="83" y="1157"/>
                  </a:lnTo>
                  <a:lnTo>
                    <a:pt x="434" y="1157"/>
                  </a:lnTo>
                  <a:lnTo>
                    <a:pt x="434" y="1157"/>
                  </a:lnTo>
                  <a:lnTo>
                    <a:pt x="1961" y="1136"/>
                  </a:lnTo>
                  <a:lnTo>
                    <a:pt x="1961" y="1136"/>
                  </a:lnTo>
                  <a:lnTo>
                    <a:pt x="2003" y="393"/>
                  </a:lnTo>
                  <a:lnTo>
                    <a:pt x="2023" y="145"/>
                  </a:lnTo>
                  <a:lnTo>
                    <a:pt x="2064" y="1"/>
                  </a:lnTo>
                  <a:lnTo>
                    <a:pt x="2064" y="1"/>
                  </a:lnTo>
                  <a:lnTo>
                    <a:pt x="1239" y="1"/>
                  </a:lnTo>
                  <a:lnTo>
                    <a:pt x="123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6024775" y="5167750"/>
              <a:ext cx="42850" cy="27900"/>
            </a:xfrm>
            <a:custGeom>
              <a:rect b="b" l="l" r="r" t="t"/>
              <a:pathLst>
                <a:path extrusionOk="0" fill="none" h="1116" w="1714">
                  <a:moveTo>
                    <a:pt x="1714" y="1"/>
                  </a:moveTo>
                  <a:lnTo>
                    <a:pt x="1714" y="1"/>
                  </a:lnTo>
                  <a:lnTo>
                    <a:pt x="1" y="1"/>
                  </a:lnTo>
                  <a:lnTo>
                    <a:pt x="1" y="1"/>
                  </a:lnTo>
                  <a:lnTo>
                    <a:pt x="21" y="145"/>
                  </a:lnTo>
                  <a:lnTo>
                    <a:pt x="42" y="393"/>
                  </a:lnTo>
                  <a:lnTo>
                    <a:pt x="83" y="1116"/>
                  </a:lnTo>
                  <a:lnTo>
                    <a:pt x="83" y="1116"/>
                  </a:lnTo>
                  <a:lnTo>
                    <a:pt x="1631" y="1054"/>
                  </a:lnTo>
                  <a:lnTo>
                    <a:pt x="1631" y="1054"/>
                  </a:lnTo>
                  <a:lnTo>
                    <a:pt x="1673" y="372"/>
                  </a:lnTo>
                  <a:lnTo>
                    <a:pt x="1693" y="145"/>
                  </a:lnTo>
                  <a:lnTo>
                    <a:pt x="171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5927775" y="5167750"/>
              <a:ext cx="42850" cy="28425"/>
            </a:xfrm>
            <a:custGeom>
              <a:rect b="b" l="l" r="r" t="t"/>
              <a:pathLst>
                <a:path extrusionOk="0" fill="none" h="1137" w="1714">
                  <a:moveTo>
                    <a:pt x="0" y="1"/>
                  </a:moveTo>
                  <a:lnTo>
                    <a:pt x="0" y="1"/>
                  </a:lnTo>
                  <a:lnTo>
                    <a:pt x="21" y="145"/>
                  </a:lnTo>
                  <a:lnTo>
                    <a:pt x="41" y="393"/>
                  </a:lnTo>
                  <a:lnTo>
                    <a:pt x="83" y="1116"/>
                  </a:lnTo>
                  <a:lnTo>
                    <a:pt x="83" y="1116"/>
                  </a:lnTo>
                  <a:lnTo>
                    <a:pt x="1631" y="1136"/>
                  </a:lnTo>
                  <a:lnTo>
                    <a:pt x="1631" y="1136"/>
                  </a:lnTo>
                  <a:lnTo>
                    <a:pt x="1672" y="414"/>
                  </a:lnTo>
                  <a:lnTo>
                    <a:pt x="1693" y="145"/>
                  </a:lnTo>
                  <a:lnTo>
                    <a:pt x="1713" y="1"/>
                  </a:lnTo>
                  <a:lnTo>
                    <a:pt x="1713"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6315300" y="5167750"/>
              <a:ext cx="42850" cy="5700"/>
            </a:xfrm>
            <a:custGeom>
              <a:rect b="b" l="l" r="r" t="t"/>
              <a:pathLst>
                <a:path extrusionOk="0" fill="none" h="228" w="1714">
                  <a:moveTo>
                    <a:pt x="1" y="1"/>
                  </a:moveTo>
                  <a:lnTo>
                    <a:pt x="1" y="1"/>
                  </a:lnTo>
                  <a:lnTo>
                    <a:pt x="42" y="228"/>
                  </a:lnTo>
                  <a:lnTo>
                    <a:pt x="42" y="228"/>
                  </a:lnTo>
                  <a:lnTo>
                    <a:pt x="1693" y="104"/>
                  </a:lnTo>
                  <a:lnTo>
                    <a:pt x="1693" y="104"/>
                  </a:lnTo>
                  <a:lnTo>
                    <a:pt x="1714"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6068650" y="5167750"/>
              <a:ext cx="51625" cy="26350"/>
            </a:xfrm>
            <a:custGeom>
              <a:rect b="b" l="l" r="r" t="t"/>
              <a:pathLst>
                <a:path extrusionOk="0" fill="none" h="1054" w="2065">
                  <a:moveTo>
                    <a:pt x="2064" y="1"/>
                  </a:moveTo>
                  <a:lnTo>
                    <a:pt x="2064" y="1"/>
                  </a:lnTo>
                  <a:lnTo>
                    <a:pt x="0" y="1"/>
                  </a:lnTo>
                  <a:lnTo>
                    <a:pt x="0" y="1"/>
                  </a:lnTo>
                  <a:lnTo>
                    <a:pt x="21" y="145"/>
                  </a:lnTo>
                  <a:lnTo>
                    <a:pt x="62" y="372"/>
                  </a:lnTo>
                  <a:lnTo>
                    <a:pt x="83" y="1054"/>
                  </a:lnTo>
                  <a:lnTo>
                    <a:pt x="83" y="1054"/>
                  </a:lnTo>
                  <a:lnTo>
                    <a:pt x="599" y="1012"/>
                  </a:lnTo>
                  <a:lnTo>
                    <a:pt x="599" y="1012"/>
                  </a:lnTo>
                  <a:lnTo>
                    <a:pt x="2002" y="909"/>
                  </a:lnTo>
                  <a:lnTo>
                    <a:pt x="2002" y="909"/>
                  </a:lnTo>
                  <a:lnTo>
                    <a:pt x="2023" y="311"/>
                  </a:lnTo>
                  <a:lnTo>
                    <a:pt x="206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5875125" y="5167750"/>
              <a:ext cx="51625" cy="27375"/>
            </a:xfrm>
            <a:custGeom>
              <a:rect b="b" l="l" r="r" t="t"/>
              <a:pathLst>
                <a:path extrusionOk="0" fill="none" h="1095" w="2065">
                  <a:moveTo>
                    <a:pt x="1" y="1"/>
                  </a:moveTo>
                  <a:lnTo>
                    <a:pt x="1" y="1"/>
                  </a:lnTo>
                  <a:lnTo>
                    <a:pt x="21" y="125"/>
                  </a:lnTo>
                  <a:lnTo>
                    <a:pt x="42" y="331"/>
                  </a:lnTo>
                  <a:lnTo>
                    <a:pt x="83" y="971"/>
                  </a:lnTo>
                  <a:lnTo>
                    <a:pt x="83" y="971"/>
                  </a:lnTo>
                  <a:lnTo>
                    <a:pt x="1033" y="1054"/>
                  </a:lnTo>
                  <a:lnTo>
                    <a:pt x="1982" y="1095"/>
                  </a:lnTo>
                  <a:lnTo>
                    <a:pt x="1982" y="1095"/>
                  </a:lnTo>
                  <a:lnTo>
                    <a:pt x="2024" y="393"/>
                  </a:lnTo>
                  <a:lnTo>
                    <a:pt x="2044" y="145"/>
                  </a:lnTo>
                  <a:lnTo>
                    <a:pt x="2065" y="1"/>
                  </a:lnTo>
                  <a:lnTo>
                    <a:pt x="2065"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6262675" y="5167750"/>
              <a:ext cx="51625" cy="9850"/>
            </a:xfrm>
            <a:custGeom>
              <a:rect b="b" l="l" r="r" t="t"/>
              <a:pathLst>
                <a:path extrusionOk="0" fill="none" h="394" w="2065">
                  <a:moveTo>
                    <a:pt x="0" y="1"/>
                  </a:moveTo>
                  <a:lnTo>
                    <a:pt x="0" y="1"/>
                  </a:lnTo>
                  <a:lnTo>
                    <a:pt x="21" y="145"/>
                  </a:lnTo>
                  <a:lnTo>
                    <a:pt x="42" y="393"/>
                  </a:lnTo>
                  <a:lnTo>
                    <a:pt x="42" y="393"/>
                  </a:lnTo>
                  <a:lnTo>
                    <a:pt x="2023" y="228"/>
                  </a:lnTo>
                  <a:lnTo>
                    <a:pt x="2023" y="228"/>
                  </a:lnTo>
                  <a:lnTo>
                    <a:pt x="2064"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6121800" y="5167750"/>
              <a:ext cx="42850" cy="22225"/>
            </a:xfrm>
            <a:custGeom>
              <a:rect b="b" l="l" r="r" t="t"/>
              <a:pathLst>
                <a:path extrusionOk="0" fill="none" h="889" w="1714">
                  <a:moveTo>
                    <a:pt x="1713" y="1"/>
                  </a:moveTo>
                  <a:lnTo>
                    <a:pt x="1713" y="1"/>
                  </a:lnTo>
                  <a:lnTo>
                    <a:pt x="0" y="1"/>
                  </a:lnTo>
                  <a:lnTo>
                    <a:pt x="0" y="1"/>
                  </a:lnTo>
                  <a:lnTo>
                    <a:pt x="42" y="311"/>
                  </a:lnTo>
                  <a:lnTo>
                    <a:pt x="62" y="888"/>
                  </a:lnTo>
                  <a:lnTo>
                    <a:pt x="62" y="888"/>
                  </a:lnTo>
                  <a:lnTo>
                    <a:pt x="1631" y="765"/>
                  </a:lnTo>
                  <a:lnTo>
                    <a:pt x="1631" y="765"/>
                  </a:lnTo>
                  <a:lnTo>
                    <a:pt x="1672" y="269"/>
                  </a:lnTo>
                  <a:lnTo>
                    <a:pt x="17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5830750" y="5167250"/>
              <a:ext cx="43375" cy="24800"/>
            </a:xfrm>
            <a:custGeom>
              <a:rect b="b" l="l" r="r" t="t"/>
              <a:pathLst>
                <a:path extrusionOk="0" fill="none" h="992" w="1735">
                  <a:moveTo>
                    <a:pt x="1" y="0"/>
                  </a:moveTo>
                  <a:lnTo>
                    <a:pt x="1" y="0"/>
                  </a:lnTo>
                  <a:lnTo>
                    <a:pt x="42" y="289"/>
                  </a:lnTo>
                  <a:lnTo>
                    <a:pt x="83" y="826"/>
                  </a:lnTo>
                  <a:lnTo>
                    <a:pt x="83" y="826"/>
                  </a:lnTo>
                  <a:lnTo>
                    <a:pt x="868" y="908"/>
                  </a:lnTo>
                  <a:lnTo>
                    <a:pt x="1652" y="991"/>
                  </a:lnTo>
                  <a:lnTo>
                    <a:pt x="1652" y="991"/>
                  </a:lnTo>
                  <a:lnTo>
                    <a:pt x="1673" y="351"/>
                  </a:lnTo>
                  <a:lnTo>
                    <a:pt x="1693" y="145"/>
                  </a:lnTo>
                  <a:lnTo>
                    <a:pt x="1734" y="21"/>
                  </a:lnTo>
                  <a:lnTo>
                    <a:pt x="1734" y="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6218300" y="5167250"/>
              <a:ext cx="43375" cy="14475"/>
            </a:xfrm>
            <a:custGeom>
              <a:rect b="b" l="l" r="r" t="t"/>
              <a:pathLst>
                <a:path extrusionOk="0" fill="none" h="579" w="1735">
                  <a:moveTo>
                    <a:pt x="0" y="0"/>
                  </a:moveTo>
                  <a:lnTo>
                    <a:pt x="0" y="0"/>
                  </a:lnTo>
                  <a:lnTo>
                    <a:pt x="41" y="207"/>
                  </a:lnTo>
                  <a:lnTo>
                    <a:pt x="62" y="578"/>
                  </a:lnTo>
                  <a:lnTo>
                    <a:pt x="62" y="578"/>
                  </a:lnTo>
                  <a:lnTo>
                    <a:pt x="1672" y="413"/>
                  </a:lnTo>
                  <a:lnTo>
                    <a:pt x="1672" y="413"/>
                  </a:lnTo>
                  <a:lnTo>
                    <a:pt x="1693" y="165"/>
                  </a:lnTo>
                  <a:lnTo>
                    <a:pt x="1734" y="2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6165650" y="5167250"/>
              <a:ext cx="51625" cy="19100"/>
            </a:xfrm>
            <a:custGeom>
              <a:rect b="b" l="l" r="r" t="t"/>
              <a:pathLst>
                <a:path extrusionOk="0" fill="none" h="764" w="2065">
                  <a:moveTo>
                    <a:pt x="1549" y="0"/>
                  </a:moveTo>
                  <a:lnTo>
                    <a:pt x="1549" y="0"/>
                  </a:lnTo>
                  <a:lnTo>
                    <a:pt x="1" y="21"/>
                  </a:lnTo>
                  <a:lnTo>
                    <a:pt x="1" y="21"/>
                  </a:lnTo>
                  <a:lnTo>
                    <a:pt x="42" y="269"/>
                  </a:lnTo>
                  <a:lnTo>
                    <a:pt x="63" y="764"/>
                  </a:lnTo>
                  <a:lnTo>
                    <a:pt x="63" y="764"/>
                  </a:lnTo>
                  <a:lnTo>
                    <a:pt x="2003" y="578"/>
                  </a:lnTo>
                  <a:lnTo>
                    <a:pt x="2003" y="578"/>
                  </a:lnTo>
                  <a:lnTo>
                    <a:pt x="2044" y="207"/>
                  </a:lnTo>
                  <a:lnTo>
                    <a:pt x="2065" y="0"/>
                  </a:lnTo>
                  <a:lnTo>
                    <a:pt x="154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5778125" y="5167250"/>
              <a:ext cx="51625" cy="20150"/>
            </a:xfrm>
            <a:custGeom>
              <a:rect b="b" l="l" r="r" t="t"/>
              <a:pathLst>
                <a:path extrusionOk="0" fill="none" h="806" w="2065">
                  <a:moveTo>
                    <a:pt x="0" y="0"/>
                  </a:moveTo>
                  <a:lnTo>
                    <a:pt x="0" y="0"/>
                  </a:lnTo>
                  <a:lnTo>
                    <a:pt x="21" y="186"/>
                  </a:lnTo>
                  <a:lnTo>
                    <a:pt x="62" y="516"/>
                  </a:lnTo>
                  <a:lnTo>
                    <a:pt x="62" y="516"/>
                  </a:lnTo>
                  <a:lnTo>
                    <a:pt x="1032" y="661"/>
                  </a:lnTo>
                  <a:lnTo>
                    <a:pt x="2002" y="805"/>
                  </a:lnTo>
                  <a:lnTo>
                    <a:pt x="2002" y="805"/>
                  </a:lnTo>
                  <a:lnTo>
                    <a:pt x="2023" y="289"/>
                  </a:lnTo>
                  <a:lnTo>
                    <a:pt x="2064" y="0"/>
                  </a:lnTo>
                  <a:lnTo>
                    <a:pt x="2064"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5733750" y="5166725"/>
              <a:ext cx="43350" cy="12925"/>
            </a:xfrm>
            <a:custGeom>
              <a:rect b="b" l="l" r="r" t="t"/>
              <a:pathLst>
                <a:path extrusionOk="0" fill="none" h="517" w="1734">
                  <a:moveTo>
                    <a:pt x="0" y="1"/>
                  </a:moveTo>
                  <a:lnTo>
                    <a:pt x="0" y="1"/>
                  </a:lnTo>
                  <a:lnTo>
                    <a:pt x="41" y="186"/>
                  </a:lnTo>
                  <a:lnTo>
                    <a:pt x="41" y="186"/>
                  </a:lnTo>
                  <a:lnTo>
                    <a:pt x="846" y="352"/>
                  </a:lnTo>
                  <a:lnTo>
                    <a:pt x="1672" y="517"/>
                  </a:lnTo>
                  <a:lnTo>
                    <a:pt x="1672" y="517"/>
                  </a:lnTo>
                  <a:lnTo>
                    <a:pt x="1713" y="186"/>
                  </a:lnTo>
                  <a:lnTo>
                    <a:pt x="1734" y="21"/>
                  </a:lnTo>
                  <a:lnTo>
                    <a:pt x="1734" y="2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5714650" y="5166725"/>
              <a:ext cx="18600" cy="4150"/>
            </a:xfrm>
            <a:custGeom>
              <a:rect b="b" l="l" r="r" t="t"/>
              <a:pathLst>
                <a:path extrusionOk="0" fill="none" h="166" w="744">
                  <a:moveTo>
                    <a:pt x="0" y="1"/>
                  </a:moveTo>
                  <a:lnTo>
                    <a:pt x="0" y="1"/>
                  </a:lnTo>
                  <a:lnTo>
                    <a:pt x="702" y="166"/>
                  </a:lnTo>
                  <a:lnTo>
                    <a:pt x="702" y="166"/>
                  </a:lnTo>
                  <a:lnTo>
                    <a:pt x="743" y="1"/>
                  </a:lnTo>
                  <a:lnTo>
                    <a:pt x="743"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5775525" y="5167250"/>
              <a:ext cx="4175" cy="12925"/>
            </a:xfrm>
            <a:custGeom>
              <a:rect b="b" l="l" r="r" t="t"/>
              <a:pathLst>
                <a:path extrusionOk="0" h="517" w="167">
                  <a:moveTo>
                    <a:pt x="63" y="0"/>
                  </a:moveTo>
                  <a:lnTo>
                    <a:pt x="42" y="165"/>
                  </a:lnTo>
                  <a:lnTo>
                    <a:pt x="1" y="496"/>
                  </a:lnTo>
                  <a:lnTo>
                    <a:pt x="166" y="516"/>
                  </a:lnTo>
                  <a:lnTo>
                    <a:pt x="125" y="186"/>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5775525" y="5167250"/>
              <a:ext cx="4175" cy="12925"/>
            </a:xfrm>
            <a:custGeom>
              <a:rect b="b" l="l" r="r" t="t"/>
              <a:pathLst>
                <a:path extrusionOk="0" fill="none" h="517" w="167">
                  <a:moveTo>
                    <a:pt x="63" y="0"/>
                  </a:moveTo>
                  <a:lnTo>
                    <a:pt x="63" y="0"/>
                  </a:lnTo>
                  <a:lnTo>
                    <a:pt x="42" y="165"/>
                  </a:lnTo>
                  <a:lnTo>
                    <a:pt x="1" y="496"/>
                  </a:lnTo>
                  <a:lnTo>
                    <a:pt x="1" y="496"/>
                  </a:lnTo>
                  <a:lnTo>
                    <a:pt x="166" y="516"/>
                  </a:lnTo>
                  <a:lnTo>
                    <a:pt x="166" y="516"/>
                  </a:lnTo>
                  <a:lnTo>
                    <a:pt x="125" y="186"/>
                  </a:lnTo>
                  <a:lnTo>
                    <a:pt x="104" y="0"/>
                  </a:lnTo>
                  <a:lnTo>
                    <a:pt x="104" y="0"/>
                  </a:lnTo>
                  <a:lnTo>
                    <a:pt x="6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5732200" y="5166725"/>
              <a:ext cx="2600" cy="4675"/>
            </a:xfrm>
            <a:custGeom>
              <a:rect b="b" l="l" r="r" t="t"/>
              <a:pathLst>
                <a:path extrusionOk="0" h="187" w="104">
                  <a:moveTo>
                    <a:pt x="41" y="1"/>
                  </a:moveTo>
                  <a:lnTo>
                    <a:pt x="0" y="166"/>
                  </a:lnTo>
                  <a:lnTo>
                    <a:pt x="103" y="186"/>
                  </a:lnTo>
                  <a:lnTo>
                    <a:pt x="62"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5732200" y="5166725"/>
              <a:ext cx="2600" cy="4675"/>
            </a:xfrm>
            <a:custGeom>
              <a:rect b="b" l="l" r="r" t="t"/>
              <a:pathLst>
                <a:path extrusionOk="0" fill="none" h="187" w="104">
                  <a:moveTo>
                    <a:pt x="41" y="1"/>
                  </a:moveTo>
                  <a:lnTo>
                    <a:pt x="41" y="1"/>
                  </a:lnTo>
                  <a:lnTo>
                    <a:pt x="0" y="166"/>
                  </a:lnTo>
                  <a:lnTo>
                    <a:pt x="0" y="166"/>
                  </a:lnTo>
                  <a:lnTo>
                    <a:pt x="103" y="186"/>
                  </a:lnTo>
                  <a:lnTo>
                    <a:pt x="103" y="186"/>
                  </a:lnTo>
                  <a:lnTo>
                    <a:pt x="62" y="1"/>
                  </a:lnTo>
                  <a:lnTo>
                    <a:pt x="62" y="1"/>
                  </a:lnTo>
                  <a:lnTo>
                    <a:pt x="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5872025" y="5167750"/>
              <a:ext cx="5200" cy="24300"/>
            </a:xfrm>
            <a:custGeom>
              <a:rect b="b" l="l" r="r" t="t"/>
              <a:pathLst>
                <a:path extrusionOk="0" h="972" w="208">
                  <a:moveTo>
                    <a:pt x="83" y="1"/>
                  </a:moveTo>
                  <a:lnTo>
                    <a:pt x="42" y="125"/>
                  </a:lnTo>
                  <a:lnTo>
                    <a:pt x="22" y="331"/>
                  </a:lnTo>
                  <a:lnTo>
                    <a:pt x="1" y="971"/>
                  </a:lnTo>
                  <a:lnTo>
                    <a:pt x="207" y="971"/>
                  </a:lnTo>
                  <a:lnTo>
                    <a:pt x="166" y="331"/>
                  </a:lnTo>
                  <a:lnTo>
                    <a:pt x="145" y="125"/>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5872025" y="5167750"/>
              <a:ext cx="5200" cy="24300"/>
            </a:xfrm>
            <a:custGeom>
              <a:rect b="b" l="l" r="r" t="t"/>
              <a:pathLst>
                <a:path extrusionOk="0" fill="none" h="972" w="208">
                  <a:moveTo>
                    <a:pt x="83" y="1"/>
                  </a:moveTo>
                  <a:lnTo>
                    <a:pt x="83" y="1"/>
                  </a:lnTo>
                  <a:lnTo>
                    <a:pt x="42" y="125"/>
                  </a:lnTo>
                  <a:lnTo>
                    <a:pt x="22" y="331"/>
                  </a:lnTo>
                  <a:lnTo>
                    <a:pt x="1" y="971"/>
                  </a:lnTo>
                  <a:lnTo>
                    <a:pt x="1" y="971"/>
                  </a:lnTo>
                  <a:lnTo>
                    <a:pt x="207" y="971"/>
                  </a:lnTo>
                  <a:lnTo>
                    <a:pt x="207" y="971"/>
                  </a:lnTo>
                  <a:lnTo>
                    <a:pt x="166" y="331"/>
                  </a:lnTo>
                  <a:lnTo>
                    <a:pt x="145" y="125"/>
                  </a:lnTo>
                  <a:lnTo>
                    <a:pt x="125" y="1"/>
                  </a:lnTo>
                  <a:lnTo>
                    <a:pt x="125"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5828175" y="5167250"/>
              <a:ext cx="4675" cy="20650"/>
            </a:xfrm>
            <a:custGeom>
              <a:rect b="b" l="l" r="r" t="t"/>
              <a:pathLst>
                <a:path extrusionOk="0" h="826" w="187">
                  <a:moveTo>
                    <a:pt x="62" y="0"/>
                  </a:moveTo>
                  <a:lnTo>
                    <a:pt x="21" y="289"/>
                  </a:lnTo>
                  <a:lnTo>
                    <a:pt x="0" y="805"/>
                  </a:lnTo>
                  <a:lnTo>
                    <a:pt x="186" y="826"/>
                  </a:lnTo>
                  <a:lnTo>
                    <a:pt x="145" y="289"/>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5828175" y="5167250"/>
              <a:ext cx="4675" cy="20650"/>
            </a:xfrm>
            <a:custGeom>
              <a:rect b="b" l="l" r="r" t="t"/>
              <a:pathLst>
                <a:path extrusionOk="0" fill="none" h="826" w="187">
                  <a:moveTo>
                    <a:pt x="62" y="0"/>
                  </a:moveTo>
                  <a:lnTo>
                    <a:pt x="62" y="0"/>
                  </a:lnTo>
                  <a:lnTo>
                    <a:pt x="21" y="289"/>
                  </a:lnTo>
                  <a:lnTo>
                    <a:pt x="0" y="805"/>
                  </a:lnTo>
                  <a:lnTo>
                    <a:pt x="0" y="805"/>
                  </a:lnTo>
                  <a:lnTo>
                    <a:pt x="186" y="826"/>
                  </a:lnTo>
                  <a:lnTo>
                    <a:pt x="186" y="826"/>
                  </a:lnTo>
                  <a:lnTo>
                    <a:pt x="145" y="289"/>
                  </a:lnTo>
                  <a:lnTo>
                    <a:pt x="104" y="0"/>
                  </a:lnTo>
                  <a:lnTo>
                    <a:pt x="104" y="0"/>
                  </a:lnTo>
                  <a:lnTo>
                    <a:pt x="6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5968525" y="5167750"/>
              <a:ext cx="5700" cy="28925"/>
            </a:xfrm>
            <a:custGeom>
              <a:rect b="b" l="l" r="r" t="t"/>
              <a:pathLst>
                <a:path extrusionOk="0" h="1157" w="228">
                  <a:moveTo>
                    <a:pt x="83" y="1"/>
                  </a:moveTo>
                  <a:lnTo>
                    <a:pt x="63" y="145"/>
                  </a:lnTo>
                  <a:lnTo>
                    <a:pt x="42" y="414"/>
                  </a:lnTo>
                  <a:lnTo>
                    <a:pt x="1" y="1136"/>
                  </a:lnTo>
                  <a:lnTo>
                    <a:pt x="228" y="1157"/>
                  </a:lnTo>
                  <a:lnTo>
                    <a:pt x="187" y="414"/>
                  </a:lnTo>
                  <a:lnTo>
                    <a:pt x="166" y="166"/>
                  </a:lnTo>
                  <a:lnTo>
                    <a:pt x="14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5968525" y="5167750"/>
              <a:ext cx="5700" cy="28925"/>
            </a:xfrm>
            <a:custGeom>
              <a:rect b="b" l="l" r="r" t="t"/>
              <a:pathLst>
                <a:path extrusionOk="0" fill="none" h="1157" w="228">
                  <a:moveTo>
                    <a:pt x="83" y="1"/>
                  </a:moveTo>
                  <a:lnTo>
                    <a:pt x="83" y="1"/>
                  </a:lnTo>
                  <a:lnTo>
                    <a:pt x="63" y="145"/>
                  </a:lnTo>
                  <a:lnTo>
                    <a:pt x="42" y="414"/>
                  </a:lnTo>
                  <a:lnTo>
                    <a:pt x="1" y="1136"/>
                  </a:lnTo>
                  <a:lnTo>
                    <a:pt x="1" y="1136"/>
                  </a:lnTo>
                  <a:lnTo>
                    <a:pt x="228" y="1157"/>
                  </a:lnTo>
                  <a:lnTo>
                    <a:pt x="228" y="1157"/>
                  </a:lnTo>
                  <a:lnTo>
                    <a:pt x="187" y="414"/>
                  </a:lnTo>
                  <a:lnTo>
                    <a:pt x="166" y="166"/>
                  </a:lnTo>
                  <a:lnTo>
                    <a:pt x="145" y="1"/>
                  </a:lnTo>
                  <a:lnTo>
                    <a:pt x="145"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5924675" y="5167750"/>
              <a:ext cx="5175" cy="27900"/>
            </a:xfrm>
            <a:custGeom>
              <a:rect b="b" l="l" r="r" t="t"/>
              <a:pathLst>
                <a:path extrusionOk="0" h="1116" w="207">
                  <a:moveTo>
                    <a:pt x="83" y="1"/>
                  </a:moveTo>
                  <a:lnTo>
                    <a:pt x="62" y="145"/>
                  </a:lnTo>
                  <a:lnTo>
                    <a:pt x="42" y="393"/>
                  </a:lnTo>
                  <a:lnTo>
                    <a:pt x="0" y="1095"/>
                  </a:lnTo>
                  <a:lnTo>
                    <a:pt x="207" y="1116"/>
                  </a:lnTo>
                  <a:lnTo>
                    <a:pt x="165" y="393"/>
                  </a:lnTo>
                  <a:lnTo>
                    <a:pt x="145" y="14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5924675" y="5167750"/>
              <a:ext cx="5175" cy="27900"/>
            </a:xfrm>
            <a:custGeom>
              <a:rect b="b" l="l" r="r" t="t"/>
              <a:pathLst>
                <a:path extrusionOk="0" fill="none" h="1116" w="207">
                  <a:moveTo>
                    <a:pt x="83" y="1"/>
                  </a:moveTo>
                  <a:lnTo>
                    <a:pt x="83" y="1"/>
                  </a:lnTo>
                  <a:lnTo>
                    <a:pt x="62" y="145"/>
                  </a:lnTo>
                  <a:lnTo>
                    <a:pt x="42" y="393"/>
                  </a:lnTo>
                  <a:lnTo>
                    <a:pt x="0" y="1095"/>
                  </a:lnTo>
                  <a:lnTo>
                    <a:pt x="0" y="1095"/>
                  </a:lnTo>
                  <a:lnTo>
                    <a:pt x="207" y="1116"/>
                  </a:lnTo>
                  <a:lnTo>
                    <a:pt x="207" y="1116"/>
                  </a:lnTo>
                  <a:lnTo>
                    <a:pt x="165" y="393"/>
                  </a:lnTo>
                  <a:lnTo>
                    <a:pt x="145" y="145"/>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6065550" y="5167750"/>
              <a:ext cx="5175" cy="26350"/>
            </a:xfrm>
            <a:custGeom>
              <a:rect b="b" l="l" r="r" t="t"/>
              <a:pathLst>
                <a:path extrusionOk="0" h="1054" w="207">
                  <a:moveTo>
                    <a:pt x="83" y="1"/>
                  </a:moveTo>
                  <a:lnTo>
                    <a:pt x="62" y="145"/>
                  </a:lnTo>
                  <a:lnTo>
                    <a:pt x="42" y="372"/>
                  </a:lnTo>
                  <a:lnTo>
                    <a:pt x="0" y="1054"/>
                  </a:lnTo>
                  <a:lnTo>
                    <a:pt x="207" y="1054"/>
                  </a:lnTo>
                  <a:lnTo>
                    <a:pt x="186" y="372"/>
                  </a:lnTo>
                  <a:lnTo>
                    <a:pt x="145" y="14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6065550" y="5167750"/>
              <a:ext cx="5175" cy="26350"/>
            </a:xfrm>
            <a:custGeom>
              <a:rect b="b" l="l" r="r" t="t"/>
              <a:pathLst>
                <a:path extrusionOk="0" fill="none" h="1054" w="207">
                  <a:moveTo>
                    <a:pt x="124" y="1"/>
                  </a:moveTo>
                  <a:lnTo>
                    <a:pt x="124" y="1"/>
                  </a:lnTo>
                  <a:lnTo>
                    <a:pt x="83" y="1"/>
                  </a:lnTo>
                  <a:lnTo>
                    <a:pt x="83" y="1"/>
                  </a:lnTo>
                  <a:lnTo>
                    <a:pt x="62" y="145"/>
                  </a:lnTo>
                  <a:lnTo>
                    <a:pt x="42" y="372"/>
                  </a:lnTo>
                  <a:lnTo>
                    <a:pt x="0" y="1054"/>
                  </a:lnTo>
                  <a:lnTo>
                    <a:pt x="0" y="1054"/>
                  </a:lnTo>
                  <a:lnTo>
                    <a:pt x="207" y="1054"/>
                  </a:lnTo>
                  <a:lnTo>
                    <a:pt x="207" y="1054"/>
                  </a:lnTo>
                  <a:lnTo>
                    <a:pt x="186" y="372"/>
                  </a:lnTo>
                  <a:lnTo>
                    <a:pt x="145" y="145"/>
                  </a:lnTo>
                  <a:lnTo>
                    <a:pt x="12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6021175" y="5167750"/>
              <a:ext cx="5700" cy="28425"/>
            </a:xfrm>
            <a:custGeom>
              <a:rect b="b" l="l" r="r" t="t"/>
              <a:pathLst>
                <a:path extrusionOk="0" h="1137" w="228">
                  <a:moveTo>
                    <a:pt x="103" y="1"/>
                  </a:moveTo>
                  <a:lnTo>
                    <a:pt x="62" y="145"/>
                  </a:lnTo>
                  <a:lnTo>
                    <a:pt x="42" y="393"/>
                  </a:lnTo>
                  <a:lnTo>
                    <a:pt x="0" y="1136"/>
                  </a:lnTo>
                  <a:lnTo>
                    <a:pt x="227" y="1116"/>
                  </a:lnTo>
                  <a:lnTo>
                    <a:pt x="186" y="393"/>
                  </a:lnTo>
                  <a:lnTo>
                    <a:pt x="165" y="145"/>
                  </a:lnTo>
                  <a:lnTo>
                    <a:pt x="14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6021175" y="5167750"/>
              <a:ext cx="5700" cy="28425"/>
            </a:xfrm>
            <a:custGeom>
              <a:rect b="b" l="l" r="r" t="t"/>
              <a:pathLst>
                <a:path extrusionOk="0" fill="none" h="1137" w="228">
                  <a:moveTo>
                    <a:pt x="145" y="1"/>
                  </a:moveTo>
                  <a:lnTo>
                    <a:pt x="145" y="1"/>
                  </a:lnTo>
                  <a:lnTo>
                    <a:pt x="103" y="1"/>
                  </a:lnTo>
                  <a:lnTo>
                    <a:pt x="103" y="1"/>
                  </a:lnTo>
                  <a:lnTo>
                    <a:pt x="62" y="145"/>
                  </a:lnTo>
                  <a:lnTo>
                    <a:pt x="42" y="393"/>
                  </a:lnTo>
                  <a:lnTo>
                    <a:pt x="0" y="1136"/>
                  </a:lnTo>
                  <a:lnTo>
                    <a:pt x="0" y="1136"/>
                  </a:lnTo>
                  <a:lnTo>
                    <a:pt x="227" y="1116"/>
                  </a:lnTo>
                  <a:lnTo>
                    <a:pt x="227" y="1116"/>
                  </a:lnTo>
                  <a:lnTo>
                    <a:pt x="186" y="393"/>
                  </a:lnTo>
                  <a:lnTo>
                    <a:pt x="165" y="145"/>
                  </a:lnTo>
                  <a:lnTo>
                    <a:pt x="14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6162550" y="5167750"/>
              <a:ext cx="4675" cy="19125"/>
            </a:xfrm>
            <a:custGeom>
              <a:rect b="b" l="l" r="r" t="t"/>
              <a:pathLst>
                <a:path extrusionOk="0" h="765" w="187">
                  <a:moveTo>
                    <a:pt x="83" y="1"/>
                  </a:moveTo>
                  <a:lnTo>
                    <a:pt x="42" y="269"/>
                  </a:lnTo>
                  <a:lnTo>
                    <a:pt x="1" y="765"/>
                  </a:lnTo>
                  <a:lnTo>
                    <a:pt x="187" y="744"/>
                  </a:lnTo>
                  <a:lnTo>
                    <a:pt x="166" y="249"/>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6162550" y="5167750"/>
              <a:ext cx="4675" cy="19125"/>
            </a:xfrm>
            <a:custGeom>
              <a:rect b="b" l="l" r="r" t="t"/>
              <a:pathLst>
                <a:path extrusionOk="0" fill="none" h="765" w="187">
                  <a:moveTo>
                    <a:pt x="125" y="1"/>
                  </a:moveTo>
                  <a:lnTo>
                    <a:pt x="125" y="1"/>
                  </a:lnTo>
                  <a:lnTo>
                    <a:pt x="83" y="1"/>
                  </a:lnTo>
                  <a:lnTo>
                    <a:pt x="83" y="1"/>
                  </a:lnTo>
                  <a:lnTo>
                    <a:pt x="42" y="269"/>
                  </a:lnTo>
                  <a:lnTo>
                    <a:pt x="1" y="765"/>
                  </a:lnTo>
                  <a:lnTo>
                    <a:pt x="1" y="765"/>
                  </a:lnTo>
                  <a:lnTo>
                    <a:pt x="187" y="744"/>
                  </a:lnTo>
                  <a:lnTo>
                    <a:pt x="187" y="744"/>
                  </a:lnTo>
                  <a:lnTo>
                    <a:pt x="166" y="249"/>
                  </a:lnTo>
                  <a:lnTo>
                    <a:pt x="12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6118700" y="5167750"/>
              <a:ext cx="4675" cy="22750"/>
            </a:xfrm>
            <a:custGeom>
              <a:rect b="b" l="l" r="r" t="t"/>
              <a:pathLst>
                <a:path extrusionOk="0" h="910" w="187">
                  <a:moveTo>
                    <a:pt x="62" y="1"/>
                  </a:moveTo>
                  <a:lnTo>
                    <a:pt x="21" y="311"/>
                  </a:lnTo>
                  <a:lnTo>
                    <a:pt x="0" y="909"/>
                  </a:lnTo>
                  <a:lnTo>
                    <a:pt x="0" y="909"/>
                  </a:lnTo>
                  <a:lnTo>
                    <a:pt x="186" y="888"/>
                  </a:lnTo>
                  <a:lnTo>
                    <a:pt x="166" y="311"/>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6118700" y="5167750"/>
              <a:ext cx="4675" cy="22750"/>
            </a:xfrm>
            <a:custGeom>
              <a:rect b="b" l="l" r="r" t="t"/>
              <a:pathLst>
                <a:path extrusionOk="0" fill="none" h="910" w="187">
                  <a:moveTo>
                    <a:pt x="124" y="1"/>
                  </a:moveTo>
                  <a:lnTo>
                    <a:pt x="124" y="1"/>
                  </a:lnTo>
                  <a:lnTo>
                    <a:pt x="62" y="1"/>
                  </a:lnTo>
                  <a:lnTo>
                    <a:pt x="62" y="1"/>
                  </a:lnTo>
                  <a:lnTo>
                    <a:pt x="21" y="311"/>
                  </a:lnTo>
                  <a:lnTo>
                    <a:pt x="0" y="909"/>
                  </a:lnTo>
                  <a:lnTo>
                    <a:pt x="0" y="909"/>
                  </a:lnTo>
                  <a:lnTo>
                    <a:pt x="186" y="888"/>
                  </a:lnTo>
                  <a:lnTo>
                    <a:pt x="186" y="888"/>
                  </a:lnTo>
                  <a:lnTo>
                    <a:pt x="166" y="311"/>
                  </a:lnTo>
                  <a:lnTo>
                    <a:pt x="12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6260100" y="5167750"/>
              <a:ext cx="3625" cy="9850"/>
            </a:xfrm>
            <a:custGeom>
              <a:rect b="b" l="l" r="r" t="t"/>
              <a:pathLst>
                <a:path extrusionOk="0" h="394" w="145">
                  <a:moveTo>
                    <a:pt x="62" y="1"/>
                  </a:moveTo>
                  <a:lnTo>
                    <a:pt x="21" y="145"/>
                  </a:lnTo>
                  <a:lnTo>
                    <a:pt x="0" y="393"/>
                  </a:lnTo>
                  <a:lnTo>
                    <a:pt x="145" y="393"/>
                  </a:lnTo>
                  <a:lnTo>
                    <a:pt x="124" y="145"/>
                  </a:lnTo>
                  <a:lnTo>
                    <a:pt x="10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6260100" y="5167750"/>
              <a:ext cx="3625" cy="9850"/>
            </a:xfrm>
            <a:custGeom>
              <a:rect b="b" l="l" r="r" t="t"/>
              <a:pathLst>
                <a:path extrusionOk="0" fill="none" h="394" w="145">
                  <a:moveTo>
                    <a:pt x="62" y="1"/>
                  </a:moveTo>
                  <a:lnTo>
                    <a:pt x="62" y="1"/>
                  </a:lnTo>
                  <a:lnTo>
                    <a:pt x="21" y="145"/>
                  </a:lnTo>
                  <a:lnTo>
                    <a:pt x="0" y="393"/>
                  </a:lnTo>
                  <a:lnTo>
                    <a:pt x="0" y="393"/>
                  </a:lnTo>
                  <a:lnTo>
                    <a:pt x="145" y="393"/>
                  </a:lnTo>
                  <a:lnTo>
                    <a:pt x="145" y="393"/>
                  </a:lnTo>
                  <a:lnTo>
                    <a:pt x="124" y="145"/>
                  </a:lnTo>
                  <a:lnTo>
                    <a:pt x="103" y="1"/>
                  </a:lnTo>
                  <a:lnTo>
                    <a:pt x="6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6215700" y="5167250"/>
              <a:ext cx="4175" cy="14475"/>
            </a:xfrm>
            <a:custGeom>
              <a:rect b="b" l="l" r="r" t="t"/>
              <a:pathLst>
                <a:path extrusionOk="0" h="579" w="167">
                  <a:moveTo>
                    <a:pt x="63" y="0"/>
                  </a:moveTo>
                  <a:lnTo>
                    <a:pt x="42" y="207"/>
                  </a:lnTo>
                  <a:lnTo>
                    <a:pt x="1" y="578"/>
                  </a:lnTo>
                  <a:lnTo>
                    <a:pt x="166" y="578"/>
                  </a:lnTo>
                  <a:lnTo>
                    <a:pt x="145" y="207"/>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6215700" y="5167250"/>
              <a:ext cx="4175" cy="14475"/>
            </a:xfrm>
            <a:custGeom>
              <a:rect b="b" l="l" r="r" t="t"/>
              <a:pathLst>
                <a:path extrusionOk="0" fill="none" h="579" w="167">
                  <a:moveTo>
                    <a:pt x="63" y="0"/>
                  </a:moveTo>
                  <a:lnTo>
                    <a:pt x="63" y="0"/>
                  </a:lnTo>
                  <a:lnTo>
                    <a:pt x="42" y="207"/>
                  </a:lnTo>
                  <a:lnTo>
                    <a:pt x="1" y="578"/>
                  </a:lnTo>
                  <a:lnTo>
                    <a:pt x="1" y="578"/>
                  </a:lnTo>
                  <a:lnTo>
                    <a:pt x="166" y="578"/>
                  </a:lnTo>
                  <a:lnTo>
                    <a:pt x="166" y="578"/>
                  </a:lnTo>
                  <a:lnTo>
                    <a:pt x="145" y="207"/>
                  </a:lnTo>
                  <a:lnTo>
                    <a:pt x="104" y="0"/>
                  </a:lnTo>
                  <a:lnTo>
                    <a:pt x="6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6357625" y="5167750"/>
              <a:ext cx="2600" cy="2625"/>
            </a:xfrm>
            <a:custGeom>
              <a:rect b="b" l="l" r="r" t="t"/>
              <a:pathLst>
                <a:path extrusionOk="0" h="105" w="104">
                  <a:moveTo>
                    <a:pt x="21" y="1"/>
                  </a:moveTo>
                  <a:lnTo>
                    <a:pt x="0" y="104"/>
                  </a:lnTo>
                  <a:lnTo>
                    <a:pt x="104" y="104"/>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6357625" y="5167750"/>
              <a:ext cx="2600" cy="2625"/>
            </a:xfrm>
            <a:custGeom>
              <a:rect b="b" l="l" r="r" t="t"/>
              <a:pathLst>
                <a:path extrusionOk="0" fill="none" h="105" w="104">
                  <a:moveTo>
                    <a:pt x="21" y="1"/>
                  </a:moveTo>
                  <a:lnTo>
                    <a:pt x="21" y="1"/>
                  </a:lnTo>
                  <a:lnTo>
                    <a:pt x="0" y="104"/>
                  </a:lnTo>
                  <a:lnTo>
                    <a:pt x="0" y="104"/>
                  </a:lnTo>
                  <a:lnTo>
                    <a:pt x="104" y="104"/>
                  </a:lnTo>
                  <a:lnTo>
                    <a:pt x="104" y="104"/>
                  </a:lnTo>
                  <a:lnTo>
                    <a:pt x="83" y="1"/>
                  </a:lnTo>
                  <a:lnTo>
                    <a:pt x="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6313250" y="5167750"/>
              <a:ext cx="3100" cy="5700"/>
            </a:xfrm>
            <a:custGeom>
              <a:rect b="b" l="l" r="r" t="t"/>
              <a:pathLst>
                <a:path extrusionOk="0" h="228" w="124">
                  <a:moveTo>
                    <a:pt x="41" y="1"/>
                  </a:moveTo>
                  <a:lnTo>
                    <a:pt x="0" y="228"/>
                  </a:lnTo>
                  <a:lnTo>
                    <a:pt x="124" y="228"/>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6313250" y="5167750"/>
              <a:ext cx="3100" cy="5700"/>
            </a:xfrm>
            <a:custGeom>
              <a:rect b="b" l="l" r="r" t="t"/>
              <a:pathLst>
                <a:path extrusionOk="0" fill="none" h="228" w="124">
                  <a:moveTo>
                    <a:pt x="41" y="1"/>
                  </a:moveTo>
                  <a:lnTo>
                    <a:pt x="41" y="1"/>
                  </a:lnTo>
                  <a:lnTo>
                    <a:pt x="0" y="228"/>
                  </a:lnTo>
                  <a:lnTo>
                    <a:pt x="0" y="228"/>
                  </a:lnTo>
                  <a:lnTo>
                    <a:pt x="124" y="228"/>
                  </a:lnTo>
                  <a:lnTo>
                    <a:pt x="124" y="228"/>
                  </a:lnTo>
                  <a:lnTo>
                    <a:pt x="83" y="1"/>
                  </a:lnTo>
                  <a:lnTo>
                    <a:pt x="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5711025" y="5165700"/>
              <a:ext cx="493350" cy="2075"/>
            </a:xfrm>
            <a:custGeom>
              <a:rect b="b" l="l" r="r" t="t"/>
              <a:pathLst>
                <a:path extrusionOk="0" h="83" w="19734">
                  <a:moveTo>
                    <a:pt x="1" y="0"/>
                  </a:moveTo>
                  <a:lnTo>
                    <a:pt x="145" y="42"/>
                  </a:lnTo>
                  <a:lnTo>
                    <a:pt x="909" y="42"/>
                  </a:lnTo>
                  <a:lnTo>
                    <a:pt x="2643" y="62"/>
                  </a:lnTo>
                  <a:lnTo>
                    <a:pt x="4790" y="62"/>
                  </a:lnTo>
                  <a:lnTo>
                    <a:pt x="6523" y="83"/>
                  </a:lnTo>
                  <a:lnTo>
                    <a:pt x="18186" y="83"/>
                  </a:lnTo>
                  <a:lnTo>
                    <a:pt x="19734" y="62"/>
                  </a:lnTo>
                  <a:lnTo>
                    <a:pt x="1"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5711025" y="5165700"/>
              <a:ext cx="493350" cy="2075"/>
            </a:xfrm>
            <a:custGeom>
              <a:rect b="b" l="l" r="r" t="t"/>
              <a:pathLst>
                <a:path extrusionOk="0" fill="none" h="83" w="19734">
                  <a:moveTo>
                    <a:pt x="1" y="0"/>
                  </a:moveTo>
                  <a:lnTo>
                    <a:pt x="1" y="0"/>
                  </a:lnTo>
                  <a:lnTo>
                    <a:pt x="145" y="42"/>
                  </a:lnTo>
                  <a:lnTo>
                    <a:pt x="145" y="42"/>
                  </a:lnTo>
                  <a:lnTo>
                    <a:pt x="888" y="42"/>
                  </a:lnTo>
                  <a:lnTo>
                    <a:pt x="888" y="42"/>
                  </a:lnTo>
                  <a:lnTo>
                    <a:pt x="909" y="42"/>
                  </a:lnTo>
                  <a:lnTo>
                    <a:pt x="909" y="42"/>
                  </a:lnTo>
                  <a:lnTo>
                    <a:pt x="2643" y="62"/>
                  </a:lnTo>
                  <a:lnTo>
                    <a:pt x="2643" y="62"/>
                  </a:lnTo>
                  <a:lnTo>
                    <a:pt x="2684" y="62"/>
                  </a:lnTo>
                  <a:lnTo>
                    <a:pt x="2684" y="62"/>
                  </a:lnTo>
                  <a:lnTo>
                    <a:pt x="4748" y="62"/>
                  </a:lnTo>
                  <a:lnTo>
                    <a:pt x="4748" y="62"/>
                  </a:lnTo>
                  <a:lnTo>
                    <a:pt x="4790" y="62"/>
                  </a:lnTo>
                  <a:lnTo>
                    <a:pt x="4790" y="62"/>
                  </a:lnTo>
                  <a:lnTo>
                    <a:pt x="6523" y="83"/>
                  </a:lnTo>
                  <a:lnTo>
                    <a:pt x="6523" y="83"/>
                  </a:lnTo>
                  <a:lnTo>
                    <a:pt x="6565" y="83"/>
                  </a:lnTo>
                  <a:lnTo>
                    <a:pt x="6565" y="83"/>
                  </a:lnTo>
                  <a:lnTo>
                    <a:pt x="8629" y="83"/>
                  </a:lnTo>
                  <a:lnTo>
                    <a:pt x="8629" y="83"/>
                  </a:lnTo>
                  <a:lnTo>
                    <a:pt x="8670" y="83"/>
                  </a:lnTo>
                  <a:lnTo>
                    <a:pt x="8670" y="83"/>
                  </a:lnTo>
                  <a:lnTo>
                    <a:pt x="10383" y="83"/>
                  </a:lnTo>
                  <a:lnTo>
                    <a:pt x="10383" y="83"/>
                  </a:lnTo>
                  <a:lnTo>
                    <a:pt x="10445" y="83"/>
                  </a:lnTo>
                  <a:lnTo>
                    <a:pt x="10445" y="83"/>
                  </a:lnTo>
                  <a:lnTo>
                    <a:pt x="11684" y="83"/>
                  </a:lnTo>
                  <a:lnTo>
                    <a:pt x="11684" y="83"/>
                  </a:lnTo>
                  <a:lnTo>
                    <a:pt x="12509" y="83"/>
                  </a:lnTo>
                  <a:lnTo>
                    <a:pt x="12509" y="83"/>
                  </a:lnTo>
                  <a:lnTo>
                    <a:pt x="12551" y="83"/>
                  </a:lnTo>
                  <a:lnTo>
                    <a:pt x="12551" y="83"/>
                  </a:lnTo>
                  <a:lnTo>
                    <a:pt x="14264" y="83"/>
                  </a:lnTo>
                  <a:lnTo>
                    <a:pt x="14264" y="83"/>
                  </a:lnTo>
                  <a:lnTo>
                    <a:pt x="14305" y="83"/>
                  </a:lnTo>
                  <a:lnTo>
                    <a:pt x="14305" y="83"/>
                  </a:lnTo>
                  <a:lnTo>
                    <a:pt x="16369" y="83"/>
                  </a:lnTo>
                  <a:lnTo>
                    <a:pt x="16369" y="83"/>
                  </a:lnTo>
                  <a:lnTo>
                    <a:pt x="16431" y="83"/>
                  </a:lnTo>
                  <a:lnTo>
                    <a:pt x="16431" y="83"/>
                  </a:lnTo>
                  <a:lnTo>
                    <a:pt x="18144" y="83"/>
                  </a:lnTo>
                  <a:lnTo>
                    <a:pt x="18144" y="83"/>
                  </a:lnTo>
                  <a:lnTo>
                    <a:pt x="18186" y="83"/>
                  </a:lnTo>
                  <a:lnTo>
                    <a:pt x="18186" y="83"/>
                  </a:lnTo>
                  <a:lnTo>
                    <a:pt x="19734" y="62"/>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6434000" y="5167750"/>
              <a:ext cx="22200" cy="550"/>
            </a:xfrm>
            <a:custGeom>
              <a:rect b="b" l="l" r="r" t="t"/>
              <a:pathLst>
                <a:path extrusionOk="0" h="22" w="888">
                  <a:moveTo>
                    <a:pt x="310" y="1"/>
                  </a:moveTo>
                  <a:lnTo>
                    <a:pt x="0" y="22"/>
                  </a:lnTo>
                  <a:lnTo>
                    <a:pt x="888" y="22"/>
                  </a:lnTo>
                  <a:lnTo>
                    <a:pt x="31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6434000" y="5167750"/>
              <a:ext cx="22200" cy="550"/>
            </a:xfrm>
            <a:custGeom>
              <a:rect b="b" l="l" r="r" t="t"/>
              <a:pathLst>
                <a:path extrusionOk="0" fill="none" h="22" w="888">
                  <a:moveTo>
                    <a:pt x="310" y="1"/>
                  </a:moveTo>
                  <a:lnTo>
                    <a:pt x="310" y="1"/>
                  </a:lnTo>
                  <a:lnTo>
                    <a:pt x="0" y="22"/>
                  </a:lnTo>
                  <a:lnTo>
                    <a:pt x="888" y="22"/>
                  </a:lnTo>
                  <a:lnTo>
                    <a:pt x="888" y="22"/>
                  </a:lnTo>
                  <a:lnTo>
                    <a:pt x="31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5679550" y="5312250"/>
              <a:ext cx="11900" cy="550"/>
            </a:xfrm>
            <a:custGeom>
              <a:rect b="b" l="l" r="r" t="t"/>
              <a:pathLst>
                <a:path extrusionOk="0" h="22" w="476">
                  <a:moveTo>
                    <a:pt x="1" y="0"/>
                  </a:moveTo>
                  <a:lnTo>
                    <a:pt x="83" y="21"/>
                  </a:lnTo>
                  <a:lnTo>
                    <a:pt x="475"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5679550" y="5312250"/>
              <a:ext cx="11900" cy="550"/>
            </a:xfrm>
            <a:custGeom>
              <a:rect b="b" l="l" r="r" t="t"/>
              <a:pathLst>
                <a:path extrusionOk="0" fill="none" h="22" w="476">
                  <a:moveTo>
                    <a:pt x="1" y="0"/>
                  </a:moveTo>
                  <a:lnTo>
                    <a:pt x="1" y="0"/>
                  </a:lnTo>
                  <a:lnTo>
                    <a:pt x="83" y="21"/>
                  </a:lnTo>
                  <a:lnTo>
                    <a:pt x="83" y="21"/>
                  </a:lnTo>
                  <a:lnTo>
                    <a:pt x="475"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5685750" y="5313800"/>
              <a:ext cx="321500" cy="28925"/>
            </a:xfrm>
            <a:custGeom>
              <a:rect b="b" l="l" r="r" t="t"/>
              <a:pathLst>
                <a:path extrusionOk="0" h="1157" w="12860">
                  <a:moveTo>
                    <a:pt x="0" y="0"/>
                  </a:moveTo>
                  <a:lnTo>
                    <a:pt x="1218" y="269"/>
                  </a:lnTo>
                  <a:lnTo>
                    <a:pt x="1239" y="104"/>
                  </a:lnTo>
                  <a:lnTo>
                    <a:pt x="1260" y="62"/>
                  </a:lnTo>
                  <a:lnTo>
                    <a:pt x="1280" y="62"/>
                  </a:lnTo>
                  <a:lnTo>
                    <a:pt x="1301" y="124"/>
                  </a:lnTo>
                  <a:lnTo>
                    <a:pt x="1321" y="289"/>
                  </a:lnTo>
                  <a:lnTo>
                    <a:pt x="2126" y="434"/>
                  </a:lnTo>
                  <a:lnTo>
                    <a:pt x="2952" y="578"/>
                  </a:lnTo>
                  <a:lnTo>
                    <a:pt x="2993" y="186"/>
                  </a:lnTo>
                  <a:lnTo>
                    <a:pt x="3014" y="83"/>
                  </a:lnTo>
                  <a:lnTo>
                    <a:pt x="3035" y="62"/>
                  </a:lnTo>
                  <a:lnTo>
                    <a:pt x="3055" y="83"/>
                  </a:lnTo>
                  <a:lnTo>
                    <a:pt x="3076" y="207"/>
                  </a:lnTo>
                  <a:lnTo>
                    <a:pt x="3117" y="599"/>
                  </a:lnTo>
                  <a:lnTo>
                    <a:pt x="4067" y="743"/>
                  </a:lnTo>
                  <a:lnTo>
                    <a:pt x="5058" y="867"/>
                  </a:lnTo>
                  <a:lnTo>
                    <a:pt x="5078" y="331"/>
                  </a:lnTo>
                  <a:lnTo>
                    <a:pt x="5099" y="166"/>
                  </a:lnTo>
                  <a:lnTo>
                    <a:pt x="5119" y="62"/>
                  </a:lnTo>
                  <a:lnTo>
                    <a:pt x="1837" y="42"/>
                  </a:lnTo>
                  <a:lnTo>
                    <a:pt x="0" y="0"/>
                  </a:lnTo>
                  <a:close/>
                  <a:moveTo>
                    <a:pt x="5161" y="62"/>
                  </a:moveTo>
                  <a:lnTo>
                    <a:pt x="5181" y="166"/>
                  </a:lnTo>
                  <a:lnTo>
                    <a:pt x="5202" y="331"/>
                  </a:lnTo>
                  <a:lnTo>
                    <a:pt x="5243" y="888"/>
                  </a:lnTo>
                  <a:lnTo>
                    <a:pt x="6028" y="950"/>
                  </a:lnTo>
                  <a:lnTo>
                    <a:pt x="6812" y="1012"/>
                  </a:lnTo>
                  <a:lnTo>
                    <a:pt x="6833" y="393"/>
                  </a:lnTo>
                  <a:lnTo>
                    <a:pt x="6853" y="186"/>
                  </a:lnTo>
                  <a:lnTo>
                    <a:pt x="6895" y="83"/>
                  </a:lnTo>
                  <a:lnTo>
                    <a:pt x="5161" y="62"/>
                  </a:lnTo>
                  <a:close/>
                  <a:moveTo>
                    <a:pt x="6915" y="83"/>
                  </a:moveTo>
                  <a:lnTo>
                    <a:pt x="6936" y="186"/>
                  </a:lnTo>
                  <a:lnTo>
                    <a:pt x="6977" y="393"/>
                  </a:lnTo>
                  <a:lnTo>
                    <a:pt x="6998" y="1032"/>
                  </a:lnTo>
                  <a:lnTo>
                    <a:pt x="7968" y="1094"/>
                  </a:lnTo>
                  <a:lnTo>
                    <a:pt x="8917" y="1136"/>
                  </a:lnTo>
                  <a:lnTo>
                    <a:pt x="8959" y="454"/>
                  </a:lnTo>
                  <a:lnTo>
                    <a:pt x="8979" y="227"/>
                  </a:lnTo>
                  <a:lnTo>
                    <a:pt x="9000" y="83"/>
                  </a:lnTo>
                  <a:close/>
                  <a:moveTo>
                    <a:pt x="9041" y="83"/>
                  </a:moveTo>
                  <a:lnTo>
                    <a:pt x="9062" y="227"/>
                  </a:lnTo>
                  <a:lnTo>
                    <a:pt x="9083" y="454"/>
                  </a:lnTo>
                  <a:lnTo>
                    <a:pt x="9124" y="1136"/>
                  </a:lnTo>
                  <a:lnTo>
                    <a:pt x="10631" y="1156"/>
                  </a:lnTo>
                  <a:lnTo>
                    <a:pt x="10672" y="1156"/>
                  </a:lnTo>
                  <a:lnTo>
                    <a:pt x="10713" y="454"/>
                  </a:lnTo>
                  <a:lnTo>
                    <a:pt x="10734" y="227"/>
                  </a:lnTo>
                  <a:lnTo>
                    <a:pt x="10754" y="104"/>
                  </a:lnTo>
                  <a:lnTo>
                    <a:pt x="9041" y="83"/>
                  </a:lnTo>
                  <a:close/>
                  <a:moveTo>
                    <a:pt x="10796" y="104"/>
                  </a:moveTo>
                  <a:lnTo>
                    <a:pt x="10837" y="227"/>
                  </a:lnTo>
                  <a:lnTo>
                    <a:pt x="10858" y="454"/>
                  </a:lnTo>
                  <a:lnTo>
                    <a:pt x="10878" y="1156"/>
                  </a:lnTo>
                  <a:lnTo>
                    <a:pt x="11828" y="1136"/>
                  </a:lnTo>
                  <a:lnTo>
                    <a:pt x="12798" y="1115"/>
                  </a:lnTo>
                  <a:lnTo>
                    <a:pt x="12819" y="454"/>
                  </a:lnTo>
                  <a:lnTo>
                    <a:pt x="12839" y="227"/>
                  </a:lnTo>
                  <a:lnTo>
                    <a:pt x="12860" y="104"/>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5955625" y="5316375"/>
              <a:ext cx="51625" cy="26350"/>
            </a:xfrm>
            <a:custGeom>
              <a:rect b="b" l="l" r="r" t="t"/>
              <a:pathLst>
                <a:path extrusionOk="0" fill="none" h="1054" w="2065">
                  <a:moveTo>
                    <a:pt x="1" y="1"/>
                  </a:moveTo>
                  <a:lnTo>
                    <a:pt x="1" y="1"/>
                  </a:lnTo>
                  <a:lnTo>
                    <a:pt x="42" y="124"/>
                  </a:lnTo>
                  <a:lnTo>
                    <a:pt x="63" y="351"/>
                  </a:lnTo>
                  <a:lnTo>
                    <a:pt x="83" y="1053"/>
                  </a:lnTo>
                  <a:lnTo>
                    <a:pt x="83" y="1053"/>
                  </a:lnTo>
                  <a:lnTo>
                    <a:pt x="1033" y="1033"/>
                  </a:lnTo>
                  <a:lnTo>
                    <a:pt x="2003" y="1012"/>
                  </a:lnTo>
                  <a:lnTo>
                    <a:pt x="2003" y="1012"/>
                  </a:lnTo>
                  <a:lnTo>
                    <a:pt x="2024" y="351"/>
                  </a:lnTo>
                  <a:lnTo>
                    <a:pt x="2044" y="124"/>
                  </a:lnTo>
                  <a:lnTo>
                    <a:pt x="2065" y="1"/>
                  </a:lnTo>
                  <a:lnTo>
                    <a:pt x="2065"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5911775" y="5315850"/>
              <a:ext cx="42850" cy="26875"/>
            </a:xfrm>
            <a:custGeom>
              <a:rect b="b" l="l" r="r" t="t"/>
              <a:pathLst>
                <a:path extrusionOk="0" fill="none" h="1075" w="1714">
                  <a:moveTo>
                    <a:pt x="0" y="1"/>
                  </a:moveTo>
                  <a:lnTo>
                    <a:pt x="0" y="1"/>
                  </a:lnTo>
                  <a:lnTo>
                    <a:pt x="21" y="145"/>
                  </a:lnTo>
                  <a:lnTo>
                    <a:pt x="42" y="372"/>
                  </a:lnTo>
                  <a:lnTo>
                    <a:pt x="83" y="1054"/>
                  </a:lnTo>
                  <a:lnTo>
                    <a:pt x="83" y="1054"/>
                  </a:lnTo>
                  <a:lnTo>
                    <a:pt x="1590" y="1074"/>
                  </a:lnTo>
                  <a:lnTo>
                    <a:pt x="1590" y="1074"/>
                  </a:lnTo>
                  <a:lnTo>
                    <a:pt x="1631" y="1074"/>
                  </a:lnTo>
                  <a:lnTo>
                    <a:pt x="1631" y="1074"/>
                  </a:lnTo>
                  <a:lnTo>
                    <a:pt x="1672" y="372"/>
                  </a:lnTo>
                  <a:lnTo>
                    <a:pt x="1693" y="145"/>
                  </a:lnTo>
                  <a:lnTo>
                    <a:pt x="1713" y="22"/>
                  </a:lnTo>
                  <a:lnTo>
                    <a:pt x="1713" y="22"/>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5858625" y="5315850"/>
              <a:ext cx="52125" cy="26350"/>
            </a:xfrm>
            <a:custGeom>
              <a:rect b="b" l="l" r="r" t="t"/>
              <a:pathLst>
                <a:path extrusionOk="0" fill="none" h="1054" w="2085">
                  <a:moveTo>
                    <a:pt x="0" y="1"/>
                  </a:moveTo>
                  <a:lnTo>
                    <a:pt x="0" y="1"/>
                  </a:lnTo>
                  <a:lnTo>
                    <a:pt x="21" y="104"/>
                  </a:lnTo>
                  <a:lnTo>
                    <a:pt x="62" y="311"/>
                  </a:lnTo>
                  <a:lnTo>
                    <a:pt x="83" y="950"/>
                  </a:lnTo>
                  <a:lnTo>
                    <a:pt x="83" y="950"/>
                  </a:lnTo>
                  <a:lnTo>
                    <a:pt x="1053" y="1012"/>
                  </a:lnTo>
                  <a:lnTo>
                    <a:pt x="2002" y="1054"/>
                  </a:lnTo>
                  <a:lnTo>
                    <a:pt x="2002" y="1054"/>
                  </a:lnTo>
                  <a:lnTo>
                    <a:pt x="2044" y="372"/>
                  </a:lnTo>
                  <a:lnTo>
                    <a:pt x="2064" y="145"/>
                  </a:lnTo>
                  <a:lnTo>
                    <a:pt x="2085" y="1"/>
                  </a:lnTo>
                  <a:lnTo>
                    <a:pt x="2085"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5814750" y="5315350"/>
              <a:ext cx="43375" cy="23750"/>
            </a:xfrm>
            <a:custGeom>
              <a:rect b="b" l="l" r="r" t="t"/>
              <a:pathLst>
                <a:path extrusionOk="0" fill="none" h="950" w="1735">
                  <a:moveTo>
                    <a:pt x="1" y="0"/>
                  </a:moveTo>
                  <a:lnTo>
                    <a:pt x="1" y="0"/>
                  </a:lnTo>
                  <a:lnTo>
                    <a:pt x="21" y="104"/>
                  </a:lnTo>
                  <a:lnTo>
                    <a:pt x="42" y="269"/>
                  </a:lnTo>
                  <a:lnTo>
                    <a:pt x="83" y="826"/>
                  </a:lnTo>
                  <a:lnTo>
                    <a:pt x="83" y="826"/>
                  </a:lnTo>
                  <a:lnTo>
                    <a:pt x="868" y="888"/>
                  </a:lnTo>
                  <a:lnTo>
                    <a:pt x="1652" y="950"/>
                  </a:lnTo>
                  <a:lnTo>
                    <a:pt x="1652" y="950"/>
                  </a:lnTo>
                  <a:lnTo>
                    <a:pt x="1673" y="331"/>
                  </a:lnTo>
                  <a:lnTo>
                    <a:pt x="1693" y="124"/>
                  </a:lnTo>
                  <a:lnTo>
                    <a:pt x="1735" y="21"/>
                  </a:lnTo>
                  <a:lnTo>
                    <a:pt x="1735" y="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5685750" y="5313800"/>
              <a:ext cx="128000" cy="21700"/>
            </a:xfrm>
            <a:custGeom>
              <a:rect b="b" l="l" r="r" t="t"/>
              <a:pathLst>
                <a:path extrusionOk="0" fill="none" h="868" w="5120">
                  <a:moveTo>
                    <a:pt x="0" y="0"/>
                  </a:moveTo>
                  <a:lnTo>
                    <a:pt x="0" y="0"/>
                  </a:lnTo>
                  <a:lnTo>
                    <a:pt x="1218" y="269"/>
                  </a:lnTo>
                  <a:lnTo>
                    <a:pt x="1218" y="269"/>
                  </a:lnTo>
                  <a:lnTo>
                    <a:pt x="1239" y="104"/>
                  </a:lnTo>
                  <a:lnTo>
                    <a:pt x="1260" y="62"/>
                  </a:lnTo>
                  <a:lnTo>
                    <a:pt x="1260" y="62"/>
                  </a:lnTo>
                  <a:lnTo>
                    <a:pt x="1280" y="62"/>
                  </a:lnTo>
                  <a:lnTo>
                    <a:pt x="1301" y="124"/>
                  </a:lnTo>
                  <a:lnTo>
                    <a:pt x="1321" y="289"/>
                  </a:lnTo>
                  <a:lnTo>
                    <a:pt x="1321" y="289"/>
                  </a:lnTo>
                  <a:lnTo>
                    <a:pt x="2126" y="434"/>
                  </a:lnTo>
                  <a:lnTo>
                    <a:pt x="2952" y="578"/>
                  </a:lnTo>
                  <a:lnTo>
                    <a:pt x="2952" y="578"/>
                  </a:lnTo>
                  <a:lnTo>
                    <a:pt x="2993" y="186"/>
                  </a:lnTo>
                  <a:lnTo>
                    <a:pt x="3014" y="83"/>
                  </a:lnTo>
                  <a:lnTo>
                    <a:pt x="3035" y="62"/>
                  </a:lnTo>
                  <a:lnTo>
                    <a:pt x="3035" y="62"/>
                  </a:lnTo>
                  <a:lnTo>
                    <a:pt x="3055" y="83"/>
                  </a:lnTo>
                  <a:lnTo>
                    <a:pt x="3076" y="207"/>
                  </a:lnTo>
                  <a:lnTo>
                    <a:pt x="3117" y="599"/>
                  </a:lnTo>
                  <a:lnTo>
                    <a:pt x="3117" y="599"/>
                  </a:lnTo>
                  <a:lnTo>
                    <a:pt x="4067" y="743"/>
                  </a:lnTo>
                  <a:lnTo>
                    <a:pt x="5058" y="867"/>
                  </a:lnTo>
                  <a:lnTo>
                    <a:pt x="5058" y="867"/>
                  </a:lnTo>
                  <a:lnTo>
                    <a:pt x="5078" y="331"/>
                  </a:lnTo>
                  <a:lnTo>
                    <a:pt x="5099" y="166"/>
                  </a:lnTo>
                  <a:lnTo>
                    <a:pt x="5119" y="62"/>
                  </a:lnTo>
                  <a:lnTo>
                    <a:pt x="5119" y="62"/>
                  </a:lnTo>
                  <a:lnTo>
                    <a:pt x="1837" y="4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5759550" y="5315350"/>
              <a:ext cx="4150" cy="13425"/>
            </a:xfrm>
            <a:custGeom>
              <a:rect b="b" l="l" r="r" t="t"/>
              <a:pathLst>
                <a:path extrusionOk="0" h="537" w="166">
                  <a:moveTo>
                    <a:pt x="83" y="0"/>
                  </a:moveTo>
                  <a:lnTo>
                    <a:pt x="62" y="21"/>
                  </a:lnTo>
                  <a:lnTo>
                    <a:pt x="41" y="124"/>
                  </a:lnTo>
                  <a:lnTo>
                    <a:pt x="0" y="516"/>
                  </a:lnTo>
                  <a:lnTo>
                    <a:pt x="165" y="537"/>
                  </a:lnTo>
                  <a:lnTo>
                    <a:pt x="165" y="537"/>
                  </a:lnTo>
                  <a:lnTo>
                    <a:pt x="124" y="145"/>
                  </a:lnTo>
                  <a:lnTo>
                    <a:pt x="103" y="21"/>
                  </a:lnTo>
                  <a:lnTo>
                    <a:pt x="8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5759550" y="5315350"/>
              <a:ext cx="4150" cy="13425"/>
            </a:xfrm>
            <a:custGeom>
              <a:rect b="b" l="l" r="r" t="t"/>
              <a:pathLst>
                <a:path extrusionOk="0" fill="none" h="537" w="166">
                  <a:moveTo>
                    <a:pt x="83" y="0"/>
                  </a:moveTo>
                  <a:lnTo>
                    <a:pt x="83" y="0"/>
                  </a:lnTo>
                  <a:lnTo>
                    <a:pt x="62" y="21"/>
                  </a:lnTo>
                  <a:lnTo>
                    <a:pt x="41" y="124"/>
                  </a:lnTo>
                  <a:lnTo>
                    <a:pt x="0" y="516"/>
                  </a:lnTo>
                  <a:lnTo>
                    <a:pt x="0" y="516"/>
                  </a:lnTo>
                  <a:lnTo>
                    <a:pt x="165" y="537"/>
                  </a:lnTo>
                  <a:lnTo>
                    <a:pt x="165" y="537"/>
                  </a:lnTo>
                  <a:lnTo>
                    <a:pt x="124" y="145"/>
                  </a:lnTo>
                  <a:lnTo>
                    <a:pt x="103" y="21"/>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5716200" y="5315350"/>
              <a:ext cx="2600" cy="5700"/>
            </a:xfrm>
            <a:custGeom>
              <a:rect b="b" l="l" r="r" t="t"/>
              <a:pathLst>
                <a:path extrusionOk="0" h="228" w="104">
                  <a:moveTo>
                    <a:pt x="42" y="0"/>
                  </a:moveTo>
                  <a:lnTo>
                    <a:pt x="21" y="42"/>
                  </a:lnTo>
                  <a:lnTo>
                    <a:pt x="0" y="207"/>
                  </a:lnTo>
                  <a:lnTo>
                    <a:pt x="103" y="227"/>
                  </a:lnTo>
                  <a:lnTo>
                    <a:pt x="83" y="62"/>
                  </a:lnTo>
                  <a:lnTo>
                    <a:pt x="6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5716200" y="5315350"/>
              <a:ext cx="2600" cy="5700"/>
            </a:xfrm>
            <a:custGeom>
              <a:rect b="b" l="l" r="r" t="t"/>
              <a:pathLst>
                <a:path extrusionOk="0" fill="none" h="228" w="104">
                  <a:moveTo>
                    <a:pt x="42" y="0"/>
                  </a:moveTo>
                  <a:lnTo>
                    <a:pt x="42" y="0"/>
                  </a:lnTo>
                  <a:lnTo>
                    <a:pt x="21" y="42"/>
                  </a:lnTo>
                  <a:lnTo>
                    <a:pt x="0" y="207"/>
                  </a:lnTo>
                  <a:lnTo>
                    <a:pt x="0" y="207"/>
                  </a:lnTo>
                  <a:lnTo>
                    <a:pt x="103" y="227"/>
                  </a:lnTo>
                  <a:lnTo>
                    <a:pt x="103" y="227"/>
                  </a:lnTo>
                  <a:lnTo>
                    <a:pt x="83" y="62"/>
                  </a:lnTo>
                  <a:lnTo>
                    <a:pt x="62" y="0"/>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5856050" y="5315850"/>
              <a:ext cx="4650" cy="23775"/>
            </a:xfrm>
            <a:custGeom>
              <a:rect b="b" l="l" r="r" t="t"/>
              <a:pathLst>
                <a:path extrusionOk="0" h="951" w="186">
                  <a:moveTo>
                    <a:pt x="83" y="1"/>
                  </a:moveTo>
                  <a:lnTo>
                    <a:pt x="41" y="104"/>
                  </a:lnTo>
                  <a:lnTo>
                    <a:pt x="21" y="311"/>
                  </a:lnTo>
                  <a:lnTo>
                    <a:pt x="0" y="930"/>
                  </a:lnTo>
                  <a:lnTo>
                    <a:pt x="186" y="950"/>
                  </a:lnTo>
                  <a:lnTo>
                    <a:pt x="165" y="311"/>
                  </a:lnTo>
                  <a:lnTo>
                    <a:pt x="124" y="104"/>
                  </a:lnTo>
                  <a:lnTo>
                    <a:pt x="10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5856050" y="5315850"/>
              <a:ext cx="4650" cy="23775"/>
            </a:xfrm>
            <a:custGeom>
              <a:rect b="b" l="l" r="r" t="t"/>
              <a:pathLst>
                <a:path extrusionOk="0" fill="none" h="951" w="186">
                  <a:moveTo>
                    <a:pt x="83" y="1"/>
                  </a:moveTo>
                  <a:lnTo>
                    <a:pt x="83" y="1"/>
                  </a:lnTo>
                  <a:lnTo>
                    <a:pt x="41" y="104"/>
                  </a:lnTo>
                  <a:lnTo>
                    <a:pt x="21" y="311"/>
                  </a:lnTo>
                  <a:lnTo>
                    <a:pt x="0" y="930"/>
                  </a:lnTo>
                  <a:lnTo>
                    <a:pt x="0" y="930"/>
                  </a:lnTo>
                  <a:lnTo>
                    <a:pt x="186" y="950"/>
                  </a:lnTo>
                  <a:lnTo>
                    <a:pt x="186" y="950"/>
                  </a:lnTo>
                  <a:lnTo>
                    <a:pt x="165" y="311"/>
                  </a:lnTo>
                  <a:lnTo>
                    <a:pt x="124" y="104"/>
                  </a:lnTo>
                  <a:lnTo>
                    <a:pt x="103" y="1"/>
                  </a:lnTo>
                  <a:lnTo>
                    <a:pt x="103"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5812175" y="5315350"/>
              <a:ext cx="4675" cy="20650"/>
            </a:xfrm>
            <a:custGeom>
              <a:rect b="b" l="l" r="r" t="t"/>
              <a:pathLst>
                <a:path extrusionOk="0" h="826" w="187">
                  <a:moveTo>
                    <a:pt x="62" y="0"/>
                  </a:moveTo>
                  <a:lnTo>
                    <a:pt x="42" y="104"/>
                  </a:lnTo>
                  <a:lnTo>
                    <a:pt x="21" y="269"/>
                  </a:lnTo>
                  <a:lnTo>
                    <a:pt x="1" y="805"/>
                  </a:lnTo>
                  <a:lnTo>
                    <a:pt x="186" y="826"/>
                  </a:lnTo>
                  <a:lnTo>
                    <a:pt x="186" y="826"/>
                  </a:lnTo>
                  <a:lnTo>
                    <a:pt x="145" y="269"/>
                  </a:lnTo>
                  <a:lnTo>
                    <a:pt x="124" y="104"/>
                  </a:lnTo>
                  <a:lnTo>
                    <a:pt x="104"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5812175" y="5315350"/>
              <a:ext cx="4675" cy="20650"/>
            </a:xfrm>
            <a:custGeom>
              <a:rect b="b" l="l" r="r" t="t"/>
              <a:pathLst>
                <a:path extrusionOk="0" fill="none" h="826" w="187">
                  <a:moveTo>
                    <a:pt x="62" y="0"/>
                  </a:moveTo>
                  <a:lnTo>
                    <a:pt x="62" y="0"/>
                  </a:lnTo>
                  <a:lnTo>
                    <a:pt x="42" y="104"/>
                  </a:lnTo>
                  <a:lnTo>
                    <a:pt x="21" y="269"/>
                  </a:lnTo>
                  <a:lnTo>
                    <a:pt x="1" y="805"/>
                  </a:lnTo>
                  <a:lnTo>
                    <a:pt x="1" y="805"/>
                  </a:lnTo>
                  <a:lnTo>
                    <a:pt x="186" y="826"/>
                  </a:lnTo>
                  <a:lnTo>
                    <a:pt x="186" y="826"/>
                  </a:lnTo>
                  <a:lnTo>
                    <a:pt x="145" y="269"/>
                  </a:lnTo>
                  <a:lnTo>
                    <a:pt x="124" y="104"/>
                  </a:lnTo>
                  <a:lnTo>
                    <a:pt x="104" y="0"/>
                  </a:lnTo>
                  <a:lnTo>
                    <a:pt x="104" y="0"/>
                  </a:lnTo>
                  <a:lnTo>
                    <a:pt x="6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5952525" y="5316375"/>
              <a:ext cx="5200" cy="26350"/>
            </a:xfrm>
            <a:custGeom>
              <a:rect b="b" l="l" r="r" t="t"/>
              <a:pathLst>
                <a:path extrusionOk="0" h="1054" w="208">
                  <a:moveTo>
                    <a:pt x="83" y="1"/>
                  </a:moveTo>
                  <a:lnTo>
                    <a:pt x="63" y="124"/>
                  </a:lnTo>
                  <a:lnTo>
                    <a:pt x="42" y="351"/>
                  </a:lnTo>
                  <a:lnTo>
                    <a:pt x="1" y="1053"/>
                  </a:lnTo>
                  <a:lnTo>
                    <a:pt x="207" y="1053"/>
                  </a:lnTo>
                  <a:lnTo>
                    <a:pt x="187" y="351"/>
                  </a:lnTo>
                  <a:lnTo>
                    <a:pt x="166" y="124"/>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5952525" y="5316375"/>
              <a:ext cx="5200" cy="26350"/>
            </a:xfrm>
            <a:custGeom>
              <a:rect b="b" l="l" r="r" t="t"/>
              <a:pathLst>
                <a:path extrusionOk="0" fill="none" h="1054" w="208">
                  <a:moveTo>
                    <a:pt x="83" y="1"/>
                  </a:moveTo>
                  <a:lnTo>
                    <a:pt x="83" y="1"/>
                  </a:lnTo>
                  <a:lnTo>
                    <a:pt x="63" y="124"/>
                  </a:lnTo>
                  <a:lnTo>
                    <a:pt x="42" y="351"/>
                  </a:lnTo>
                  <a:lnTo>
                    <a:pt x="1" y="1053"/>
                  </a:lnTo>
                  <a:lnTo>
                    <a:pt x="1" y="1053"/>
                  </a:lnTo>
                  <a:lnTo>
                    <a:pt x="207" y="1053"/>
                  </a:lnTo>
                  <a:lnTo>
                    <a:pt x="207" y="1053"/>
                  </a:lnTo>
                  <a:lnTo>
                    <a:pt x="187" y="351"/>
                  </a:lnTo>
                  <a:lnTo>
                    <a:pt x="166" y="124"/>
                  </a:lnTo>
                  <a:lnTo>
                    <a:pt x="125" y="1"/>
                  </a:lnTo>
                  <a:lnTo>
                    <a:pt x="125"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5908675" y="5315850"/>
              <a:ext cx="5175" cy="26350"/>
            </a:xfrm>
            <a:custGeom>
              <a:rect b="b" l="l" r="r" t="t"/>
              <a:pathLst>
                <a:path extrusionOk="0" h="1054" w="207">
                  <a:moveTo>
                    <a:pt x="83" y="1"/>
                  </a:moveTo>
                  <a:lnTo>
                    <a:pt x="62" y="145"/>
                  </a:lnTo>
                  <a:lnTo>
                    <a:pt x="42" y="372"/>
                  </a:lnTo>
                  <a:lnTo>
                    <a:pt x="0" y="1054"/>
                  </a:lnTo>
                  <a:lnTo>
                    <a:pt x="207" y="1054"/>
                  </a:lnTo>
                  <a:lnTo>
                    <a:pt x="166" y="372"/>
                  </a:lnTo>
                  <a:lnTo>
                    <a:pt x="145" y="145"/>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5908675" y="5315850"/>
              <a:ext cx="5175" cy="26350"/>
            </a:xfrm>
            <a:custGeom>
              <a:rect b="b" l="l" r="r" t="t"/>
              <a:pathLst>
                <a:path extrusionOk="0" fill="none" h="1054" w="207">
                  <a:moveTo>
                    <a:pt x="83" y="1"/>
                  </a:moveTo>
                  <a:lnTo>
                    <a:pt x="83" y="1"/>
                  </a:lnTo>
                  <a:lnTo>
                    <a:pt x="62" y="145"/>
                  </a:lnTo>
                  <a:lnTo>
                    <a:pt x="42" y="372"/>
                  </a:lnTo>
                  <a:lnTo>
                    <a:pt x="0" y="1054"/>
                  </a:lnTo>
                  <a:lnTo>
                    <a:pt x="0" y="1054"/>
                  </a:lnTo>
                  <a:lnTo>
                    <a:pt x="207" y="1054"/>
                  </a:lnTo>
                  <a:lnTo>
                    <a:pt x="207" y="1054"/>
                  </a:lnTo>
                  <a:lnTo>
                    <a:pt x="166" y="372"/>
                  </a:lnTo>
                  <a:lnTo>
                    <a:pt x="145" y="145"/>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6008775" y="5315350"/>
              <a:ext cx="341125" cy="26325"/>
            </a:xfrm>
            <a:custGeom>
              <a:rect b="b" l="l" r="r" t="t"/>
              <a:pathLst>
                <a:path extrusionOk="0" h="1053" w="13645">
                  <a:moveTo>
                    <a:pt x="13376" y="0"/>
                  </a:moveTo>
                  <a:lnTo>
                    <a:pt x="13376" y="21"/>
                  </a:lnTo>
                  <a:lnTo>
                    <a:pt x="13645" y="0"/>
                  </a:lnTo>
                  <a:close/>
                  <a:moveTo>
                    <a:pt x="13356" y="0"/>
                  </a:moveTo>
                  <a:lnTo>
                    <a:pt x="11622" y="21"/>
                  </a:lnTo>
                  <a:lnTo>
                    <a:pt x="11642" y="124"/>
                  </a:lnTo>
                  <a:lnTo>
                    <a:pt x="13335" y="21"/>
                  </a:lnTo>
                  <a:lnTo>
                    <a:pt x="13356" y="0"/>
                  </a:lnTo>
                  <a:close/>
                  <a:moveTo>
                    <a:pt x="9516" y="21"/>
                  </a:moveTo>
                  <a:lnTo>
                    <a:pt x="9537" y="289"/>
                  </a:lnTo>
                  <a:lnTo>
                    <a:pt x="11560" y="124"/>
                  </a:lnTo>
                  <a:lnTo>
                    <a:pt x="11581" y="21"/>
                  </a:lnTo>
                  <a:close/>
                  <a:moveTo>
                    <a:pt x="9475" y="21"/>
                  </a:moveTo>
                  <a:lnTo>
                    <a:pt x="7741" y="42"/>
                  </a:lnTo>
                  <a:lnTo>
                    <a:pt x="7762" y="186"/>
                  </a:lnTo>
                  <a:lnTo>
                    <a:pt x="7803" y="434"/>
                  </a:lnTo>
                  <a:lnTo>
                    <a:pt x="9434" y="289"/>
                  </a:lnTo>
                  <a:lnTo>
                    <a:pt x="9475" y="21"/>
                  </a:lnTo>
                  <a:close/>
                  <a:moveTo>
                    <a:pt x="5636" y="42"/>
                  </a:moveTo>
                  <a:lnTo>
                    <a:pt x="5657" y="248"/>
                  </a:lnTo>
                  <a:lnTo>
                    <a:pt x="5698" y="620"/>
                  </a:lnTo>
                  <a:lnTo>
                    <a:pt x="7659" y="454"/>
                  </a:lnTo>
                  <a:lnTo>
                    <a:pt x="7679" y="186"/>
                  </a:lnTo>
                  <a:lnTo>
                    <a:pt x="7700" y="42"/>
                  </a:lnTo>
                  <a:close/>
                  <a:moveTo>
                    <a:pt x="1755" y="42"/>
                  </a:moveTo>
                  <a:lnTo>
                    <a:pt x="1797" y="372"/>
                  </a:lnTo>
                  <a:lnTo>
                    <a:pt x="1838" y="950"/>
                  </a:lnTo>
                  <a:lnTo>
                    <a:pt x="3758" y="805"/>
                  </a:lnTo>
                  <a:lnTo>
                    <a:pt x="3778" y="310"/>
                  </a:lnTo>
                  <a:lnTo>
                    <a:pt x="3819" y="42"/>
                  </a:lnTo>
                  <a:close/>
                  <a:moveTo>
                    <a:pt x="1" y="42"/>
                  </a:moveTo>
                  <a:lnTo>
                    <a:pt x="42" y="392"/>
                  </a:lnTo>
                  <a:lnTo>
                    <a:pt x="83" y="1053"/>
                  </a:lnTo>
                  <a:lnTo>
                    <a:pt x="1631" y="970"/>
                  </a:lnTo>
                  <a:lnTo>
                    <a:pt x="1673" y="372"/>
                  </a:lnTo>
                  <a:lnTo>
                    <a:pt x="1714" y="42"/>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6052650" y="5316375"/>
              <a:ext cx="51625" cy="22725"/>
            </a:xfrm>
            <a:custGeom>
              <a:rect b="b" l="l" r="r" t="t"/>
              <a:pathLst>
                <a:path extrusionOk="0" fill="none" h="909" w="2065">
                  <a:moveTo>
                    <a:pt x="0" y="1"/>
                  </a:moveTo>
                  <a:lnTo>
                    <a:pt x="0" y="1"/>
                  </a:lnTo>
                  <a:lnTo>
                    <a:pt x="42" y="331"/>
                  </a:lnTo>
                  <a:lnTo>
                    <a:pt x="83" y="909"/>
                  </a:lnTo>
                  <a:lnTo>
                    <a:pt x="83" y="909"/>
                  </a:lnTo>
                  <a:lnTo>
                    <a:pt x="2003" y="764"/>
                  </a:lnTo>
                  <a:lnTo>
                    <a:pt x="2003" y="764"/>
                  </a:lnTo>
                  <a:lnTo>
                    <a:pt x="2023" y="269"/>
                  </a:lnTo>
                  <a:lnTo>
                    <a:pt x="2064" y="1"/>
                  </a:lnTo>
                  <a:lnTo>
                    <a:pt x="2064" y="1"/>
                  </a:lnTo>
                  <a:lnTo>
                    <a:pt x="1239" y="1"/>
                  </a:lnTo>
                  <a:lnTo>
                    <a:pt x="123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6008775" y="5316375"/>
              <a:ext cx="42875" cy="25300"/>
            </a:xfrm>
            <a:custGeom>
              <a:rect b="b" l="l" r="r" t="t"/>
              <a:pathLst>
                <a:path extrusionOk="0" fill="none" h="1012" w="1715">
                  <a:moveTo>
                    <a:pt x="1" y="1"/>
                  </a:moveTo>
                  <a:lnTo>
                    <a:pt x="1" y="1"/>
                  </a:lnTo>
                  <a:lnTo>
                    <a:pt x="42" y="351"/>
                  </a:lnTo>
                  <a:lnTo>
                    <a:pt x="83" y="1012"/>
                  </a:lnTo>
                  <a:lnTo>
                    <a:pt x="83" y="1012"/>
                  </a:lnTo>
                  <a:lnTo>
                    <a:pt x="1631" y="929"/>
                  </a:lnTo>
                  <a:lnTo>
                    <a:pt x="1631" y="929"/>
                  </a:lnTo>
                  <a:lnTo>
                    <a:pt x="1673" y="331"/>
                  </a:lnTo>
                  <a:lnTo>
                    <a:pt x="1714" y="1"/>
                  </a:lnTo>
                  <a:lnTo>
                    <a:pt x="1714"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6149650" y="5316375"/>
              <a:ext cx="51625" cy="14475"/>
            </a:xfrm>
            <a:custGeom>
              <a:rect b="b" l="l" r="r" t="t"/>
              <a:pathLst>
                <a:path extrusionOk="0" fill="none" h="579" w="2065">
                  <a:moveTo>
                    <a:pt x="2065" y="1"/>
                  </a:moveTo>
                  <a:lnTo>
                    <a:pt x="2065" y="1"/>
                  </a:lnTo>
                  <a:lnTo>
                    <a:pt x="1" y="1"/>
                  </a:lnTo>
                  <a:lnTo>
                    <a:pt x="1" y="1"/>
                  </a:lnTo>
                  <a:lnTo>
                    <a:pt x="22" y="207"/>
                  </a:lnTo>
                  <a:lnTo>
                    <a:pt x="63" y="579"/>
                  </a:lnTo>
                  <a:lnTo>
                    <a:pt x="63" y="579"/>
                  </a:lnTo>
                  <a:lnTo>
                    <a:pt x="2024" y="413"/>
                  </a:lnTo>
                  <a:lnTo>
                    <a:pt x="2024" y="413"/>
                  </a:lnTo>
                  <a:lnTo>
                    <a:pt x="2044" y="145"/>
                  </a:lnTo>
                  <a:lnTo>
                    <a:pt x="20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6202300" y="5315850"/>
              <a:ext cx="43375" cy="10350"/>
            </a:xfrm>
            <a:custGeom>
              <a:rect b="b" l="l" r="r" t="t"/>
              <a:pathLst>
                <a:path extrusionOk="0" fill="none" h="414" w="1735">
                  <a:moveTo>
                    <a:pt x="1734" y="1"/>
                  </a:moveTo>
                  <a:lnTo>
                    <a:pt x="1734" y="1"/>
                  </a:lnTo>
                  <a:lnTo>
                    <a:pt x="0" y="22"/>
                  </a:lnTo>
                  <a:lnTo>
                    <a:pt x="0" y="22"/>
                  </a:lnTo>
                  <a:lnTo>
                    <a:pt x="21" y="166"/>
                  </a:lnTo>
                  <a:lnTo>
                    <a:pt x="62" y="414"/>
                  </a:lnTo>
                  <a:lnTo>
                    <a:pt x="62" y="414"/>
                  </a:lnTo>
                  <a:lnTo>
                    <a:pt x="1693" y="269"/>
                  </a:lnTo>
                  <a:lnTo>
                    <a:pt x="1693" y="269"/>
                  </a:lnTo>
                  <a:lnTo>
                    <a:pt x="173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6246675" y="5315850"/>
              <a:ext cx="51625" cy="6750"/>
            </a:xfrm>
            <a:custGeom>
              <a:rect b="b" l="l" r="r" t="t"/>
              <a:pathLst>
                <a:path extrusionOk="0" fill="none" h="270" w="2065">
                  <a:moveTo>
                    <a:pt x="2065" y="1"/>
                  </a:moveTo>
                  <a:lnTo>
                    <a:pt x="2065" y="1"/>
                  </a:lnTo>
                  <a:lnTo>
                    <a:pt x="0" y="1"/>
                  </a:lnTo>
                  <a:lnTo>
                    <a:pt x="0" y="1"/>
                  </a:lnTo>
                  <a:lnTo>
                    <a:pt x="21" y="269"/>
                  </a:lnTo>
                  <a:lnTo>
                    <a:pt x="21" y="269"/>
                  </a:lnTo>
                  <a:lnTo>
                    <a:pt x="2044" y="104"/>
                  </a:lnTo>
                  <a:lnTo>
                    <a:pt x="2044" y="104"/>
                  </a:lnTo>
                  <a:lnTo>
                    <a:pt x="20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6299300" y="5315350"/>
              <a:ext cx="43375" cy="3125"/>
            </a:xfrm>
            <a:custGeom>
              <a:rect b="b" l="l" r="r" t="t"/>
              <a:pathLst>
                <a:path extrusionOk="0" fill="none" h="125" w="1735">
                  <a:moveTo>
                    <a:pt x="1735" y="0"/>
                  </a:moveTo>
                  <a:lnTo>
                    <a:pt x="1735" y="0"/>
                  </a:lnTo>
                  <a:lnTo>
                    <a:pt x="1" y="21"/>
                  </a:lnTo>
                  <a:lnTo>
                    <a:pt x="1" y="21"/>
                  </a:lnTo>
                  <a:lnTo>
                    <a:pt x="21" y="124"/>
                  </a:lnTo>
                  <a:lnTo>
                    <a:pt x="21" y="124"/>
                  </a:lnTo>
                  <a:lnTo>
                    <a:pt x="1714" y="21"/>
                  </a:lnTo>
                  <a:lnTo>
                    <a:pt x="1714" y="21"/>
                  </a:lnTo>
                  <a:lnTo>
                    <a:pt x="173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6343175" y="5315350"/>
              <a:ext cx="6725" cy="525"/>
            </a:xfrm>
            <a:custGeom>
              <a:rect b="b" l="l" r="r" t="t"/>
              <a:pathLst>
                <a:path extrusionOk="0" fill="none" h="21" w="269">
                  <a:moveTo>
                    <a:pt x="269" y="0"/>
                  </a:moveTo>
                  <a:lnTo>
                    <a:pt x="269" y="0"/>
                  </a:lnTo>
                  <a:lnTo>
                    <a:pt x="0" y="0"/>
                  </a:lnTo>
                  <a:lnTo>
                    <a:pt x="0" y="0"/>
                  </a:lnTo>
                  <a:lnTo>
                    <a:pt x="0" y="21"/>
                  </a:lnTo>
                  <a:lnTo>
                    <a:pt x="0" y="21"/>
                  </a:lnTo>
                  <a:lnTo>
                    <a:pt x="26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6049550" y="5316375"/>
              <a:ext cx="5175" cy="23250"/>
            </a:xfrm>
            <a:custGeom>
              <a:rect b="b" l="l" r="r" t="t"/>
              <a:pathLst>
                <a:path extrusionOk="0" h="930" w="207">
                  <a:moveTo>
                    <a:pt x="83" y="1"/>
                  </a:moveTo>
                  <a:lnTo>
                    <a:pt x="42" y="331"/>
                  </a:lnTo>
                  <a:lnTo>
                    <a:pt x="0" y="929"/>
                  </a:lnTo>
                  <a:lnTo>
                    <a:pt x="104" y="909"/>
                  </a:lnTo>
                  <a:lnTo>
                    <a:pt x="207" y="909"/>
                  </a:lnTo>
                  <a:lnTo>
                    <a:pt x="166" y="331"/>
                  </a:lnTo>
                  <a:lnTo>
                    <a:pt x="12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6049550" y="5316375"/>
              <a:ext cx="5175" cy="23250"/>
            </a:xfrm>
            <a:custGeom>
              <a:rect b="b" l="l" r="r" t="t"/>
              <a:pathLst>
                <a:path extrusionOk="0" fill="none" h="930" w="207">
                  <a:moveTo>
                    <a:pt x="83" y="1"/>
                  </a:moveTo>
                  <a:lnTo>
                    <a:pt x="83" y="1"/>
                  </a:lnTo>
                  <a:lnTo>
                    <a:pt x="42" y="331"/>
                  </a:lnTo>
                  <a:lnTo>
                    <a:pt x="0" y="929"/>
                  </a:lnTo>
                  <a:lnTo>
                    <a:pt x="0" y="929"/>
                  </a:lnTo>
                  <a:lnTo>
                    <a:pt x="104" y="909"/>
                  </a:lnTo>
                  <a:lnTo>
                    <a:pt x="104" y="909"/>
                  </a:lnTo>
                  <a:lnTo>
                    <a:pt x="207" y="909"/>
                  </a:lnTo>
                  <a:lnTo>
                    <a:pt x="207" y="909"/>
                  </a:lnTo>
                  <a:lnTo>
                    <a:pt x="166" y="331"/>
                  </a:lnTo>
                  <a:lnTo>
                    <a:pt x="124" y="1"/>
                  </a:lnTo>
                  <a:lnTo>
                    <a:pt x="124"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6105275" y="5316375"/>
              <a:ext cx="43375" cy="18600"/>
            </a:xfrm>
            <a:custGeom>
              <a:rect b="b" l="l" r="r" t="t"/>
              <a:pathLst>
                <a:path extrusionOk="0" h="744" w="1735">
                  <a:moveTo>
                    <a:pt x="1" y="1"/>
                  </a:moveTo>
                  <a:lnTo>
                    <a:pt x="42" y="269"/>
                  </a:lnTo>
                  <a:lnTo>
                    <a:pt x="83" y="744"/>
                  </a:lnTo>
                  <a:lnTo>
                    <a:pt x="1673" y="599"/>
                  </a:lnTo>
                  <a:lnTo>
                    <a:pt x="1693" y="228"/>
                  </a:lnTo>
                  <a:lnTo>
                    <a:pt x="1735"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6005675" y="5316375"/>
              <a:ext cx="5200" cy="25300"/>
            </a:xfrm>
            <a:custGeom>
              <a:rect b="b" l="l" r="r" t="t"/>
              <a:pathLst>
                <a:path extrusionOk="0" h="1012" w="208">
                  <a:moveTo>
                    <a:pt x="63" y="1"/>
                  </a:moveTo>
                  <a:lnTo>
                    <a:pt x="42" y="124"/>
                  </a:lnTo>
                  <a:lnTo>
                    <a:pt x="22" y="351"/>
                  </a:lnTo>
                  <a:lnTo>
                    <a:pt x="1" y="1012"/>
                  </a:lnTo>
                  <a:lnTo>
                    <a:pt x="207" y="1012"/>
                  </a:lnTo>
                  <a:lnTo>
                    <a:pt x="166" y="351"/>
                  </a:lnTo>
                  <a:lnTo>
                    <a:pt x="125"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6005675" y="5316375"/>
              <a:ext cx="5200" cy="25300"/>
            </a:xfrm>
            <a:custGeom>
              <a:rect b="b" l="l" r="r" t="t"/>
              <a:pathLst>
                <a:path extrusionOk="0" fill="none" h="1012" w="208">
                  <a:moveTo>
                    <a:pt x="63" y="1"/>
                  </a:moveTo>
                  <a:lnTo>
                    <a:pt x="63" y="1"/>
                  </a:lnTo>
                  <a:lnTo>
                    <a:pt x="42" y="124"/>
                  </a:lnTo>
                  <a:lnTo>
                    <a:pt x="22" y="351"/>
                  </a:lnTo>
                  <a:lnTo>
                    <a:pt x="1" y="1012"/>
                  </a:lnTo>
                  <a:lnTo>
                    <a:pt x="1" y="1012"/>
                  </a:lnTo>
                  <a:lnTo>
                    <a:pt x="207" y="1012"/>
                  </a:lnTo>
                  <a:lnTo>
                    <a:pt x="207" y="1012"/>
                  </a:lnTo>
                  <a:lnTo>
                    <a:pt x="166" y="351"/>
                  </a:lnTo>
                  <a:lnTo>
                    <a:pt x="125" y="1"/>
                  </a:lnTo>
                  <a:lnTo>
                    <a:pt x="125" y="1"/>
                  </a:lnTo>
                  <a:lnTo>
                    <a:pt x="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6147075" y="5316375"/>
              <a:ext cx="4150" cy="15000"/>
            </a:xfrm>
            <a:custGeom>
              <a:rect b="b" l="l" r="r" t="t"/>
              <a:pathLst>
                <a:path extrusionOk="0" h="600" w="166">
                  <a:moveTo>
                    <a:pt x="63" y="1"/>
                  </a:moveTo>
                  <a:lnTo>
                    <a:pt x="21" y="228"/>
                  </a:lnTo>
                  <a:lnTo>
                    <a:pt x="1" y="599"/>
                  </a:lnTo>
                  <a:lnTo>
                    <a:pt x="166" y="579"/>
                  </a:lnTo>
                  <a:lnTo>
                    <a:pt x="125" y="207"/>
                  </a:lnTo>
                  <a:lnTo>
                    <a:pt x="10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6147075" y="5316375"/>
              <a:ext cx="4150" cy="15000"/>
            </a:xfrm>
            <a:custGeom>
              <a:rect b="b" l="l" r="r" t="t"/>
              <a:pathLst>
                <a:path extrusionOk="0" fill="none" h="600" w="166">
                  <a:moveTo>
                    <a:pt x="104" y="1"/>
                  </a:moveTo>
                  <a:lnTo>
                    <a:pt x="104" y="1"/>
                  </a:lnTo>
                  <a:lnTo>
                    <a:pt x="63" y="1"/>
                  </a:lnTo>
                  <a:lnTo>
                    <a:pt x="63" y="1"/>
                  </a:lnTo>
                  <a:lnTo>
                    <a:pt x="21" y="228"/>
                  </a:lnTo>
                  <a:lnTo>
                    <a:pt x="1" y="599"/>
                  </a:lnTo>
                  <a:lnTo>
                    <a:pt x="1" y="599"/>
                  </a:lnTo>
                  <a:lnTo>
                    <a:pt x="166" y="579"/>
                  </a:lnTo>
                  <a:lnTo>
                    <a:pt x="166" y="579"/>
                  </a:lnTo>
                  <a:lnTo>
                    <a:pt x="125" y="207"/>
                  </a:lnTo>
                  <a:lnTo>
                    <a:pt x="10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6102700" y="5316375"/>
              <a:ext cx="4675" cy="19125"/>
            </a:xfrm>
            <a:custGeom>
              <a:rect b="b" l="l" r="r" t="t"/>
              <a:pathLst>
                <a:path extrusionOk="0" h="765" w="187">
                  <a:moveTo>
                    <a:pt x="62" y="1"/>
                  </a:moveTo>
                  <a:lnTo>
                    <a:pt x="21" y="269"/>
                  </a:lnTo>
                  <a:lnTo>
                    <a:pt x="1" y="764"/>
                  </a:lnTo>
                  <a:lnTo>
                    <a:pt x="1" y="764"/>
                  </a:lnTo>
                  <a:lnTo>
                    <a:pt x="186" y="744"/>
                  </a:lnTo>
                  <a:lnTo>
                    <a:pt x="145" y="269"/>
                  </a:lnTo>
                  <a:lnTo>
                    <a:pt x="104"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6102700" y="5316375"/>
              <a:ext cx="4675" cy="19125"/>
            </a:xfrm>
            <a:custGeom>
              <a:rect b="b" l="l" r="r" t="t"/>
              <a:pathLst>
                <a:path extrusionOk="0" fill="none" h="765" w="187">
                  <a:moveTo>
                    <a:pt x="104" y="1"/>
                  </a:moveTo>
                  <a:lnTo>
                    <a:pt x="104" y="1"/>
                  </a:lnTo>
                  <a:lnTo>
                    <a:pt x="62" y="1"/>
                  </a:lnTo>
                  <a:lnTo>
                    <a:pt x="62" y="1"/>
                  </a:lnTo>
                  <a:lnTo>
                    <a:pt x="21" y="269"/>
                  </a:lnTo>
                  <a:lnTo>
                    <a:pt x="1" y="764"/>
                  </a:lnTo>
                  <a:lnTo>
                    <a:pt x="1" y="764"/>
                  </a:lnTo>
                  <a:lnTo>
                    <a:pt x="186" y="744"/>
                  </a:lnTo>
                  <a:lnTo>
                    <a:pt x="186" y="744"/>
                  </a:lnTo>
                  <a:lnTo>
                    <a:pt x="145" y="269"/>
                  </a:lnTo>
                  <a:lnTo>
                    <a:pt x="10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6244600" y="5315850"/>
              <a:ext cx="2625" cy="6750"/>
            </a:xfrm>
            <a:custGeom>
              <a:rect b="b" l="l" r="r" t="t"/>
              <a:pathLst>
                <a:path extrusionOk="0" h="270" w="105">
                  <a:moveTo>
                    <a:pt x="42" y="1"/>
                  </a:moveTo>
                  <a:lnTo>
                    <a:pt x="1" y="269"/>
                  </a:lnTo>
                  <a:lnTo>
                    <a:pt x="104" y="269"/>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6244600" y="5315850"/>
              <a:ext cx="2625" cy="6750"/>
            </a:xfrm>
            <a:custGeom>
              <a:rect b="b" l="l" r="r" t="t"/>
              <a:pathLst>
                <a:path extrusionOk="0" fill="none" h="270" w="105">
                  <a:moveTo>
                    <a:pt x="83" y="1"/>
                  </a:moveTo>
                  <a:lnTo>
                    <a:pt x="83" y="1"/>
                  </a:lnTo>
                  <a:lnTo>
                    <a:pt x="42" y="1"/>
                  </a:lnTo>
                  <a:lnTo>
                    <a:pt x="42" y="1"/>
                  </a:lnTo>
                  <a:lnTo>
                    <a:pt x="1" y="269"/>
                  </a:lnTo>
                  <a:lnTo>
                    <a:pt x="1" y="269"/>
                  </a:lnTo>
                  <a:lnTo>
                    <a:pt x="104" y="269"/>
                  </a:lnTo>
                  <a:lnTo>
                    <a:pt x="104" y="269"/>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6200225" y="5316375"/>
              <a:ext cx="3650" cy="10350"/>
            </a:xfrm>
            <a:custGeom>
              <a:rect b="b" l="l" r="r" t="t"/>
              <a:pathLst>
                <a:path extrusionOk="0" h="414" w="146">
                  <a:moveTo>
                    <a:pt x="42" y="1"/>
                  </a:moveTo>
                  <a:lnTo>
                    <a:pt x="21" y="145"/>
                  </a:lnTo>
                  <a:lnTo>
                    <a:pt x="1" y="413"/>
                  </a:lnTo>
                  <a:lnTo>
                    <a:pt x="145" y="393"/>
                  </a:lnTo>
                  <a:lnTo>
                    <a:pt x="104" y="145"/>
                  </a:lnTo>
                  <a:lnTo>
                    <a:pt x="8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6200225" y="5316375"/>
              <a:ext cx="3650" cy="10350"/>
            </a:xfrm>
            <a:custGeom>
              <a:rect b="b" l="l" r="r" t="t"/>
              <a:pathLst>
                <a:path extrusionOk="0" fill="none" h="414" w="146">
                  <a:moveTo>
                    <a:pt x="83" y="1"/>
                  </a:moveTo>
                  <a:lnTo>
                    <a:pt x="83" y="1"/>
                  </a:lnTo>
                  <a:lnTo>
                    <a:pt x="42" y="1"/>
                  </a:lnTo>
                  <a:lnTo>
                    <a:pt x="42" y="1"/>
                  </a:lnTo>
                  <a:lnTo>
                    <a:pt x="21" y="145"/>
                  </a:lnTo>
                  <a:lnTo>
                    <a:pt x="1" y="413"/>
                  </a:lnTo>
                  <a:lnTo>
                    <a:pt x="1" y="413"/>
                  </a:lnTo>
                  <a:lnTo>
                    <a:pt x="145" y="393"/>
                  </a:lnTo>
                  <a:lnTo>
                    <a:pt x="145" y="393"/>
                  </a:lnTo>
                  <a:lnTo>
                    <a:pt x="104" y="145"/>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6342150" y="5315350"/>
              <a:ext cx="1050" cy="525"/>
            </a:xfrm>
            <a:custGeom>
              <a:rect b="b" l="l" r="r" t="t"/>
              <a:pathLst>
                <a:path extrusionOk="0" h="21" w="42">
                  <a:moveTo>
                    <a:pt x="21" y="0"/>
                  </a:moveTo>
                  <a:lnTo>
                    <a:pt x="0" y="21"/>
                  </a:lnTo>
                  <a:lnTo>
                    <a:pt x="41" y="21"/>
                  </a:lnTo>
                  <a:lnTo>
                    <a:pt x="41"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6342150" y="5315350"/>
              <a:ext cx="1050" cy="525"/>
            </a:xfrm>
            <a:custGeom>
              <a:rect b="b" l="l" r="r" t="t"/>
              <a:pathLst>
                <a:path extrusionOk="0" fill="none" h="21" w="42">
                  <a:moveTo>
                    <a:pt x="41" y="0"/>
                  </a:moveTo>
                  <a:lnTo>
                    <a:pt x="41" y="0"/>
                  </a:lnTo>
                  <a:lnTo>
                    <a:pt x="21" y="0"/>
                  </a:lnTo>
                  <a:lnTo>
                    <a:pt x="21" y="0"/>
                  </a:lnTo>
                  <a:lnTo>
                    <a:pt x="0" y="21"/>
                  </a:lnTo>
                  <a:lnTo>
                    <a:pt x="0" y="21"/>
                  </a:lnTo>
                  <a:lnTo>
                    <a:pt x="41" y="21"/>
                  </a:lnTo>
                  <a:lnTo>
                    <a:pt x="41" y="21"/>
                  </a:lnTo>
                  <a:lnTo>
                    <a:pt x="4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6297750" y="5315850"/>
              <a:ext cx="2100" cy="2625"/>
            </a:xfrm>
            <a:custGeom>
              <a:rect b="b" l="l" r="r" t="t"/>
              <a:pathLst>
                <a:path extrusionOk="0" h="105" w="84">
                  <a:moveTo>
                    <a:pt x="22" y="1"/>
                  </a:moveTo>
                  <a:lnTo>
                    <a:pt x="1" y="104"/>
                  </a:lnTo>
                  <a:lnTo>
                    <a:pt x="83" y="104"/>
                  </a:lnTo>
                  <a:lnTo>
                    <a:pt x="63" y="1"/>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6297750" y="5315850"/>
              <a:ext cx="2100" cy="2625"/>
            </a:xfrm>
            <a:custGeom>
              <a:rect b="b" l="l" r="r" t="t"/>
              <a:pathLst>
                <a:path extrusionOk="0" fill="none" h="105" w="84">
                  <a:moveTo>
                    <a:pt x="63" y="1"/>
                  </a:moveTo>
                  <a:lnTo>
                    <a:pt x="63" y="1"/>
                  </a:lnTo>
                  <a:lnTo>
                    <a:pt x="22" y="1"/>
                  </a:lnTo>
                  <a:lnTo>
                    <a:pt x="22" y="1"/>
                  </a:lnTo>
                  <a:lnTo>
                    <a:pt x="1" y="104"/>
                  </a:lnTo>
                  <a:lnTo>
                    <a:pt x="1" y="104"/>
                  </a:lnTo>
                  <a:lnTo>
                    <a:pt x="83" y="104"/>
                  </a:lnTo>
                  <a:lnTo>
                    <a:pt x="83" y="104"/>
                  </a:lnTo>
                  <a:lnTo>
                    <a:pt x="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5681625" y="5312250"/>
              <a:ext cx="720925" cy="4150"/>
            </a:xfrm>
            <a:custGeom>
              <a:rect b="b" l="l" r="r" t="t"/>
              <a:pathLst>
                <a:path extrusionOk="0" h="166" w="28837">
                  <a:moveTo>
                    <a:pt x="392" y="0"/>
                  </a:moveTo>
                  <a:lnTo>
                    <a:pt x="0" y="21"/>
                  </a:lnTo>
                  <a:lnTo>
                    <a:pt x="165" y="62"/>
                  </a:lnTo>
                  <a:lnTo>
                    <a:pt x="2002" y="104"/>
                  </a:lnTo>
                  <a:lnTo>
                    <a:pt x="5284" y="124"/>
                  </a:lnTo>
                  <a:lnTo>
                    <a:pt x="5326" y="124"/>
                  </a:lnTo>
                  <a:lnTo>
                    <a:pt x="7060" y="145"/>
                  </a:lnTo>
                  <a:lnTo>
                    <a:pt x="9206" y="145"/>
                  </a:lnTo>
                  <a:lnTo>
                    <a:pt x="10919" y="166"/>
                  </a:lnTo>
                  <a:lnTo>
                    <a:pt x="20827" y="166"/>
                  </a:lnTo>
                  <a:lnTo>
                    <a:pt x="22561" y="145"/>
                  </a:lnTo>
                  <a:lnTo>
                    <a:pt x="24708" y="145"/>
                  </a:lnTo>
                  <a:lnTo>
                    <a:pt x="26442" y="124"/>
                  </a:lnTo>
                  <a:lnTo>
                    <a:pt x="26731" y="124"/>
                  </a:lnTo>
                  <a:lnTo>
                    <a:pt x="27783" y="104"/>
                  </a:lnTo>
                  <a:lnTo>
                    <a:pt x="28836" y="83"/>
                  </a:lnTo>
                  <a:lnTo>
                    <a:pt x="392"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6402525" y="5314325"/>
              <a:ext cx="22200" cy="0"/>
            </a:xfrm>
            <a:custGeom>
              <a:rect b="b" l="l" r="r" t="t"/>
              <a:pathLst>
                <a:path extrusionOk="0" fill="none" h="0" w="888">
                  <a:moveTo>
                    <a:pt x="310" y="0"/>
                  </a:moveTo>
                  <a:lnTo>
                    <a:pt x="310" y="0"/>
                  </a:lnTo>
                  <a:lnTo>
                    <a:pt x="0" y="0"/>
                  </a:lnTo>
                  <a:lnTo>
                    <a:pt x="888" y="0"/>
                  </a:lnTo>
                  <a:lnTo>
                    <a:pt x="888" y="0"/>
                  </a:lnTo>
                  <a:lnTo>
                    <a:pt x="31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5681625" y="5312250"/>
              <a:ext cx="720925" cy="4150"/>
            </a:xfrm>
            <a:custGeom>
              <a:rect b="b" l="l" r="r" t="t"/>
              <a:pathLst>
                <a:path extrusionOk="0" fill="none" h="166" w="28837">
                  <a:moveTo>
                    <a:pt x="392" y="0"/>
                  </a:moveTo>
                  <a:lnTo>
                    <a:pt x="392" y="0"/>
                  </a:lnTo>
                  <a:lnTo>
                    <a:pt x="0" y="21"/>
                  </a:lnTo>
                  <a:lnTo>
                    <a:pt x="0" y="21"/>
                  </a:lnTo>
                  <a:lnTo>
                    <a:pt x="165" y="62"/>
                  </a:lnTo>
                  <a:lnTo>
                    <a:pt x="165" y="62"/>
                  </a:lnTo>
                  <a:lnTo>
                    <a:pt x="2002" y="104"/>
                  </a:lnTo>
                  <a:lnTo>
                    <a:pt x="5284" y="124"/>
                  </a:lnTo>
                  <a:lnTo>
                    <a:pt x="5284" y="124"/>
                  </a:lnTo>
                  <a:lnTo>
                    <a:pt x="5326" y="124"/>
                  </a:lnTo>
                  <a:lnTo>
                    <a:pt x="5326" y="124"/>
                  </a:lnTo>
                  <a:lnTo>
                    <a:pt x="7060" y="145"/>
                  </a:lnTo>
                  <a:lnTo>
                    <a:pt x="7060" y="145"/>
                  </a:lnTo>
                  <a:lnTo>
                    <a:pt x="7080" y="145"/>
                  </a:lnTo>
                  <a:lnTo>
                    <a:pt x="7080" y="145"/>
                  </a:lnTo>
                  <a:lnTo>
                    <a:pt x="9165" y="145"/>
                  </a:lnTo>
                  <a:lnTo>
                    <a:pt x="9165" y="145"/>
                  </a:lnTo>
                  <a:lnTo>
                    <a:pt x="9206" y="145"/>
                  </a:lnTo>
                  <a:lnTo>
                    <a:pt x="9206" y="145"/>
                  </a:lnTo>
                  <a:lnTo>
                    <a:pt x="10919" y="166"/>
                  </a:lnTo>
                  <a:lnTo>
                    <a:pt x="10919" y="166"/>
                  </a:lnTo>
                  <a:lnTo>
                    <a:pt x="10961" y="166"/>
                  </a:lnTo>
                  <a:lnTo>
                    <a:pt x="10961" y="166"/>
                  </a:lnTo>
                  <a:lnTo>
                    <a:pt x="13025" y="166"/>
                  </a:lnTo>
                  <a:lnTo>
                    <a:pt x="13025" y="166"/>
                  </a:lnTo>
                  <a:lnTo>
                    <a:pt x="13087" y="166"/>
                  </a:lnTo>
                  <a:lnTo>
                    <a:pt x="13087" y="166"/>
                  </a:lnTo>
                  <a:lnTo>
                    <a:pt x="14800" y="166"/>
                  </a:lnTo>
                  <a:lnTo>
                    <a:pt x="14800" y="166"/>
                  </a:lnTo>
                  <a:lnTo>
                    <a:pt x="14841" y="166"/>
                  </a:lnTo>
                  <a:lnTo>
                    <a:pt x="14841" y="166"/>
                  </a:lnTo>
                  <a:lnTo>
                    <a:pt x="16080" y="166"/>
                  </a:lnTo>
                  <a:lnTo>
                    <a:pt x="16080" y="166"/>
                  </a:lnTo>
                  <a:lnTo>
                    <a:pt x="16905" y="166"/>
                  </a:lnTo>
                  <a:lnTo>
                    <a:pt x="16905" y="166"/>
                  </a:lnTo>
                  <a:lnTo>
                    <a:pt x="16947" y="166"/>
                  </a:lnTo>
                  <a:lnTo>
                    <a:pt x="16947" y="166"/>
                  </a:lnTo>
                  <a:lnTo>
                    <a:pt x="18681" y="166"/>
                  </a:lnTo>
                  <a:lnTo>
                    <a:pt x="18681" y="166"/>
                  </a:lnTo>
                  <a:lnTo>
                    <a:pt x="18722" y="166"/>
                  </a:lnTo>
                  <a:lnTo>
                    <a:pt x="18722" y="166"/>
                  </a:lnTo>
                  <a:lnTo>
                    <a:pt x="20786" y="166"/>
                  </a:lnTo>
                  <a:lnTo>
                    <a:pt x="20786" y="166"/>
                  </a:lnTo>
                  <a:lnTo>
                    <a:pt x="20827" y="166"/>
                  </a:lnTo>
                  <a:lnTo>
                    <a:pt x="20827" y="166"/>
                  </a:lnTo>
                  <a:lnTo>
                    <a:pt x="22561" y="145"/>
                  </a:lnTo>
                  <a:lnTo>
                    <a:pt x="22561" y="145"/>
                  </a:lnTo>
                  <a:lnTo>
                    <a:pt x="22602" y="145"/>
                  </a:lnTo>
                  <a:lnTo>
                    <a:pt x="22602" y="145"/>
                  </a:lnTo>
                  <a:lnTo>
                    <a:pt x="24667" y="145"/>
                  </a:lnTo>
                  <a:lnTo>
                    <a:pt x="24667" y="145"/>
                  </a:lnTo>
                  <a:lnTo>
                    <a:pt x="24708" y="145"/>
                  </a:lnTo>
                  <a:lnTo>
                    <a:pt x="24708" y="145"/>
                  </a:lnTo>
                  <a:lnTo>
                    <a:pt x="26442" y="124"/>
                  </a:lnTo>
                  <a:lnTo>
                    <a:pt x="26442" y="124"/>
                  </a:lnTo>
                  <a:lnTo>
                    <a:pt x="26462" y="124"/>
                  </a:lnTo>
                  <a:lnTo>
                    <a:pt x="26462" y="124"/>
                  </a:lnTo>
                  <a:lnTo>
                    <a:pt x="26731" y="124"/>
                  </a:lnTo>
                  <a:lnTo>
                    <a:pt x="26731" y="124"/>
                  </a:lnTo>
                  <a:lnTo>
                    <a:pt x="27783" y="104"/>
                  </a:lnTo>
                  <a:lnTo>
                    <a:pt x="28836" y="83"/>
                  </a:lnTo>
                  <a:lnTo>
                    <a:pt x="39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5663050" y="4743075"/>
              <a:ext cx="6725" cy="80000"/>
            </a:xfrm>
            <a:custGeom>
              <a:rect b="b" l="l" r="r" t="t"/>
              <a:pathLst>
                <a:path extrusionOk="0" h="3200" w="269">
                  <a:moveTo>
                    <a:pt x="145" y="0"/>
                  </a:moveTo>
                  <a:lnTo>
                    <a:pt x="103" y="21"/>
                  </a:lnTo>
                  <a:lnTo>
                    <a:pt x="83" y="124"/>
                  </a:lnTo>
                  <a:lnTo>
                    <a:pt x="41" y="475"/>
                  </a:lnTo>
                  <a:lnTo>
                    <a:pt x="21" y="970"/>
                  </a:lnTo>
                  <a:lnTo>
                    <a:pt x="0" y="1590"/>
                  </a:lnTo>
                  <a:lnTo>
                    <a:pt x="21" y="2229"/>
                  </a:lnTo>
                  <a:lnTo>
                    <a:pt x="41" y="2725"/>
                  </a:lnTo>
                  <a:lnTo>
                    <a:pt x="83" y="3076"/>
                  </a:lnTo>
                  <a:lnTo>
                    <a:pt x="103" y="3179"/>
                  </a:lnTo>
                  <a:lnTo>
                    <a:pt x="145" y="3200"/>
                  </a:lnTo>
                  <a:lnTo>
                    <a:pt x="165" y="3179"/>
                  </a:lnTo>
                  <a:lnTo>
                    <a:pt x="186" y="3076"/>
                  </a:lnTo>
                  <a:lnTo>
                    <a:pt x="227" y="2725"/>
                  </a:lnTo>
                  <a:lnTo>
                    <a:pt x="269" y="2229"/>
                  </a:lnTo>
                  <a:lnTo>
                    <a:pt x="269" y="1590"/>
                  </a:lnTo>
                  <a:lnTo>
                    <a:pt x="269" y="970"/>
                  </a:lnTo>
                  <a:lnTo>
                    <a:pt x="227" y="475"/>
                  </a:lnTo>
                  <a:lnTo>
                    <a:pt x="186" y="124"/>
                  </a:lnTo>
                  <a:lnTo>
                    <a:pt x="165" y="21"/>
                  </a:lnTo>
                  <a:lnTo>
                    <a:pt x="1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5612475" y="4893750"/>
              <a:ext cx="6725" cy="85675"/>
            </a:xfrm>
            <a:custGeom>
              <a:rect b="b" l="l" r="r" t="t"/>
              <a:pathLst>
                <a:path extrusionOk="0" h="3427" w="269">
                  <a:moveTo>
                    <a:pt x="124" y="0"/>
                  </a:moveTo>
                  <a:lnTo>
                    <a:pt x="104" y="21"/>
                  </a:lnTo>
                  <a:lnTo>
                    <a:pt x="83" y="124"/>
                  </a:lnTo>
                  <a:lnTo>
                    <a:pt x="42" y="496"/>
                  </a:lnTo>
                  <a:lnTo>
                    <a:pt x="0" y="1053"/>
                  </a:lnTo>
                  <a:lnTo>
                    <a:pt x="0" y="1714"/>
                  </a:lnTo>
                  <a:lnTo>
                    <a:pt x="0" y="2374"/>
                  </a:lnTo>
                  <a:lnTo>
                    <a:pt x="42" y="2931"/>
                  </a:lnTo>
                  <a:lnTo>
                    <a:pt x="83" y="3303"/>
                  </a:lnTo>
                  <a:lnTo>
                    <a:pt x="104" y="3406"/>
                  </a:lnTo>
                  <a:lnTo>
                    <a:pt x="124" y="3427"/>
                  </a:lnTo>
                  <a:lnTo>
                    <a:pt x="145" y="3406"/>
                  </a:lnTo>
                  <a:lnTo>
                    <a:pt x="186" y="3303"/>
                  </a:lnTo>
                  <a:lnTo>
                    <a:pt x="227" y="2931"/>
                  </a:lnTo>
                  <a:lnTo>
                    <a:pt x="248" y="2374"/>
                  </a:lnTo>
                  <a:lnTo>
                    <a:pt x="269" y="1714"/>
                  </a:lnTo>
                  <a:lnTo>
                    <a:pt x="248" y="1053"/>
                  </a:lnTo>
                  <a:lnTo>
                    <a:pt x="227" y="496"/>
                  </a:lnTo>
                  <a:lnTo>
                    <a:pt x="186" y="124"/>
                  </a:lnTo>
                  <a:lnTo>
                    <a:pt x="145" y="21"/>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5684725" y="5053725"/>
              <a:ext cx="6725" cy="76400"/>
            </a:xfrm>
            <a:custGeom>
              <a:rect b="b" l="l" r="r" t="t"/>
              <a:pathLst>
                <a:path extrusionOk="0" h="3056" w="269">
                  <a:moveTo>
                    <a:pt x="124" y="0"/>
                  </a:moveTo>
                  <a:lnTo>
                    <a:pt x="103" y="41"/>
                  </a:lnTo>
                  <a:lnTo>
                    <a:pt x="83" y="124"/>
                  </a:lnTo>
                  <a:lnTo>
                    <a:pt x="41" y="454"/>
                  </a:lnTo>
                  <a:lnTo>
                    <a:pt x="0" y="950"/>
                  </a:lnTo>
                  <a:lnTo>
                    <a:pt x="0" y="1528"/>
                  </a:lnTo>
                  <a:lnTo>
                    <a:pt x="0" y="2126"/>
                  </a:lnTo>
                  <a:lnTo>
                    <a:pt x="41" y="2622"/>
                  </a:lnTo>
                  <a:lnTo>
                    <a:pt x="83" y="2931"/>
                  </a:lnTo>
                  <a:lnTo>
                    <a:pt x="103" y="3034"/>
                  </a:lnTo>
                  <a:lnTo>
                    <a:pt x="124" y="3055"/>
                  </a:lnTo>
                  <a:lnTo>
                    <a:pt x="165" y="3034"/>
                  </a:lnTo>
                  <a:lnTo>
                    <a:pt x="186" y="2931"/>
                  </a:lnTo>
                  <a:lnTo>
                    <a:pt x="227" y="2622"/>
                  </a:lnTo>
                  <a:lnTo>
                    <a:pt x="248" y="2126"/>
                  </a:lnTo>
                  <a:lnTo>
                    <a:pt x="268" y="1528"/>
                  </a:lnTo>
                  <a:lnTo>
                    <a:pt x="248" y="950"/>
                  </a:lnTo>
                  <a:lnTo>
                    <a:pt x="227" y="454"/>
                  </a:lnTo>
                  <a:lnTo>
                    <a:pt x="186" y="124"/>
                  </a:lnTo>
                  <a:lnTo>
                    <a:pt x="165" y="41"/>
                  </a:ln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5610400" y="5200775"/>
              <a:ext cx="6750" cy="68150"/>
            </a:xfrm>
            <a:custGeom>
              <a:rect b="b" l="l" r="r" t="t"/>
              <a:pathLst>
                <a:path extrusionOk="0" h="2726" w="270">
                  <a:moveTo>
                    <a:pt x="125" y="1"/>
                  </a:moveTo>
                  <a:lnTo>
                    <a:pt x="104" y="22"/>
                  </a:lnTo>
                  <a:lnTo>
                    <a:pt x="83" y="104"/>
                  </a:lnTo>
                  <a:lnTo>
                    <a:pt x="42" y="393"/>
                  </a:lnTo>
                  <a:lnTo>
                    <a:pt x="1" y="827"/>
                  </a:lnTo>
                  <a:lnTo>
                    <a:pt x="1" y="1363"/>
                  </a:lnTo>
                  <a:lnTo>
                    <a:pt x="1" y="1900"/>
                  </a:lnTo>
                  <a:lnTo>
                    <a:pt x="42" y="2333"/>
                  </a:lnTo>
                  <a:lnTo>
                    <a:pt x="83" y="2622"/>
                  </a:lnTo>
                  <a:lnTo>
                    <a:pt x="104" y="2705"/>
                  </a:lnTo>
                  <a:lnTo>
                    <a:pt x="125" y="2726"/>
                  </a:lnTo>
                  <a:lnTo>
                    <a:pt x="166" y="2705"/>
                  </a:lnTo>
                  <a:lnTo>
                    <a:pt x="187" y="2622"/>
                  </a:lnTo>
                  <a:lnTo>
                    <a:pt x="228" y="2333"/>
                  </a:lnTo>
                  <a:lnTo>
                    <a:pt x="248" y="1900"/>
                  </a:lnTo>
                  <a:lnTo>
                    <a:pt x="269" y="1363"/>
                  </a:lnTo>
                  <a:lnTo>
                    <a:pt x="248" y="827"/>
                  </a:lnTo>
                  <a:lnTo>
                    <a:pt x="228" y="393"/>
                  </a:lnTo>
                  <a:lnTo>
                    <a:pt x="187" y="104"/>
                  </a:lnTo>
                  <a:lnTo>
                    <a:pt x="166" y="22"/>
                  </a:ln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5642925" y="4880325"/>
              <a:ext cx="266300" cy="6750"/>
            </a:xfrm>
            <a:custGeom>
              <a:rect b="b" l="l" r="r" t="t"/>
              <a:pathLst>
                <a:path extrusionOk="0" h="270" w="10652">
                  <a:moveTo>
                    <a:pt x="5326" y="1"/>
                  </a:moveTo>
                  <a:lnTo>
                    <a:pt x="3262" y="21"/>
                  </a:lnTo>
                  <a:lnTo>
                    <a:pt x="1569" y="42"/>
                  </a:lnTo>
                  <a:lnTo>
                    <a:pt x="413" y="83"/>
                  </a:lnTo>
                  <a:lnTo>
                    <a:pt x="103" y="104"/>
                  </a:lnTo>
                  <a:lnTo>
                    <a:pt x="41" y="125"/>
                  </a:lnTo>
                  <a:lnTo>
                    <a:pt x="0" y="145"/>
                  </a:lnTo>
                  <a:lnTo>
                    <a:pt x="41" y="145"/>
                  </a:lnTo>
                  <a:lnTo>
                    <a:pt x="103" y="166"/>
                  </a:lnTo>
                  <a:lnTo>
                    <a:pt x="413" y="186"/>
                  </a:lnTo>
                  <a:lnTo>
                    <a:pt x="1569" y="228"/>
                  </a:lnTo>
                  <a:lnTo>
                    <a:pt x="3262" y="269"/>
                  </a:lnTo>
                  <a:lnTo>
                    <a:pt x="7390" y="269"/>
                  </a:lnTo>
                  <a:lnTo>
                    <a:pt x="9082" y="228"/>
                  </a:lnTo>
                  <a:lnTo>
                    <a:pt x="10218" y="186"/>
                  </a:lnTo>
                  <a:lnTo>
                    <a:pt x="10527" y="166"/>
                  </a:lnTo>
                  <a:lnTo>
                    <a:pt x="10610" y="145"/>
                  </a:lnTo>
                  <a:lnTo>
                    <a:pt x="10651" y="145"/>
                  </a:lnTo>
                  <a:lnTo>
                    <a:pt x="10610" y="125"/>
                  </a:lnTo>
                  <a:lnTo>
                    <a:pt x="10527" y="104"/>
                  </a:lnTo>
                  <a:lnTo>
                    <a:pt x="10218" y="83"/>
                  </a:lnTo>
                  <a:lnTo>
                    <a:pt x="9082" y="42"/>
                  </a:lnTo>
                  <a:lnTo>
                    <a:pt x="7390" y="21"/>
                  </a:lnTo>
                  <a:lnTo>
                    <a:pt x="5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5727025" y="4739450"/>
              <a:ext cx="267850" cy="6725"/>
            </a:xfrm>
            <a:custGeom>
              <a:rect b="b" l="l" r="r" t="t"/>
              <a:pathLst>
                <a:path extrusionOk="0" h="269" w="10714">
                  <a:moveTo>
                    <a:pt x="5367" y="1"/>
                  </a:moveTo>
                  <a:lnTo>
                    <a:pt x="3283" y="21"/>
                  </a:lnTo>
                  <a:lnTo>
                    <a:pt x="1569" y="42"/>
                  </a:lnTo>
                  <a:lnTo>
                    <a:pt x="434" y="83"/>
                  </a:lnTo>
                  <a:lnTo>
                    <a:pt x="104" y="104"/>
                  </a:lnTo>
                  <a:lnTo>
                    <a:pt x="42" y="125"/>
                  </a:lnTo>
                  <a:lnTo>
                    <a:pt x="1" y="145"/>
                  </a:lnTo>
                  <a:lnTo>
                    <a:pt x="42" y="145"/>
                  </a:lnTo>
                  <a:lnTo>
                    <a:pt x="104" y="166"/>
                  </a:lnTo>
                  <a:lnTo>
                    <a:pt x="434" y="186"/>
                  </a:lnTo>
                  <a:lnTo>
                    <a:pt x="1569" y="228"/>
                  </a:lnTo>
                  <a:lnTo>
                    <a:pt x="3283" y="269"/>
                  </a:lnTo>
                  <a:lnTo>
                    <a:pt x="7452" y="269"/>
                  </a:lnTo>
                  <a:lnTo>
                    <a:pt x="9145" y="228"/>
                  </a:lnTo>
                  <a:lnTo>
                    <a:pt x="10301" y="186"/>
                  </a:lnTo>
                  <a:lnTo>
                    <a:pt x="10610" y="166"/>
                  </a:lnTo>
                  <a:lnTo>
                    <a:pt x="10693" y="145"/>
                  </a:lnTo>
                  <a:lnTo>
                    <a:pt x="10714" y="145"/>
                  </a:lnTo>
                  <a:lnTo>
                    <a:pt x="10693" y="125"/>
                  </a:lnTo>
                  <a:lnTo>
                    <a:pt x="10610" y="104"/>
                  </a:lnTo>
                  <a:lnTo>
                    <a:pt x="10301" y="83"/>
                  </a:lnTo>
                  <a:lnTo>
                    <a:pt x="9145" y="42"/>
                  </a:lnTo>
                  <a:lnTo>
                    <a:pt x="7452" y="21"/>
                  </a:lnTo>
                  <a:lnTo>
                    <a:pt x="53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6036125" y="4741525"/>
              <a:ext cx="88275" cy="6725"/>
            </a:xfrm>
            <a:custGeom>
              <a:rect b="b" l="l" r="r" t="t"/>
              <a:pathLst>
                <a:path extrusionOk="0" h="269" w="3531">
                  <a:moveTo>
                    <a:pt x="1755" y="0"/>
                  </a:moveTo>
                  <a:lnTo>
                    <a:pt x="1074" y="21"/>
                  </a:lnTo>
                  <a:lnTo>
                    <a:pt x="517" y="42"/>
                  </a:lnTo>
                  <a:lnTo>
                    <a:pt x="145" y="83"/>
                  </a:lnTo>
                  <a:lnTo>
                    <a:pt x="42" y="103"/>
                  </a:lnTo>
                  <a:lnTo>
                    <a:pt x="1" y="145"/>
                  </a:lnTo>
                  <a:lnTo>
                    <a:pt x="42" y="165"/>
                  </a:lnTo>
                  <a:lnTo>
                    <a:pt x="145" y="186"/>
                  </a:lnTo>
                  <a:lnTo>
                    <a:pt x="517" y="227"/>
                  </a:lnTo>
                  <a:lnTo>
                    <a:pt x="1074" y="269"/>
                  </a:lnTo>
                  <a:lnTo>
                    <a:pt x="2457" y="269"/>
                  </a:lnTo>
                  <a:lnTo>
                    <a:pt x="3014" y="227"/>
                  </a:lnTo>
                  <a:lnTo>
                    <a:pt x="3386" y="186"/>
                  </a:lnTo>
                  <a:lnTo>
                    <a:pt x="3489" y="165"/>
                  </a:lnTo>
                  <a:lnTo>
                    <a:pt x="3530" y="145"/>
                  </a:lnTo>
                  <a:lnTo>
                    <a:pt x="3489" y="103"/>
                  </a:lnTo>
                  <a:lnTo>
                    <a:pt x="3386" y="83"/>
                  </a:lnTo>
                  <a:lnTo>
                    <a:pt x="3014" y="42"/>
                  </a:lnTo>
                  <a:lnTo>
                    <a:pt x="2457" y="21"/>
                  </a:lnTo>
                  <a:lnTo>
                    <a:pt x="17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1898600" y="1559150"/>
              <a:ext cx="1127025" cy="618225"/>
            </a:xfrm>
            <a:custGeom>
              <a:rect b="b" l="l" r="r" t="t"/>
              <a:pathLst>
                <a:path extrusionOk="0" h="24729" w="45081">
                  <a:moveTo>
                    <a:pt x="38455" y="1"/>
                  </a:moveTo>
                  <a:lnTo>
                    <a:pt x="18701" y="12881"/>
                  </a:lnTo>
                  <a:lnTo>
                    <a:pt x="5099" y="5883"/>
                  </a:lnTo>
                  <a:lnTo>
                    <a:pt x="0" y="11622"/>
                  </a:lnTo>
                  <a:lnTo>
                    <a:pt x="9227" y="24729"/>
                  </a:lnTo>
                  <a:lnTo>
                    <a:pt x="24047" y="24708"/>
                  </a:lnTo>
                  <a:lnTo>
                    <a:pt x="45081" y="8092"/>
                  </a:lnTo>
                  <a:lnTo>
                    <a:pt x="38455" y="1"/>
                  </a:lnTo>
                  <a:close/>
                </a:path>
              </a:pathLst>
            </a:custGeom>
            <a:solidFill>
              <a:srgbClr val="37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1898600" y="1559150"/>
              <a:ext cx="1127025" cy="618225"/>
            </a:xfrm>
            <a:custGeom>
              <a:rect b="b" l="l" r="r" t="t"/>
              <a:pathLst>
                <a:path extrusionOk="0" fill="none" h="24729" w="45081">
                  <a:moveTo>
                    <a:pt x="5099" y="5883"/>
                  </a:moveTo>
                  <a:lnTo>
                    <a:pt x="18701" y="12881"/>
                  </a:lnTo>
                  <a:lnTo>
                    <a:pt x="38455" y="1"/>
                  </a:lnTo>
                  <a:lnTo>
                    <a:pt x="45081" y="8092"/>
                  </a:lnTo>
                  <a:lnTo>
                    <a:pt x="24047" y="24708"/>
                  </a:lnTo>
                  <a:lnTo>
                    <a:pt x="9227" y="24729"/>
                  </a:lnTo>
                  <a:lnTo>
                    <a:pt x="0" y="11622"/>
                  </a:lnTo>
                  <a:lnTo>
                    <a:pt x="5099" y="588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a:off x="1898075" y="1558625"/>
              <a:ext cx="1128075" cy="618750"/>
            </a:xfrm>
            <a:custGeom>
              <a:rect b="b" l="l" r="r" t="t"/>
              <a:pathLst>
                <a:path extrusionOk="0" h="24750" w="45123">
                  <a:moveTo>
                    <a:pt x="38476" y="1"/>
                  </a:moveTo>
                  <a:lnTo>
                    <a:pt x="18722" y="12881"/>
                  </a:lnTo>
                  <a:lnTo>
                    <a:pt x="5120" y="5904"/>
                  </a:lnTo>
                  <a:lnTo>
                    <a:pt x="5120" y="5884"/>
                  </a:lnTo>
                  <a:lnTo>
                    <a:pt x="1" y="11643"/>
                  </a:lnTo>
                  <a:lnTo>
                    <a:pt x="9227" y="24750"/>
                  </a:lnTo>
                  <a:lnTo>
                    <a:pt x="24068" y="24750"/>
                  </a:lnTo>
                  <a:lnTo>
                    <a:pt x="45102" y="8113"/>
                  </a:lnTo>
                  <a:lnTo>
                    <a:pt x="45122" y="8113"/>
                  </a:lnTo>
                  <a:lnTo>
                    <a:pt x="38476" y="22"/>
                  </a:lnTo>
                  <a:lnTo>
                    <a:pt x="38476" y="1"/>
                  </a:lnTo>
                  <a:close/>
                </a:path>
              </a:pathLst>
            </a:custGeom>
            <a:solidFill>
              <a:srgbClr val="37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1898075" y="1558625"/>
              <a:ext cx="1128075" cy="618750"/>
            </a:xfrm>
            <a:custGeom>
              <a:rect b="b" l="l" r="r" t="t"/>
              <a:pathLst>
                <a:path extrusionOk="0" fill="none" h="24750" w="45123">
                  <a:moveTo>
                    <a:pt x="9248" y="24750"/>
                  </a:moveTo>
                  <a:lnTo>
                    <a:pt x="9227" y="24750"/>
                  </a:lnTo>
                  <a:lnTo>
                    <a:pt x="1" y="11643"/>
                  </a:lnTo>
                  <a:lnTo>
                    <a:pt x="1" y="11643"/>
                  </a:lnTo>
                  <a:lnTo>
                    <a:pt x="5120" y="5884"/>
                  </a:lnTo>
                  <a:lnTo>
                    <a:pt x="5120" y="5904"/>
                  </a:lnTo>
                  <a:lnTo>
                    <a:pt x="18722" y="12881"/>
                  </a:lnTo>
                  <a:lnTo>
                    <a:pt x="38476" y="1"/>
                  </a:lnTo>
                  <a:lnTo>
                    <a:pt x="38476" y="22"/>
                  </a:lnTo>
                  <a:lnTo>
                    <a:pt x="45122" y="8113"/>
                  </a:lnTo>
                  <a:lnTo>
                    <a:pt x="45102" y="8113"/>
                  </a:lnTo>
                  <a:lnTo>
                    <a:pt x="24068" y="24750"/>
                  </a:lnTo>
                  <a:lnTo>
                    <a:pt x="24068" y="24750"/>
                  </a:lnTo>
                  <a:lnTo>
                    <a:pt x="9248" y="247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a:off x="2405850" y="1701575"/>
              <a:ext cx="231725" cy="153300"/>
            </a:xfrm>
            <a:custGeom>
              <a:rect b="b" l="l" r="r" t="t"/>
              <a:pathLst>
                <a:path extrusionOk="0" h="6132" w="9269">
                  <a:moveTo>
                    <a:pt x="9248" y="1"/>
                  </a:moveTo>
                  <a:lnTo>
                    <a:pt x="1" y="6131"/>
                  </a:lnTo>
                  <a:lnTo>
                    <a:pt x="9269" y="83"/>
                  </a:lnTo>
                  <a:lnTo>
                    <a:pt x="9248"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2405850" y="1701575"/>
              <a:ext cx="231725" cy="153300"/>
            </a:xfrm>
            <a:custGeom>
              <a:rect b="b" l="l" r="r" t="t"/>
              <a:pathLst>
                <a:path extrusionOk="0" fill="none" h="6132" w="9269">
                  <a:moveTo>
                    <a:pt x="9248" y="1"/>
                  </a:moveTo>
                  <a:lnTo>
                    <a:pt x="1" y="6131"/>
                  </a:lnTo>
                  <a:lnTo>
                    <a:pt x="9269" y="83"/>
                  </a:lnTo>
                  <a:lnTo>
                    <a:pt x="9269" y="83"/>
                  </a:lnTo>
                  <a:lnTo>
                    <a:pt x="924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2129775" y="1703650"/>
              <a:ext cx="669325" cy="473725"/>
            </a:xfrm>
            <a:custGeom>
              <a:rect b="b" l="l" r="r" t="t"/>
              <a:pathLst>
                <a:path extrusionOk="0" h="18949" w="26773">
                  <a:moveTo>
                    <a:pt x="20312" y="0"/>
                  </a:moveTo>
                  <a:lnTo>
                    <a:pt x="11044" y="6048"/>
                  </a:lnTo>
                  <a:lnTo>
                    <a:pt x="9454" y="7101"/>
                  </a:lnTo>
                  <a:lnTo>
                    <a:pt x="1" y="2229"/>
                  </a:lnTo>
                  <a:lnTo>
                    <a:pt x="4480" y="6027"/>
                  </a:lnTo>
                  <a:lnTo>
                    <a:pt x="8133" y="18949"/>
                  </a:lnTo>
                  <a:lnTo>
                    <a:pt x="14800" y="18928"/>
                  </a:lnTo>
                  <a:lnTo>
                    <a:pt x="26772" y="9474"/>
                  </a:lnTo>
                  <a:lnTo>
                    <a:pt x="26236" y="8958"/>
                  </a:lnTo>
                  <a:lnTo>
                    <a:pt x="25720" y="8442"/>
                  </a:lnTo>
                  <a:lnTo>
                    <a:pt x="25224" y="7926"/>
                  </a:lnTo>
                  <a:lnTo>
                    <a:pt x="24749" y="7369"/>
                  </a:lnTo>
                  <a:lnTo>
                    <a:pt x="24295" y="6812"/>
                  </a:lnTo>
                  <a:lnTo>
                    <a:pt x="23841" y="6254"/>
                  </a:lnTo>
                  <a:lnTo>
                    <a:pt x="23408" y="5677"/>
                  </a:lnTo>
                  <a:lnTo>
                    <a:pt x="22995" y="5078"/>
                  </a:lnTo>
                  <a:lnTo>
                    <a:pt x="22603" y="4479"/>
                  </a:lnTo>
                  <a:lnTo>
                    <a:pt x="22211" y="3860"/>
                  </a:lnTo>
                  <a:lnTo>
                    <a:pt x="21860" y="3241"/>
                  </a:lnTo>
                  <a:lnTo>
                    <a:pt x="21509" y="2601"/>
                  </a:lnTo>
                  <a:lnTo>
                    <a:pt x="21179" y="1961"/>
                  </a:lnTo>
                  <a:lnTo>
                    <a:pt x="20869" y="1321"/>
                  </a:lnTo>
                  <a:lnTo>
                    <a:pt x="20580" y="661"/>
                  </a:lnTo>
                  <a:lnTo>
                    <a:pt x="20312" y="0"/>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2129775" y="1703650"/>
              <a:ext cx="669325" cy="473725"/>
            </a:xfrm>
            <a:custGeom>
              <a:rect b="b" l="l" r="r" t="t"/>
              <a:pathLst>
                <a:path extrusionOk="0" fill="none" h="18949" w="26773">
                  <a:moveTo>
                    <a:pt x="20312" y="0"/>
                  </a:moveTo>
                  <a:lnTo>
                    <a:pt x="11044" y="6048"/>
                  </a:lnTo>
                  <a:lnTo>
                    <a:pt x="9454" y="7101"/>
                  </a:lnTo>
                  <a:lnTo>
                    <a:pt x="1" y="2229"/>
                  </a:lnTo>
                  <a:lnTo>
                    <a:pt x="4480" y="6027"/>
                  </a:lnTo>
                  <a:lnTo>
                    <a:pt x="8133" y="18949"/>
                  </a:lnTo>
                  <a:lnTo>
                    <a:pt x="14800" y="18928"/>
                  </a:lnTo>
                  <a:lnTo>
                    <a:pt x="26772" y="9474"/>
                  </a:lnTo>
                  <a:lnTo>
                    <a:pt x="26772" y="9474"/>
                  </a:lnTo>
                  <a:lnTo>
                    <a:pt x="26236" y="8958"/>
                  </a:lnTo>
                  <a:lnTo>
                    <a:pt x="25720" y="8442"/>
                  </a:lnTo>
                  <a:lnTo>
                    <a:pt x="25224" y="7926"/>
                  </a:lnTo>
                  <a:lnTo>
                    <a:pt x="24749" y="7369"/>
                  </a:lnTo>
                  <a:lnTo>
                    <a:pt x="24295" y="6812"/>
                  </a:lnTo>
                  <a:lnTo>
                    <a:pt x="23841" y="6254"/>
                  </a:lnTo>
                  <a:lnTo>
                    <a:pt x="23408" y="5677"/>
                  </a:lnTo>
                  <a:lnTo>
                    <a:pt x="22995" y="5078"/>
                  </a:lnTo>
                  <a:lnTo>
                    <a:pt x="22603" y="4479"/>
                  </a:lnTo>
                  <a:lnTo>
                    <a:pt x="22211" y="3860"/>
                  </a:lnTo>
                  <a:lnTo>
                    <a:pt x="21860" y="3241"/>
                  </a:lnTo>
                  <a:lnTo>
                    <a:pt x="21509" y="2601"/>
                  </a:lnTo>
                  <a:lnTo>
                    <a:pt x="21179" y="1961"/>
                  </a:lnTo>
                  <a:lnTo>
                    <a:pt x="20869" y="1321"/>
                  </a:lnTo>
                  <a:lnTo>
                    <a:pt x="20580" y="661"/>
                  </a:lnTo>
                  <a:lnTo>
                    <a:pt x="2031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2593175" y="825350"/>
              <a:ext cx="1290100" cy="1288050"/>
            </a:xfrm>
            <a:custGeom>
              <a:rect b="b" l="l" r="r" t="t"/>
              <a:pathLst>
                <a:path extrusionOk="0" h="51522" w="51604">
                  <a:moveTo>
                    <a:pt x="24853" y="1"/>
                  </a:moveTo>
                  <a:lnTo>
                    <a:pt x="24233" y="42"/>
                  </a:lnTo>
                  <a:lnTo>
                    <a:pt x="23614" y="83"/>
                  </a:lnTo>
                  <a:lnTo>
                    <a:pt x="22995" y="145"/>
                  </a:lnTo>
                  <a:lnTo>
                    <a:pt x="22376" y="228"/>
                  </a:lnTo>
                  <a:lnTo>
                    <a:pt x="21756" y="310"/>
                  </a:lnTo>
                  <a:lnTo>
                    <a:pt x="21137" y="414"/>
                  </a:lnTo>
                  <a:lnTo>
                    <a:pt x="20538" y="537"/>
                  </a:lnTo>
                  <a:lnTo>
                    <a:pt x="19919" y="661"/>
                  </a:lnTo>
                  <a:lnTo>
                    <a:pt x="19321" y="806"/>
                  </a:lnTo>
                  <a:lnTo>
                    <a:pt x="18722" y="971"/>
                  </a:lnTo>
                  <a:lnTo>
                    <a:pt x="18123" y="1157"/>
                  </a:lnTo>
                  <a:lnTo>
                    <a:pt x="17546" y="1342"/>
                  </a:lnTo>
                  <a:lnTo>
                    <a:pt x="16968" y="1549"/>
                  </a:lnTo>
                  <a:lnTo>
                    <a:pt x="16369" y="1755"/>
                  </a:lnTo>
                  <a:lnTo>
                    <a:pt x="15812" y="2003"/>
                  </a:lnTo>
                  <a:lnTo>
                    <a:pt x="15234" y="2251"/>
                  </a:lnTo>
                  <a:lnTo>
                    <a:pt x="14676" y="2498"/>
                  </a:lnTo>
                  <a:lnTo>
                    <a:pt x="14119" y="2767"/>
                  </a:lnTo>
                  <a:lnTo>
                    <a:pt x="13562" y="3056"/>
                  </a:lnTo>
                  <a:lnTo>
                    <a:pt x="13025" y="3365"/>
                  </a:lnTo>
                  <a:lnTo>
                    <a:pt x="12488" y="3675"/>
                  </a:lnTo>
                  <a:lnTo>
                    <a:pt x="11972" y="3985"/>
                  </a:lnTo>
                  <a:lnTo>
                    <a:pt x="11436" y="4335"/>
                  </a:lnTo>
                  <a:lnTo>
                    <a:pt x="10940" y="4686"/>
                  </a:lnTo>
                  <a:lnTo>
                    <a:pt x="10424" y="5037"/>
                  </a:lnTo>
                  <a:lnTo>
                    <a:pt x="9929" y="5409"/>
                  </a:lnTo>
                  <a:lnTo>
                    <a:pt x="9454" y="5801"/>
                  </a:lnTo>
                  <a:lnTo>
                    <a:pt x="8959" y="6214"/>
                  </a:lnTo>
                  <a:lnTo>
                    <a:pt x="8505" y="6627"/>
                  </a:lnTo>
                  <a:lnTo>
                    <a:pt x="8030" y="7039"/>
                  </a:lnTo>
                  <a:lnTo>
                    <a:pt x="7576" y="7473"/>
                  </a:lnTo>
                  <a:lnTo>
                    <a:pt x="7142" y="7927"/>
                  </a:lnTo>
                  <a:lnTo>
                    <a:pt x="6709" y="8381"/>
                  </a:lnTo>
                  <a:lnTo>
                    <a:pt x="6296" y="8856"/>
                  </a:lnTo>
                  <a:lnTo>
                    <a:pt x="5883" y="9331"/>
                  </a:lnTo>
                  <a:lnTo>
                    <a:pt x="5491" y="9826"/>
                  </a:lnTo>
                  <a:lnTo>
                    <a:pt x="5099" y="10342"/>
                  </a:lnTo>
                  <a:lnTo>
                    <a:pt x="4727" y="10858"/>
                  </a:lnTo>
                  <a:lnTo>
                    <a:pt x="4356" y="11374"/>
                  </a:lnTo>
                  <a:lnTo>
                    <a:pt x="4005" y="11911"/>
                  </a:lnTo>
                  <a:lnTo>
                    <a:pt x="3675" y="12468"/>
                  </a:lnTo>
                  <a:lnTo>
                    <a:pt x="3344" y="13025"/>
                  </a:lnTo>
                  <a:lnTo>
                    <a:pt x="3035" y="13603"/>
                  </a:lnTo>
                  <a:lnTo>
                    <a:pt x="2725" y="14181"/>
                  </a:lnTo>
                  <a:lnTo>
                    <a:pt x="2436" y="14780"/>
                  </a:lnTo>
                  <a:lnTo>
                    <a:pt x="2168" y="15378"/>
                  </a:lnTo>
                  <a:lnTo>
                    <a:pt x="1920" y="15977"/>
                  </a:lnTo>
                  <a:lnTo>
                    <a:pt x="1672" y="16596"/>
                  </a:lnTo>
                  <a:lnTo>
                    <a:pt x="1445" y="17236"/>
                  </a:lnTo>
                  <a:lnTo>
                    <a:pt x="1239" y="17855"/>
                  </a:lnTo>
                  <a:lnTo>
                    <a:pt x="1033" y="18475"/>
                  </a:lnTo>
                  <a:lnTo>
                    <a:pt x="867" y="19094"/>
                  </a:lnTo>
                  <a:lnTo>
                    <a:pt x="702" y="19734"/>
                  </a:lnTo>
                  <a:lnTo>
                    <a:pt x="558" y="20353"/>
                  </a:lnTo>
                  <a:lnTo>
                    <a:pt x="434" y="20993"/>
                  </a:lnTo>
                  <a:lnTo>
                    <a:pt x="331" y="21612"/>
                  </a:lnTo>
                  <a:lnTo>
                    <a:pt x="228" y="22252"/>
                  </a:lnTo>
                  <a:lnTo>
                    <a:pt x="145" y="22892"/>
                  </a:lnTo>
                  <a:lnTo>
                    <a:pt x="83" y="23511"/>
                  </a:lnTo>
                  <a:lnTo>
                    <a:pt x="42" y="24151"/>
                  </a:lnTo>
                  <a:lnTo>
                    <a:pt x="0" y="24770"/>
                  </a:lnTo>
                  <a:lnTo>
                    <a:pt x="0" y="25410"/>
                  </a:lnTo>
                  <a:lnTo>
                    <a:pt x="0" y="26029"/>
                  </a:lnTo>
                  <a:lnTo>
                    <a:pt x="0" y="26669"/>
                  </a:lnTo>
                  <a:lnTo>
                    <a:pt x="42" y="27288"/>
                  </a:lnTo>
                  <a:lnTo>
                    <a:pt x="83" y="27908"/>
                  </a:lnTo>
                  <a:lnTo>
                    <a:pt x="145" y="28527"/>
                  </a:lnTo>
                  <a:lnTo>
                    <a:pt x="228" y="29146"/>
                  </a:lnTo>
                  <a:lnTo>
                    <a:pt x="310" y="29765"/>
                  </a:lnTo>
                  <a:lnTo>
                    <a:pt x="413" y="30364"/>
                  </a:lnTo>
                  <a:lnTo>
                    <a:pt x="537" y="30983"/>
                  </a:lnTo>
                  <a:lnTo>
                    <a:pt x="682" y="31582"/>
                  </a:lnTo>
                  <a:lnTo>
                    <a:pt x="826" y="32180"/>
                  </a:lnTo>
                  <a:lnTo>
                    <a:pt x="991" y="32779"/>
                  </a:lnTo>
                  <a:lnTo>
                    <a:pt x="1156" y="33378"/>
                  </a:lnTo>
                  <a:lnTo>
                    <a:pt x="1363" y="33976"/>
                  </a:lnTo>
                  <a:lnTo>
                    <a:pt x="1569" y="34554"/>
                  </a:lnTo>
                  <a:lnTo>
                    <a:pt x="1776" y="35132"/>
                  </a:lnTo>
                  <a:lnTo>
                    <a:pt x="2023" y="35710"/>
                  </a:lnTo>
                  <a:lnTo>
                    <a:pt x="2271" y="36267"/>
                  </a:lnTo>
                  <a:lnTo>
                    <a:pt x="2519" y="36825"/>
                  </a:lnTo>
                  <a:lnTo>
                    <a:pt x="2787" y="37382"/>
                  </a:lnTo>
                  <a:lnTo>
                    <a:pt x="3076" y="37939"/>
                  </a:lnTo>
                  <a:lnTo>
                    <a:pt x="3386" y="38476"/>
                  </a:lnTo>
                  <a:lnTo>
                    <a:pt x="3695" y="39013"/>
                  </a:lnTo>
                  <a:lnTo>
                    <a:pt x="4026" y="39549"/>
                  </a:lnTo>
                  <a:lnTo>
                    <a:pt x="4356" y="40065"/>
                  </a:lnTo>
                  <a:lnTo>
                    <a:pt x="4707" y="40581"/>
                  </a:lnTo>
                  <a:lnTo>
                    <a:pt x="5078" y="41077"/>
                  </a:lnTo>
                  <a:lnTo>
                    <a:pt x="5450" y="41572"/>
                  </a:lnTo>
                  <a:lnTo>
                    <a:pt x="5842" y="42068"/>
                  </a:lnTo>
                  <a:lnTo>
                    <a:pt x="6234" y="42542"/>
                  </a:lnTo>
                  <a:lnTo>
                    <a:pt x="6647" y="43017"/>
                  </a:lnTo>
                  <a:lnTo>
                    <a:pt x="7080" y="43471"/>
                  </a:lnTo>
                  <a:lnTo>
                    <a:pt x="7514" y="43925"/>
                  </a:lnTo>
                  <a:lnTo>
                    <a:pt x="7968" y="44359"/>
                  </a:lnTo>
                  <a:lnTo>
                    <a:pt x="8422" y="44792"/>
                  </a:lnTo>
                  <a:lnTo>
                    <a:pt x="8897" y="45205"/>
                  </a:lnTo>
                  <a:lnTo>
                    <a:pt x="9392" y="45618"/>
                  </a:lnTo>
                  <a:lnTo>
                    <a:pt x="9888" y="46010"/>
                  </a:lnTo>
                  <a:lnTo>
                    <a:pt x="10383" y="46402"/>
                  </a:lnTo>
                  <a:lnTo>
                    <a:pt x="10899" y="46774"/>
                  </a:lnTo>
                  <a:lnTo>
                    <a:pt x="11436" y="47145"/>
                  </a:lnTo>
                  <a:lnTo>
                    <a:pt x="11972" y="47496"/>
                  </a:lnTo>
                  <a:lnTo>
                    <a:pt x="12530" y="47827"/>
                  </a:lnTo>
                  <a:lnTo>
                    <a:pt x="13087" y="48157"/>
                  </a:lnTo>
                  <a:lnTo>
                    <a:pt x="13665" y="48466"/>
                  </a:lnTo>
                  <a:lnTo>
                    <a:pt x="14243" y="48776"/>
                  </a:lnTo>
                  <a:lnTo>
                    <a:pt x="14842" y="49065"/>
                  </a:lnTo>
                  <a:lnTo>
                    <a:pt x="15440" y="49333"/>
                  </a:lnTo>
                  <a:lnTo>
                    <a:pt x="16059" y="49602"/>
                  </a:lnTo>
                  <a:lnTo>
                    <a:pt x="16679" y="49849"/>
                  </a:lnTo>
                  <a:lnTo>
                    <a:pt x="17298" y="50076"/>
                  </a:lnTo>
                  <a:lnTo>
                    <a:pt x="17917" y="50283"/>
                  </a:lnTo>
                  <a:lnTo>
                    <a:pt x="18536" y="50469"/>
                  </a:lnTo>
                  <a:lnTo>
                    <a:pt x="19176" y="50654"/>
                  </a:lnTo>
                  <a:lnTo>
                    <a:pt x="19795" y="50820"/>
                  </a:lnTo>
                  <a:lnTo>
                    <a:pt x="20435" y="50943"/>
                  </a:lnTo>
                  <a:lnTo>
                    <a:pt x="21055" y="51088"/>
                  </a:lnTo>
                  <a:lnTo>
                    <a:pt x="21694" y="51191"/>
                  </a:lnTo>
                  <a:lnTo>
                    <a:pt x="22334" y="51294"/>
                  </a:lnTo>
                  <a:lnTo>
                    <a:pt x="22954" y="51377"/>
                  </a:lnTo>
                  <a:lnTo>
                    <a:pt x="23593" y="51439"/>
                  </a:lnTo>
                  <a:lnTo>
                    <a:pt x="24233" y="51480"/>
                  </a:lnTo>
                  <a:lnTo>
                    <a:pt x="24853" y="51501"/>
                  </a:lnTo>
                  <a:lnTo>
                    <a:pt x="25492" y="51521"/>
                  </a:lnTo>
                  <a:lnTo>
                    <a:pt x="26752" y="51521"/>
                  </a:lnTo>
                  <a:lnTo>
                    <a:pt x="27371" y="51480"/>
                  </a:lnTo>
                  <a:lnTo>
                    <a:pt x="27990" y="51439"/>
                  </a:lnTo>
                  <a:lnTo>
                    <a:pt x="28609" y="51377"/>
                  </a:lnTo>
                  <a:lnTo>
                    <a:pt x="29228" y="51294"/>
                  </a:lnTo>
                  <a:lnTo>
                    <a:pt x="29848" y="51212"/>
                  </a:lnTo>
                  <a:lnTo>
                    <a:pt x="30467" y="51108"/>
                  </a:lnTo>
                  <a:lnTo>
                    <a:pt x="31066" y="50985"/>
                  </a:lnTo>
                  <a:lnTo>
                    <a:pt x="31685" y="50861"/>
                  </a:lnTo>
                  <a:lnTo>
                    <a:pt x="32283" y="50716"/>
                  </a:lnTo>
                  <a:lnTo>
                    <a:pt x="32882" y="50551"/>
                  </a:lnTo>
                  <a:lnTo>
                    <a:pt x="33481" y="50365"/>
                  </a:lnTo>
                  <a:lnTo>
                    <a:pt x="34059" y="50180"/>
                  </a:lnTo>
                  <a:lnTo>
                    <a:pt x="34657" y="49973"/>
                  </a:lnTo>
                  <a:lnTo>
                    <a:pt x="35235" y="49767"/>
                  </a:lnTo>
                  <a:lnTo>
                    <a:pt x="35792" y="49519"/>
                  </a:lnTo>
                  <a:lnTo>
                    <a:pt x="36370" y="49271"/>
                  </a:lnTo>
                  <a:lnTo>
                    <a:pt x="36928" y="49024"/>
                  </a:lnTo>
                  <a:lnTo>
                    <a:pt x="37485" y="48755"/>
                  </a:lnTo>
                  <a:lnTo>
                    <a:pt x="38042" y="48466"/>
                  </a:lnTo>
                  <a:lnTo>
                    <a:pt x="38579" y="48157"/>
                  </a:lnTo>
                  <a:lnTo>
                    <a:pt x="39116" y="47847"/>
                  </a:lnTo>
                  <a:lnTo>
                    <a:pt x="39632" y="47538"/>
                  </a:lnTo>
                  <a:lnTo>
                    <a:pt x="40168" y="47187"/>
                  </a:lnTo>
                  <a:lnTo>
                    <a:pt x="40664" y="46836"/>
                  </a:lnTo>
                  <a:lnTo>
                    <a:pt x="41180" y="46485"/>
                  </a:lnTo>
                  <a:lnTo>
                    <a:pt x="41675" y="46113"/>
                  </a:lnTo>
                  <a:lnTo>
                    <a:pt x="42171" y="45721"/>
                  </a:lnTo>
                  <a:lnTo>
                    <a:pt x="42645" y="45308"/>
                  </a:lnTo>
                  <a:lnTo>
                    <a:pt x="43099" y="44895"/>
                  </a:lnTo>
                  <a:lnTo>
                    <a:pt x="43574" y="44483"/>
                  </a:lnTo>
                  <a:lnTo>
                    <a:pt x="44028" y="44049"/>
                  </a:lnTo>
                  <a:lnTo>
                    <a:pt x="44462" y="43595"/>
                  </a:lnTo>
                  <a:lnTo>
                    <a:pt x="44895" y="43141"/>
                  </a:lnTo>
                  <a:lnTo>
                    <a:pt x="45308" y="42666"/>
                  </a:lnTo>
                  <a:lnTo>
                    <a:pt x="45721" y="42191"/>
                  </a:lnTo>
                  <a:lnTo>
                    <a:pt x="46113" y="41696"/>
                  </a:lnTo>
                  <a:lnTo>
                    <a:pt x="46505" y="41180"/>
                  </a:lnTo>
                  <a:lnTo>
                    <a:pt x="46877" y="40664"/>
                  </a:lnTo>
                  <a:lnTo>
                    <a:pt x="47248" y="40148"/>
                  </a:lnTo>
                  <a:lnTo>
                    <a:pt x="47599" y="39591"/>
                  </a:lnTo>
                  <a:lnTo>
                    <a:pt x="47929" y="39054"/>
                  </a:lnTo>
                  <a:lnTo>
                    <a:pt x="48260" y="38497"/>
                  </a:lnTo>
                  <a:lnTo>
                    <a:pt x="48569" y="37919"/>
                  </a:lnTo>
                  <a:lnTo>
                    <a:pt x="48879" y="37341"/>
                  </a:lnTo>
                  <a:lnTo>
                    <a:pt x="49168" y="36742"/>
                  </a:lnTo>
                  <a:lnTo>
                    <a:pt x="49436" y="36144"/>
                  </a:lnTo>
                  <a:lnTo>
                    <a:pt x="49684" y="35524"/>
                  </a:lnTo>
                  <a:lnTo>
                    <a:pt x="49932" y="34926"/>
                  </a:lnTo>
                  <a:lnTo>
                    <a:pt x="50159" y="34286"/>
                  </a:lnTo>
                  <a:lnTo>
                    <a:pt x="50365" y="33667"/>
                  </a:lnTo>
                  <a:lnTo>
                    <a:pt x="50572" y="33047"/>
                  </a:lnTo>
                  <a:lnTo>
                    <a:pt x="50737" y="32428"/>
                  </a:lnTo>
                  <a:lnTo>
                    <a:pt x="50902" y="31788"/>
                  </a:lnTo>
                  <a:lnTo>
                    <a:pt x="51046" y="31169"/>
                  </a:lnTo>
                  <a:lnTo>
                    <a:pt x="51170" y="30529"/>
                  </a:lnTo>
                  <a:lnTo>
                    <a:pt x="51294" y="29910"/>
                  </a:lnTo>
                  <a:lnTo>
                    <a:pt x="51377" y="29270"/>
                  </a:lnTo>
                  <a:lnTo>
                    <a:pt x="51459" y="28630"/>
                  </a:lnTo>
                  <a:lnTo>
                    <a:pt x="51521" y="28011"/>
                  </a:lnTo>
                  <a:lnTo>
                    <a:pt x="51562" y="27371"/>
                  </a:lnTo>
                  <a:lnTo>
                    <a:pt x="51604" y="26752"/>
                  </a:lnTo>
                  <a:lnTo>
                    <a:pt x="51604" y="26112"/>
                  </a:lnTo>
                  <a:lnTo>
                    <a:pt x="51604" y="25493"/>
                  </a:lnTo>
                  <a:lnTo>
                    <a:pt x="51604" y="24853"/>
                  </a:lnTo>
                  <a:lnTo>
                    <a:pt x="51562" y="24234"/>
                  </a:lnTo>
                  <a:lnTo>
                    <a:pt x="51521" y="23614"/>
                  </a:lnTo>
                  <a:lnTo>
                    <a:pt x="51459" y="22995"/>
                  </a:lnTo>
                  <a:lnTo>
                    <a:pt x="51377" y="22376"/>
                  </a:lnTo>
                  <a:lnTo>
                    <a:pt x="51294" y="21757"/>
                  </a:lnTo>
                  <a:lnTo>
                    <a:pt x="51191" y="21158"/>
                  </a:lnTo>
                  <a:lnTo>
                    <a:pt x="51067" y="20539"/>
                  </a:lnTo>
                  <a:lnTo>
                    <a:pt x="50922" y="19940"/>
                  </a:lnTo>
                  <a:lnTo>
                    <a:pt x="50778" y="19342"/>
                  </a:lnTo>
                  <a:lnTo>
                    <a:pt x="50613" y="18743"/>
                  </a:lnTo>
                  <a:lnTo>
                    <a:pt x="50448" y="18144"/>
                  </a:lnTo>
                  <a:lnTo>
                    <a:pt x="50241" y="17546"/>
                  </a:lnTo>
                  <a:lnTo>
                    <a:pt x="50035" y="16968"/>
                  </a:lnTo>
                  <a:lnTo>
                    <a:pt x="49828" y="16390"/>
                  </a:lnTo>
                  <a:lnTo>
                    <a:pt x="49581" y="15812"/>
                  </a:lnTo>
                  <a:lnTo>
                    <a:pt x="49354" y="15255"/>
                  </a:lnTo>
                  <a:lnTo>
                    <a:pt x="49085" y="14697"/>
                  </a:lnTo>
                  <a:lnTo>
                    <a:pt x="48817" y="14140"/>
                  </a:lnTo>
                  <a:lnTo>
                    <a:pt x="48528" y="13583"/>
                  </a:lnTo>
                  <a:lnTo>
                    <a:pt x="48218" y="13046"/>
                  </a:lnTo>
                  <a:lnTo>
                    <a:pt x="47909" y="12509"/>
                  </a:lnTo>
                  <a:lnTo>
                    <a:pt x="47579" y="11973"/>
                  </a:lnTo>
                  <a:lnTo>
                    <a:pt x="47248" y="11457"/>
                  </a:lnTo>
                  <a:lnTo>
                    <a:pt x="46897" y="10941"/>
                  </a:lnTo>
                  <a:lnTo>
                    <a:pt x="46526" y="10445"/>
                  </a:lnTo>
                  <a:lnTo>
                    <a:pt x="46154" y="9950"/>
                  </a:lnTo>
                  <a:lnTo>
                    <a:pt x="45762" y="9454"/>
                  </a:lnTo>
                  <a:lnTo>
                    <a:pt x="45370" y="8980"/>
                  </a:lnTo>
                  <a:lnTo>
                    <a:pt x="44957" y="8505"/>
                  </a:lnTo>
                  <a:lnTo>
                    <a:pt x="44524" y="8051"/>
                  </a:lnTo>
                  <a:lnTo>
                    <a:pt x="44090" y="7597"/>
                  </a:lnTo>
                  <a:lnTo>
                    <a:pt x="43636" y="7163"/>
                  </a:lnTo>
                  <a:lnTo>
                    <a:pt x="43182" y="6730"/>
                  </a:lnTo>
                  <a:lnTo>
                    <a:pt x="42707" y="6317"/>
                  </a:lnTo>
                  <a:lnTo>
                    <a:pt x="42212" y="5904"/>
                  </a:lnTo>
                  <a:lnTo>
                    <a:pt x="41716" y="5512"/>
                  </a:lnTo>
                  <a:lnTo>
                    <a:pt x="41221" y="5120"/>
                  </a:lnTo>
                  <a:lnTo>
                    <a:pt x="40705" y="4748"/>
                  </a:lnTo>
                  <a:lnTo>
                    <a:pt x="40168" y="4377"/>
                  </a:lnTo>
                  <a:lnTo>
                    <a:pt x="39632" y="4026"/>
                  </a:lnTo>
                  <a:lnTo>
                    <a:pt x="39074" y="3696"/>
                  </a:lnTo>
                  <a:lnTo>
                    <a:pt x="38517" y="3365"/>
                  </a:lnTo>
                  <a:lnTo>
                    <a:pt x="37939" y="3056"/>
                  </a:lnTo>
                  <a:lnTo>
                    <a:pt x="37361" y="2746"/>
                  </a:lnTo>
                  <a:lnTo>
                    <a:pt x="36763" y="2457"/>
                  </a:lnTo>
                  <a:lnTo>
                    <a:pt x="36164" y="2189"/>
                  </a:lnTo>
                  <a:lnTo>
                    <a:pt x="35545" y="1920"/>
                  </a:lnTo>
                  <a:lnTo>
                    <a:pt x="34925" y="1673"/>
                  </a:lnTo>
                  <a:lnTo>
                    <a:pt x="34306" y="1446"/>
                  </a:lnTo>
                  <a:lnTo>
                    <a:pt x="33687" y="1239"/>
                  </a:lnTo>
                  <a:lnTo>
                    <a:pt x="33068" y="1053"/>
                  </a:lnTo>
                  <a:lnTo>
                    <a:pt x="32428" y="868"/>
                  </a:lnTo>
                  <a:lnTo>
                    <a:pt x="31809" y="703"/>
                  </a:lnTo>
                  <a:lnTo>
                    <a:pt x="31169" y="558"/>
                  </a:lnTo>
                  <a:lnTo>
                    <a:pt x="30549" y="434"/>
                  </a:lnTo>
                  <a:lnTo>
                    <a:pt x="29910" y="331"/>
                  </a:lnTo>
                  <a:lnTo>
                    <a:pt x="29270" y="228"/>
                  </a:lnTo>
                  <a:lnTo>
                    <a:pt x="28651" y="145"/>
                  </a:lnTo>
                  <a:lnTo>
                    <a:pt x="28011" y="83"/>
                  </a:lnTo>
                  <a:lnTo>
                    <a:pt x="27371" y="42"/>
                  </a:lnTo>
                  <a:lnTo>
                    <a:pt x="26752" y="21"/>
                  </a:lnTo>
                  <a:lnTo>
                    <a:pt x="26112" y="1"/>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2593175" y="825350"/>
              <a:ext cx="1290100" cy="1288050"/>
            </a:xfrm>
            <a:custGeom>
              <a:rect b="b" l="l" r="r" t="t"/>
              <a:pathLst>
                <a:path extrusionOk="0" fill="none" h="51522" w="51604">
                  <a:moveTo>
                    <a:pt x="49684" y="35524"/>
                  </a:moveTo>
                  <a:lnTo>
                    <a:pt x="49684" y="35524"/>
                  </a:lnTo>
                  <a:lnTo>
                    <a:pt x="49436" y="36144"/>
                  </a:lnTo>
                  <a:lnTo>
                    <a:pt x="49168" y="36742"/>
                  </a:lnTo>
                  <a:lnTo>
                    <a:pt x="48879" y="37341"/>
                  </a:lnTo>
                  <a:lnTo>
                    <a:pt x="48569" y="37919"/>
                  </a:lnTo>
                  <a:lnTo>
                    <a:pt x="48260" y="38497"/>
                  </a:lnTo>
                  <a:lnTo>
                    <a:pt x="47929" y="39054"/>
                  </a:lnTo>
                  <a:lnTo>
                    <a:pt x="47599" y="39591"/>
                  </a:lnTo>
                  <a:lnTo>
                    <a:pt x="47248" y="40148"/>
                  </a:lnTo>
                  <a:lnTo>
                    <a:pt x="46877" y="40664"/>
                  </a:lnTo>
                  <a:lnTo>
                    <a:pt x="46505" y="41180"/>
                  </a:lnTo>
                  <a:lnTo>
                    <a:pt x="46113" y="41696"/>
                  </a:lnTo>
                  <a:lnTo>
                    <a:pt x="45721" y="42191"/>
                  </a:lnTo>
                  <a:lnTo>
                    <a:pt x="45308" y="42666"/>
                  </a:lnTo>
                  <a:lnTo>
                    <a:pt x="44895" y="43141"/>
                  </a:lnTo>
                  <a:lnTo>
                    <a:pt x="44462" y="43595"/>
                  </a:lnTo>
                  <a:lnTo>
                    <a:pt x="44028" y="44049"/>
                  </a:lnTo>
                  <a:lnTo>
                    <a:pt x="43574" y="44483"/>
                  </a:lnTo>
                  <a:lnTo>
                    <a:pt x="43099" y="44895"/>
                  </a:lnTo>
                  <a:lnTo>
                    <a:pt x="42645" y="45308"/>
                  </a:lnTo>
                  <a:lnTo>
                    <a:pt x="42171" y="45721"/>
                  </a:lnTo>
                  <a:lnTo>
                    <a:pt x="41675" y="46113"/>
                  </a:lnTo>
                  <a:lnTo>
                    <a:pt x="41180" y="46485"/>
                  </a:lnTo>
                  <a:lnTo>
                    <a:pt x="40664" y="46836"/>
                  </a:lnTo>
                  <a:lnTo>
                    <a:pt x="40168" y="47187"/>
                  </a:lnTo>
                  <a:lnTo>
                    <a:pt x="39632" y="47538"/>
                  </a:lnTo>
                  <a:lnTo>
                    <a:pt x="39116" y="47847"/>
                  </a:lnTo>
                  <a:lnTo>
                    <a:pt x="38579" y="48157"/>
                  </a:lnTo>
                  <a:lnTo>
                    <a:pt x="38042" y="48466"/>
                  </a:lnTo>
                  <a:lnTo>
                    <a:pt x="37485" y="48755"/>
                  </a:lnTo>
                  <a:lnTo>
                    <a:pt x="36928" y="49024"/>
                  </a:lnTo>
                  <a:lnTo>
                    <a:pt x="36370" y="49271"/>
                  </a:lnTo>
                  <a:lnTo>
                    <a:pt x="35792" y="49519"/>
                  </a:lnTo>
                  <a:lnTo>
                    <a:pt x="35235" y="49767"/>
                  </a:lnTo>
                  <a:lnTo>
                    <a:pt x="34657" y="49973"/>
                  </a:lnTo>
                  <a:lnTo>
                    <a:pt x="34059" y="50180"/>
                  </a:lnTo>
                  <a:lnTo>
                    <a:pt x="33481" y="50365"/>
                  </a:lnTo>
                  <a:lnTo>
                    <a:pt x="32882" y="50551"/>
                  </a:lnTo>
                  <a:lnTo>
                    <a:pt x="32283" y="50716"/>
                  </a:lnTo>
                  <a:lnTo>
                    <a:pt x="31685" y="50861"/>
                  </a:lnTo>
                  <a:lnTo>
                    <a:pt x="31066" y="50985"/>
                  </a:lnTo>
                  <a:lnTo>
                    <a:pt x="30467" y="51108"/>
                  </a:lnTo>
                  <a:lnTo>
                    <a:pt x="29848" y="51212"/>
                  </a:lnTo>
                  <a:lnTo>
                    <a:pt x="29228" y="51294"/>
                  </a:lnTo>
                  <a:lnTo>
                    <a:pt x="28609" y="51377"/>
                  </a:lnTo>
                  <a:lnTo>
                    <a:pt x="27990" y="51439"/>
                  </a:lnTo>
                  <a:lnTo>
                    <a:pt x="27371" y="51480"/>
                  </a:lnTo>
                  <a:lnTo>
                    <a:pt x="26752" y="51521"/>
                  </a:lnTo>
                  <a:lnTo>
                    <a:pt x="26112" y="51521"/>
                  </a:lnTo>
                  <a:lnTo>
                    <a:pt x="25492" y="51521"/>
                  </a:lnTo>
                  <a:lnTo>
                    <a:pt x="24853" y="51501"/>
                  </a:lnTo>
                  <a:lnTo>
                    <a:pt x="24233" y="51480"/>
                  </a:lnTo>
                  <a:lnTo>
                    <a:pt x="23593" y="51439"/>
                  </a:lnTo>
                  <a:lnTo>
                    <a:pt x="22954" y="51377"/>
                  </a:lnTo>
                  <a:lnTo>
                    <a:pt x="22334" y="51294"/>
                  </a:lnTo>
                  <a:lnTo>
                    <a:pt x="21694" y="51191"/>
                  </a:lnTo>
                  <a:lnTo>
                    <a:pt x="21055" y="51088"/>
                  </a:lnTo>
                  <a:lnTo>
                    <a:pt x="20435" y="50943"/>
                  </a:lnTo>
                  <a:lnTo>
                    <a:pt x="19795" y="50820"/>
                  </a:lnTo>
                  <a:lnTo>
                    <a:pt x="19176" y="50654"/>
                  </a:lnTo>
                  <a:lnTo>
                    <a:pt x="18536" y="50469"/>
                  </a:lnTo>
                  <a:lnTo>
                    <a:pt x="17917" y="50283"/>
                  </a:lnTo>
                  <a:lnTo>
                    <a:pt x="17298" y="50076"/>
                  </a:lnTo>
                  <a:lnTo>
                    <a:pt x="16679" y="49849"/>
                  </a:lnTo>
                  <a:lnTo>
                    <a:pt x="16059" y="49602"/>
                  </a:lnTo>
                  <a:lnTo>
                    <a:pt x="16059" y="49602"/>
                  </a:lnTo>
                  <a:lnTo>
                    <a:pt x="15440" y="49333"/>
                  </a:lnTo>
                  <a:lnTo>
                    <a:pt x="14842" y="49065"/>
                  </a:lnTo>
                  <a:lnTo>
                    <a:pt x="14243" y="48776"/>
                  </a:lnTo>
                  <a:lnTo>
                    <a:pt x="13665" y="48466"/>
                  </a:lnTo>
                  <a:lnTo>
                    <a:pt x="13087" y="48157"/>
                  </a:lnTo>
                  <a:lnTo>
                    <a:pt x="12530" y="47827"/>
                  </a:lnTo>
                  <a:lnTo>
                    <a:pt x="11972" y="47496"/>
                  </a:lnTo>
                  <a:lnTo>
                    <a:pt x="11436" y="47145"/>
                  </a:lnTo>
                  <a:lnTo>
                    <a:pt x="10899" y="46774"/>
                  </a:lnTo>
                  <a:lnTo>
                    <a:pt x="10383" y="46402"/>
                  </a:lnTo>
                  <a:lnTo>
                    <a:pt x="9888" y="46010"/>
                  </a:lnTo>
                  <a:lnTo>
                    <a:pt x="9392" y="45618"/>
                  </a:lnTo>
                  <a:lnTo>
                    <a:pt x="8897" y="45205"/>
                  </a:lnTo>
                  <a:lnTo>
                    <a:pt x="8422" y="44792"/>
                  </a:lnTo>
                  <a:lnTo>
                    <a:pt x="7968" y="44359"/>
                  </a:lnTo>
                  <a:lnTo>
                    <a:pt x="7514" y="43925"/>
                  </a:lnTo>
                  <a:lnTo>
                    <a:pt x="7080" y="43471"/>
                  </a:lnTo>
                  <a:lnTo>
                    <a:pt x="6647" y="43017"/>
                  </a:lnTo>
                  <a:lnTo>
                    <a:pt x="6234" y="42542"/>
                  </a:lnTo>
                  <a:lnTo>
                    <a:pt x="5842" y="42068"/>
                  </a:lnTo>
                  <a:lnTo>
                    <a:pt x="5450" y="41572"/>
                  </a:lnTo>
                  <a:lnTo>
                    <a:pt x="5078" y="41077"/>
                  </a:lnTo>
                  <a:lnTo>
                    <a:pt x="4707" y="40581"/>
                  </a:lnTo>
                  <a:lnTo>
                    <a:pt x="4356" y="40065"/>
                  </a:lnTo>
                  <a:lnTo>
                    <a:pt x="4026" y="39549"/>
                  </a:lnTo>
                  <a:lnTo>
                    <a:pt x="3695" y="39013"/>
                  </a:lnTo>
                  <a:lnTo>
                    <a:pt x="3386" y="38476"/>
                  </a:lnTo>
                  <a:lnTo>
                    <a:pt x="3076" y="37939"/>
                  </a:lnTo>
                  <a:lnTo>
                    <a:pt x="2787" y="37382"/>
                  </a:lnTo>
                  <a:lnTo>
                    <a:pt x="2519" y="36825"/>
                  </a:lnTo>
                  <a:lnTo>
                    <a:pt x="2271" y="36267"/>
                  </a:lnTo>
                  <a:lnTo>
                    <a:pt x="2023" y="35710"/>
                  </a:lnTo>
                  <a:lnTo>
                    <a:pt x="1776" y="35132"/>
                  </a:lnTo>
                  <a:lnTo>
                    <a:pt x="1569" y="34554"/>
                  </a:lnTo>
                  <a:lnTo>
                    <a:pt x="1363" y="33976"/>
                  </a:lnTo>
                  <a:lnTo>
                    <a:pt x="1156" y="33378"/>
                  </a:lnTo>
                  <a:lnTo>
                    <a:pt x="991" y="32779"/>
                  </a:lnTo>
                  <a:lnTo>
                    <a:pt x="826" y="32180"/>
                  </a:lnTo>
                  <a:lnTo>
                    <a:pt x="682" y="31582"/>
                  </a:lnTo>
                  <a:lnTo>
                    <a:pt x="537" y="30983"/>
                  </a:lnTo>
                  <a:lnTo>
                    <a:pt x="413" y="30364"/>
                  </a:lnTo>
                  <a:lnTo>
                    <a:pt x="310" y="29765"/>
                  </a:lnTo>
                  <a:lnTo>
                    <a:pt x="228" y="29146"/>
                  </a:lnTo>
                  <a:lnTo>
                    <a:pt x="145" y="28527"/>
                  </a:lnTo>
                  <a:lnTo>
                    <a:pt x="83" y="27908"/>
                  </a:lnTo>
                  <a:lnTo>
                    <a:pt x="42" y="27288"/>
                  </a:lnTo>
                  <a:lnTo>
                    <a:pt x="0" y="26669"/>
                  </a:lnTo>
                  <a:lnTo>
                    <a:pt x="0" y="26029"/>
                  </a:lnTo>
                  <a:lnTo>
                    <a:pt x="0" y="25410"/>
                  </a:lnTo>
                  <a:lnTo>
                    <a:pt x="0" y="24770"/>
                  </a:lnTo>
                  <a:lnTo>
                    <a:pt x="42" y="24151"/>
                  </a:lnTo>
                  <a:lnTo>
                    <a:pt x="83" y="23511"/>
                  </a:lnTo>
                  <a:lnTo>
                    <a:pt x="145" y="22892"/>
                  </a:lnTo>
                  <a:lnTo>
                    <a:pt x="228" y="22252"/>
                  </a:lnTo>
                  <a:lnTo>
                    <a:pt x="331" y="21612"/>
                  </a:lnTo>
                  <a:lnTo>
                    <a:pt x="434" y="20993"/>
                  </a:lnTo>
                  <a:lnTo>
                    <a:pt x="558" y="20353"/>
                  </a:lnTo>
                  <a:lnTo>
                    <a:pt x="702" y="19734"/>
                  </a:lnTo>
                  <a:lnTo>
                    <a:pt x="867" y="19094"/>
                  </a:lnTo>
                  <a:lnTo>
                    <a:pt x="1033" y="18475"/>
                  </a:lnTo>
                  <a:lnTo>
                    <a:pt x="1239" y="17855"/>
                  </a:lnTo>
                  <a:lnTo>
                    <a:pt x="1445" y="17236"/>
                  </a:lnTo>
                  <a:lnTo>
                    <a:pt x="1672" y="16596"/>
                  </a:lnTo>
                  <a:lnTo>
                    <a:pt x="1920" y="15977"/>
                  </a:lnTo>
                  <a:lnTo>
                    <a:pt x="1920" y="15977"/>
                  </a:lnTo>
                  <a:lnTo>
                    <a:pt x="2168" y="15378"/>
                  </a:lnTo>
                  <a:lnTo>
                    <a:pt x="2436" y="14780"/>
                  </a:lnTo>
                  <a:lnTo>
                    <a:pt x="2725" y="14181"/>
                  </a:lnTo>
                  <a:lnTo>
                    <a:pt x="3035" y="13603"/>
                  </a:lnTo>
                  <a:lnTo>
                    <a:pt x="3344" y="13025"/>
                  </a:lnTo>
                  <a:lnTo>
                    <a:pt x="3675" y="12468"/>
                  </a:lnTo>
                  <a:lnTo>
                    <a:pt x="4005" y="11911"/>
                  </a:lnTo>
                  <a:lnTo>
                    <a:pt x="4356" y="11374"/>
                  </a:lnTo>
                  <a:lnTo>
                    <a:pt x="4727" y="10858"/>
                  </a:lnTo>
                  <a:lnTo>
                    <a:pt x="5099" y="10342"/>
                  </a:lnTo>
                  <a:lnTo>
                    <a:pt x="5491" y="9826"/>
                  </a:lnTo>
                  <a:lnTo>
                    <a:pt x="5883" y="9331"/>
                  </a:lnTo>
                  <a:lnTo>
                    <a:pt x="6296" y="8856"/>
                  </a:lnTo>
                  <a:lnTo>
                    <a:pt x="6709" y="8381"/>
                  </a:lnTo>
                  <a:lnTo>
                    <a:pt x="7142" y="7927"/>
                  </a:lnTo>
                  <a:lnTo>
                    <a:pt x="7576" y="7473"/>
                  </a:lnTo>
                  <a:lnTo>
                    <a:pt x="8030" y="7039"/>
                  </a:lnTo>
                  <a:lnTo>
                    <a:pt x="8505" y="6627"/>
                  </a:lnTo>
                  <a:lnTo>
                    <a:pt x="8959" y="6214"/>
                  </a:lnTo>
                  <a:lnTo>
                    <a:pt x="9454" y="5801"/>
                  </a:lnTo>
                  <a:lnTo>
                    <a:pt x="9929" y="5409"/>
                  </a:lnTo>
                  <a:lnTo>
                    <a:pt x="10424" y="5037"/>
                  </a:lnTo>
                  <a:lnTo>
                    <a:pt x="10940" y="4686"/>
                  </a:lnTo>
                  <a:lnTo>
                    <a:pt x="11436" y="4335"/>
                  </a:lnTo>
                  <a:lnTo>
                    <a:pt x="11972" y="3985"/>
                  </a:lnTo>
                  <a:lnTo>
                    <a:pt x="12488" y="3675"/>
                  </a:lnTo>
                  <a:lnTo>
                    <a:pt x="13025" y="3365"/>
                  </a:lnTo>
                  <a:lnTo>
                    <a:pt x="13562" y="3056"/>
                  </a:lnTo>
                  <a:lnTo>
                    <a:pt x="14119" y="2767"/>
                  </a:lnTo>
                  <a:lnTo>
                    <a:pt x="14676" y="2498"/>
                  </a:lnTo>
                  <a:lnTo>
                    <a:pt x="15234" y="2251"/>
                  </a:lnTo>
                  <a:lnTo>
                    <a:pt x="15812" y="2003"/>
                  </a:lnTo>
                  <a:lnTo>
                    <a:pt x="16369" y="1755"/>
                  </a:lnTo>
                  <a:lnTo>
                    <a:pt x="16968" y="1549"/>
                  </a:lnTo>
                  <a:lnTo>
                    <a:pt x="17546" y="1342"/>
                  </a:lnTo>
                  <a:lnTo>
                    <a:pt x="18123" y="1157"/>
                  </a:lnTo>
                  <a:lnTo>
                    <a:pt x="18722" y="971"/>
                  </a:lnTo>
                  <a:lnTo>
                    <a:pt x="19321" y="806"/>
                  </a:lnTo>
                  <a:lnTo>
                    <a:pt x="19919" y="661"/>
                  </a:lnTo>
                  <a:lnTo>
                    <a:pt x="20538" y="537"/>
                  </a:lnTo>
                  <a:lnTo>
                    <a:pt x="21137" y="414"/>
                  </a:lnTo>
                  <a:lnTo>
                    <a:pt x="21756" y="310"/>
                  </a:lnTo>
                  <a:lnTo>
                    <a:pt x="22376" y="228"/>
                  </a:lnTo>
                  <a:lnTo>
                    <a:pt x="22995" y="145"/>
                  </a:lnTo>
                  <a:lnTo>
                    <a:pt x="23614" y="83"/>
                  </a:lnTo>
                  <a:lnTo>
                    <a:pt x="24233" y="42"/>
                  </a:lnTo>
                  <a:lnTo>
                    <a:pt x="24853" y="1"/>
                  </a:lnTo>
                  <a:lnTo>
                    <a:pt x="25492" y="1"/>
                  </a:lnTo>
                  <a:lnTo>
                    <a:pt x="26112" y="1"/>
                  </a:lnTo>
                  <a:lnTo>
                    <a:pt x="26752" y="21"/>
                  </a:lnTo>
                  <a:lnTo>
                    <a:pt x="27371" y="42"/>
                  </a:lnTo>
                  <a:lnTo>
                    <a:pt x="28011" y="83"/>
                  </a:lnTo>
                  <a:lnTo>
                    <a:pt x="28651" y="145"/>
                  </a:lnTo>
                  <a:lnTo>
                    <a:pt x="29270" y="228"/>
                  </a:lnTo>
                  <a:lnTo>
                    <a:pt x="29910" y="331"/>
                  </a:lnTo>
                  <a:lnTo>
                    <a:pt x="30549" y="434"/>
                  </a:lnTo>
                  <a:lnTo>
                    <a:pt x="31169" y="558"/>
                  </a:lnTo>
                  <a:lnTo>
                    <a:pt x="31809" y="703"/>
                  </a:lnTo>
                  <a:lnTo>
                    <a:pt x="32428" y="868"/>
                  </a:lnTo>
                  <a:lnTo>
                    <a:pt x="33068" y="1053"/>
                  </a:lnTo>
                  <a:lnTo>
                    <a:pt x="33687" y="1239"/>
                  </a:lnTo>
                  <a:lnTo>
                    <a:pt x="34306" y="1446"/>
                  </a:lnTo>
                  <a:lnTo>
                    <a:pt x="34925" y="1673"/>
                  </a:lnTo>
                  <a:lnTo>
                    <a:pt x="35545" y="1920"/>
                  </a:lnTo>
                  <a:lnTo>
                    <a:pt x="35545" y="1920"/>
                  </a:lnTo>
                  <a:lnTo>
                    <a:pt x="36164" y="2189"/>
                  </a:lnTo>
                  <a:lnTo>
                    <a:pt x="36763" y="2457"/>
                  </a:lnTo>
                  <a:lnTo>
                    <a:pt x="37361" y="2746"/>
                  </a:lnTo>
                  <a:lnTo>
                    <a:pt x="37939" y="3056"/>
                  </a:lnTo>
                  <a:lnTo>
                    <a:pt x="38517" y="3365"/>
                  </a:lnTo>
                  <a:lnTo>
                    <a:pt x="39074" y="3696"/>
                  </a:lnTo>
                  <a:lnTo>
                    <a:pt x="39632" y="4026"/>
                  </a:lnTo>
                  <a:lnTo>
                    <a:pt x="40168" y="4377"/>
                  </a:lnTo>
                  <a:lnTo>
                    <a:pt x="40705" y="4748"/>
                  </a:lnTo>
                  <a:lnTo>
                    <a:pt x="41221" y="5120"/>
                  </a:lnTo>
                  <a:lnTo>
                    <a:pt x="41716" y="5512"/>
                  </a:lnTo>
                  <a:lnTo>
                    <a:pt x="42212" y="5904"/>
                  </a:lnTo>
                  <a:lnTo>
                    <a:pt x="42707" y="6317"/>
                  </a:lnTo>
                  <a:lnTo>
                    <a:pt x="43182" y="6730"/>
                  </a:lnTo>
                  <a:lnTo>
                    <a:pt x="43636" y="7163"/>
                  </a:lnTo>
                  <a:lnTo>
                    <a:pt x="44090" y="7597"/>
                  </a:lnTo>
                  <a:lnTo>
                    <a:pt x="44524" y="8051"/>
                  </a:lnTo>
                  <a:lnTo>
                    <a:pt x="44957" y="8505"/>
                  </a:lnTo>
                  <a:lnTo>
                    <a:pt x="45370" y="8980"/>
                  </a:lnTo>
                  <a:lnTo>
                    <a:pt x="45762" y="9454"/>
                  </a:lnTo>
                  <a:lnTo>
                    <a:pt x="46154" y="9950"/>
                  </a:lnTo>
                  <a:lnTo>
                    <a:pt x="46526" y="10445"/>
                  </a:lnTo>
                  <a:lnTo>
                    <a:pt x="46897" y="10941"/>
                  </a:lnTo>
                  <a:lnTo>
                    <a:pt x="47248" y="11457"/>
                  </a:lnTo>
                  <a:lnTo>
                    <a:pt x="47579" y="11973"/>
                  </a:lnTo>
                  <a:lnTo>
                    <a:pt x="47909" y="12509"/>
                  </a:lnTo>
                  <a:lnTo>
                    <a:pt x="48218" y="13046"/>
                  </a:lnTo>
                  <a:lnTo>
                    <a:pt x="48528" y="13583"/>
                  </a:lnTo>
                  <a:lnTo>
                    <a:pt x="48817" y="14140"/>
                  </a:lnTo>
                  <a:lnTo>
                    <a:pt x="49085" y="14697"/>
                  </a:lnTo>
                  <a:lnTo>
                    <a:pt x="49354" y="15255"/>
                  </a:lnTo>
                  <a:lnTo>
                    <a:pt x="49581" y="15812"/>
                  </a:lnTo>
                  <a:lnTo>
                    <a:pt x="49828" y="16390"/>
                  </a:lnTo>
                  <a:lnTo>
                    <a:pt x="50035" y="16968"/>
                  </a:lnTo>
                  <a:lnTo>
                    <a:pt x="50241" y="17546"/>
                  </a:lnTo>
                  <a:lnTo>
                    <a:pt x="50448" y="18144"/>
                  </a:lnTo>
                  <a:lnTo>
                    <a:pt x="50613" y="18743"/>
                  </a:lnTo>
                  <a:lnTo>
                    <a:pt x="50778" y="19342"/>
                  </a:lnTo>
                  <a:lnTo>
                    <a:pt x="50922" y="19940"/>
                  </a:lnTo>
                  <a:lnTo>
                    <a:pt x="51067" y="20539"/>
                  </a:lnTo>
                  <a:lnTo>
                    <a:pt x="51191" y="21158"/>
                  </a:lnTo>
                  <a:lnTo>
                    <a:pt x="51294" y="21757"/>
                  </a:lnTo>
                  <a:lnTo>
                    <a:pt x="51377" y="22376"/>
                  </a:lnTo>
                  <a:lnTo>
                    <a:pt x="51459" y="22995"/>
                  </a:lnTo>
                  <a:lnTo>
                    <a:pt x="51521" y="23614"/>
                  </a:lnTo>
                  <a:lnTo>
                    <a:pt x="51562" y="24234"/>
                  </a:lnTo>
                  <a:lnTo>
                    <a:pt x="51604" y="24853"/>
                  </a:lnTo>
                  <a:lnTo>
                    <a:pt x="51604" y="25493"/>
                  </a:lnTo>
                  <a:lnTo>
                    <a:pt x="51604" y="26112"/>
                  </a:lnTo>
                  <a:lnTo>
                    <a:pt x="51604" y="26752"/>
                  </a:lnTo>
                  <a:lnTo>
                    <a:pt x="51562" y="27371"/>
                  </a:lnTo>
                  <a:lnTo>
                    <a:pt x="51521" y="28011"/>
                  </a:lnTo>
                  <a:lnTo>
                    <a:pt x="51459" y="28630"/>
                  </a:lnTo>
                  <a:lnTo>
                    <a:pt x="51377" y="29270"/>
                  </a:lnTo>
                  <a:lnTo>
                    <a:pt x="51294" y="29910"/>
                  </a:lnTo>
                  <a:lnTo>
                    <a:pt x="51170" y="30529"/>
                  </a:lnTo>
                  <a:lnTo>
                    <a:pt x="51046" y="31169"/>
                  </a:lnTo>
                  <a:lnTo>
                    <a:pt x="50902" y="31788"/>
                  </a:lnTo>
                  <a:lnTo>
                    <a:pt x="50737" y="32428"/>
                  </a:lnTo>
                  <a:lnTo>
                    <a:pt x="50572" y="33047"/>
                  </a:lnTo>
                  <a:lnTo>
                    <a:pt x="50365" y="33667"/>
                  </a:lnTo>
                  <a:lnTo>
                    <a:pt x="50159" y="34286"/>
                  </a:lnTo>
                  <a:lnTo>
                    <a:pt x="49932" y="34926"/>
                  </a:lnTo>
                  <a:lnTo>
                    <a:pt x="49684" y="355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2746425" y="978625"/>
              <a:ext cx="983600" cy="981500"/>
            </a:xfrm>
            <a:custGeom>
              <a:rect b="b" l="l" r="r" t="t"/>
              <a:pathLst>
                <a:path extrusionOk="0" h="39260" w="39344">
                  <a:moveTo>
                    <a:pt x="19424" y="0"/>
                  </a:moveTo>
                  <a:lnTo>
                    <a:pt x="18475" y="21"/>
                  </a:lnTo>
                  <a:lnTo>
                    <a:pt x="17525" y="103"/>
                  </a:lnTo>
                  <a:lnTo>
                    <a:pt x="16596" y="227"/>
                  </a:lnTo>
                  <a:lnTo>
                    <a:pt x="15647" y="413"/>
                  </a:lnTo>
                  <a:lnTo>
                    <a:pt x="14739" y="619"/>
                  </a:lnTo>
                  <a:lnTo>
                    <a:pt x="13831" y="867"/>
                  </a:lnTo>
                  <a:lnTo>
                    <a:pt x="12943" y="1177"/>
                  </a:lnTo>
                  <a:lnTo>
                    <a:pt x="12055" y="1528"/>
                  </a:lnTo>
                  <a:lnTo>
                    <a:pt x="11188" y="1899"/>
                  </a:lnTo>
                  <a:lnTo>
                    <a:pt x="10342" y="2333"/>
                  </a:lnTo>
                  <a:lnTo>
                    <a:pt x="9537" y="2787"/>
                  </a:lnTo>
                  <a:lnTo>
                    <a:pt x="8732" y="3303"/>
                  </a:lnTo>
                  <a:lnTo>
                    <a:pt x="7948" y="3839"/>
                  </a:lnTo>
                  <a:lnTo>
                    <a:pt x="7205" y="4417"/>
                  </a:lnTo>
                  <a:lnTo>
                    <a:pt x="6482" y="5037"/>
                  </a:lnTo>
                  <a:lnTo>
                    <a:pt x="5780" y="5697"/>
                  </a:lnTo>
                  <a:lnTo>
                    <a:pt x="5120" y="6378"/>
                  </a:lnTo>
                  <a:lnTo>
                    <a:pt x="4501" y="7121"/>
                  </a:lnTo>
                  <a:lnTo>
                    <a:pt x="3902" y="7885"/>
                  </a:lnTo>
                  <a:lnTo>
                    <a:pt x="3345" y="8670"/>
                  </a:lnTo>
                  <a:lnTo>
                    <a:pt x="3076" y="9082"/>
                  </a:lnTo>
                  <a:lnTo>
                    <a:pt x="2808" y="9495"/>
                  </a:lnTo>
                  <a:lnTo>
                    <a:pt x="2560" y="9929"/>
                  </a:lnTo>
                  <a:lnTo>
                    <a:pt x="2313" y="10362"/>
                  </a:lnTo>
                  <a:lnTo>
                    <a:pt x="2086" y="10796"/>
                  </a:lnTo>
                  <a:lnTo>
                    <a:pt x="1879" y="11250"/>
                  </a:lnTo>
                  <a:lnTo>
                    <a:pt x="1673" y="11724"/>
                  </a:lnTo>
                  <a:lnTo>
                    <a:pt x="1466" y="12179"/>
                  </a:lnTo>
                  <a:lnTo>
                    <a:pt x="1281" y="12653"/>
                  </a:lnTo>
                  <a:lnTo>
                    <a:pt x="1116" y="13128"/>
                  </a:lnTo>
                  <a:lnTo>
                    <a:pt x="950" y="13603"/>
                  </a:lnTo>
                  <a:lnTo>
                    <a:pt x="806" y="14078"/>
                  </a:lnTo>
                  <a:lnTo>
                    <a:pt x="661" y="14552"/>
                  </a:lnTo>
                  <a:lnTo>
                    <a:pt x="538" y="15027"/>
                  </a:lnTo>
                  <a:lnTo>
                    <a:pt x="434" y="15522"/>
                  </a:lnTo>
                  <a:lnTo>
                    <a:pt x="331" y="15997"/>
                  </a:lnTo>
                  <a:lnTo>
                    <a:pt x="187" y="16947"/>
                  </a:lnTo>
                  <a:lnTo>
                    <a:pt x="83" y="17917"/>
                  </a:lnTo>
                  <a:lnTo>
                    <a:pt x="22" y="18887"/>
                  </a:lnTo>
                  <a:lnTo>
                    <a:pt x="1" y="19836"/>
                  </a:lnTo>
                  <a:lnTo>
                    <a:pt x="42" y="20786"/>
                  </a:lnTo>
                  <a:lnTo>
                    <a:pt x="125" y="21735"/>
                  </a:lnTo>
                  <a:lnTo>
                    <a:pt x="249" y="22685"/>
                  </a:lnTo>
                  <a:lnTo>
                    <a:pt x="414" y="23614"/>
                  </a:lnTo>
                  <a:lnTo>
                    <a:pt x="641" y="24522"/>
                  </a:lnTo>
                  <a:lnTo>
                    <a:pt x="888" y="25430"/>
                  </a:lnTo>
                  <a:lnTo>
                    <a:pt x="1198" y="26338"/>
                  </a:lnTo>
                  <a:lnTo>
                    <a:pt x="1549" y="27205"/>
                  </a:lnTo>
                  <a:lnTo>
                    <a:pt x="1941" y="28072"/>
                  </a:lnTo>
                  <a:lnTo>
                    <a:pt x="2354" y="28898"/>
                  </a:lnTo>
                  <a:lnTo>
                    <a:pt x="2829" y="29724"/>
                  </a:lnTo>
                  <a:lnTo>
                    <a:pt x="3324" y="30529"/>
                  </a:lnTo>
                  <a:lnTo>
                    <a:pt x="3881" y="31292"/>
                  </a:lnTo>
                  <a:lnTo>
                    <a:pt x="4459" y="32056"/>
                  </a:lnTo>
                  <a:lnTo>
                    <a:pt x="5079" y="32779"/>
                  </a:lnTo>
                  <a:lnTo>
                    <a:pt x="5739" y="33460"/>
                  </a:lnTo>
                  <a:lnTo>
                    <a:pt x="6441" y="34120"/>
                  </a:lnTo>
                  <a:lnTo>
                    <a:pt x="7163" y="34760"/>
                  </a:lnTo>
                  <a:lnTo>
                    <a:pt x="7927" y="35359"/>
                  </a:lnTo>
                  <a:lnTo>
                    <a:pt x="8732" y="35916"/>
                  </a:lnTo>
                  <a:lnTo>
                    <a:pt x="9558" y="36453"/>
                  </a:lnTo>
                  <a:lnTo>
                    <a:pt x="9991" y="36700"/>
                  </a:lnTo>
                  <a:lnTo>
                    <a:pt x="10425" y="36927"/>
                  </a:lnTo>
                  <a:lnTo>
                    <a:pt x="10858" y="37175"/>
                  </a:lnTo>
                  <a:lnTo>
                    <a:pt x="11312" y="37382"/>
                  </a:lnTo>
                  <a:lnTo>
                    <a:pt x="11766" y="37588"/>
                  </a:lnTo>
                  <a:lnTo>
                    <a:pt x="12241" y="37794"/>
                  </a:lnTo>
                  <a:lnTo>
                    <a:pt x="12716" y="37980"/>
                  </a:lnTo>
                  <a:lnTo>
                    <a:pt x="13191" y="38145"/>
                  </a:lnTo>
                  <a:lnTo>
                    <a:pt x="13665" y="38310"/>
                  </a:lnTo>
                  <a:lnTo>
                    <a:pt x="14140" y="38455"/>
                  </a:lnTo>
                  <a:lnTo>
                    <a:pt x="14615" y="38599"/>
                  </a:lnTo>
                  <a:lnTo>
                    <a:pt x="15090" y="38723"/>
                  </a:lnTo>
                  <a:lnTo>
                    <a:pt x="16060" y="38930"/>
                  </a:lnTo>
                  <a:lnTo>
                    <a:pt x="17030" y="39074"/>
                  </a:lnTo>
                  <a:lnTo>
                    <a:pt x="17979" y="39198"/>
                  </a:lnTo>
                  <a:lnTo>
                    <a:pt x="18950" y="39260"/>
                  </a:lnTo>
                  <a:lnTo>
                    <a:pt x="19920" y="39260"/>
                  </a:lnTo>
                  <a:lnTo>
                    <a:pt x="20869" y="39239"/>
                  </a:lnTo>
                  <a:lnTo>
                    <a:pt x="21819" y="39157"/>
                  </a:lnTo>
                  <a:lnTo>
                    <a:pt x="22768" y="39033"/>
                  </a:lnTo>
                  <a:lnTo>
                    <a:pt x="23697" y="38847"/>
                  </a:lnTo>
                  <a:lnTo>
                    <a:pt x="24605" y="38641"/>
                  </a:lnTo>
                  <a:lnTo>
                    <a:pt x="25513" y="38393"/>
                  </a:lnTo>
                  <a:lnTo>
                    <a:pt x="26422" y="38083"/>
                  </a:lnTo>
                  <a:lnTo>
                    <a:pt x="27289" y="37732"/>
                  </a:lnTo>
                  <a:lnTo>
                    <a:pt x="28156" y="37361"/>
                  </a:lnTo>
                  <a:lnTo>
                    <a:pt x="29002" y="36927"/>
                  </a:lnTo>
                  <a:lnTo>
                    <a:pt x="29807" y="36473"/>
                  </a:lnTo>
                  <a:lnTo>
                    <a:pt x="30612" y="35957"/>
                  </a:lnTo>
                  <a:lnTo>
                    <a:pt x="31396" y="35421"/>
                  </a:lnTo>
                  <a:lnTo>
                    <a:pt x="32139" y="34843"/>
                  </a:lnTo>
                  <a:lnTo>
                    <a:pt x="32862" y="34223"/>
                  </a:lnTo>
                  <a:lnTo>
                    <a:pt x="33564" y="33563"/>
                  </a:lnTo>
                  <a:lnTo>
                    <a:pt x="34224" y="32861"/>
                  </a:lnTo>
                  <a:lnTo>
                    <a:pt x="34843" y="32139"/>
                  </a:lnTo>
                  <a:lnTo>
                    <a:pt x="35442" y="31375"/>
                  </a:lnTo>
                  <a:lnTo>
                    <a:pt x="36020" y="30591"/>
                  </a:lnTo>
                  <a:lnTo>
                    <a:pt x="36288" y="30178"/>
                  </a:lnTo>
                  <a:lnTo>
                    <a:pt x="36536" y="29765"/>
                  </a:lnTo>
                  <a:lnTo>
                    <a:pt x="36784" y="29331"/>
                  </a:lnTo>
                  <a:lnTo>
                    <a:pt x="37031" y="28898"/>
                  </a:lnTo>
                  <a:lnTo>
                    <a:pt x="37258" y="28444"/>
                  </a:lnTo>
                  <a:lnTo>
                    <a:pt x="37465" y="28010"/>
                  </a:lnTo>
                  <a:lnTo>
                    <a:pt x="37671" y="27536"/>
                  </a:lnTo>
                  <a:lnTo>
                    <a:pt x="37878" y="27082"/>
                  </a:lnTo>
                  <a:lnTo>
                    <a:pt x="38063" y="26607"/>
                  </a:lnTo>
                  <a:lnTo>
                    <a:pt x="38228" y="26132"/>
                  </a:lnTo>
                  <a:lnTo>
                    <a:pt x="38394" y="25657"/>
                  </a:lnTo>
                  <a:lnTo>
                    <a:pt x="38538" y="25183"/>
                  </a:lnTo>
                  <a:lnTo>
                    <a:pt x="38683" y="24708"/>
                  </a:lnTo>
                  <a:lnTo>
                    <a:pt x="38806" y="24233"/>
                  </a:lnTo>
                  <a:lnTo>
                    <a:pt x="38910" y="23738"/>
                  </a:lnTo>
                  <a:lnTo>
                    <a:pt x="39013" y="23263"/>
                  </a:lnTo>
                  <a:lnTo>
                    <a:pt x="39157" y="22313"/>
                  </a:lnTo>
                  <a:lnTo>
                    <a:pt x="39261" y="21343"/>
                  </a:lnTo>
                  <a:lnTo>
                    <a:pt x="39322" y="20373"/>
                  </a:lnTo>
                  <a:lnTo>
                    <a:pt x="39343" y="19424"/>
                  </a:lnTo>
                  <a:lnTo>
                    <a:pt x="39302" y="18474"/>
                  </a:lnTo>
                  <a:lnTo>
                    <a:pt x="39219" y="17525"/>
                  </a:lnTo>
                  <a:lnTo>
                    <a:pt x="39095" y="16575"/>
                  </a:lnTo>
                  <a:lnTo>
                    <a:pt x="38930" y="15646"/>
                  </a:lnTo>
                  <a:lnTo>
                    <a:pt x="38703" y="14738"/>
                  </a:lnTo>
                  <a:lnTo>
                    <a:pt x="38456" y="13830"/>
                  </a:lnTo>
                  <a:lnTo>
                    <a:pt x="38146" y="12922"/>
                  </a:lnTo>
                  <a:lnTo>
                    <a:pt x="37795" y="12055"/>
                  </a:lnTo>
                  <a:lnTo>
                    <a:pt x="37423" y="11188"/>
                  </a:lnTo>
                  <a:lnTo>
                    <a:pt x="36990" y="10341"/>
                  </a:lnTo>
                  <a:lnTo>
                    <a:pt x="36515" y="9536"/>
                  </a:lnTo>
                  <a:lnTo>
                    <a:pt x="36020" y="8731"/>
                  </a:lnTo>
                  <a:lnTo>
                    <a:pt x="35463" y="7968"/>
                  </a:lnTo>
                  <a:lnTo>
                    <a:pt x="34885" y="7204"/>
                  </a:lnTo>
                  <a:lnTo>
                    <a:pt x="34265" y="6482"/>
                  </a:lnTo>
                  <a:lnTo>
                    <a:pt x="33605" y="5800"/>
                  </a:lnTo>
                  <a:lnTo>
                    <a:pt x="32903" y="5119"/>
                  </a:lnTo>
                  <a:lnTo>
                    <a:pt x="32181" y="4500"/>
                  </a:lnTo>
                  <a:lnTo>
                    <a:pt x="31417" y="3901"/>
                  </a:lnTo>
                  <a:lnTo>
                    <a:pt x="30612" y="3344"/>
                  </a:lnTo>
                  <a:lnTo>
                    <a:pt x="29786" y="2807"/>
                  </a:lnTo>
                  <a:lnTo>
                    <a:pt x="29353" y="2560"/>
                  </a:lnTo>
                  <a:lnTo>
                    <a:pt x="28919" y="2312"/>
                  </a:lnTo>
                  <a:lnTo>
                    <a:pt x="28486" y="2085"/>
                  </a:lnTo>
                  <a:lnTo>
                    <a:pt x="28032" y="1879"/>
                  </a:lnTo>
                  <a:lnTo>
                    <a:pt x="27578" y="1672"/>
                  </a:lnTo>
                  <a:lnTo>
                    <a:pt x="27103" y="1466"/>
                  </a:lnTo>
                  <a:lnTo>
                    <a:pt x="26628" y="1280"/>
                  </a:lnTo>
                  <a:lnTo>
                    <a:pt x="26153" y="1115"/>
                  </a:lnTo>
                  <a:lnTo>
                    <a:pt x="25679" y="950"/>
                  </a:lnTo>
                  <a:lnTo>
                    <a:pt x="25204" y="805"/>
                  </a:lnTo>
                  <a:lnTo>
                    <a:pt x="24729" y="661"/>
                  </a:lnTo>
                  <a:lnTo>
                    <a:pt x="24254" y="537"/>
                  </a:lnTo>
                  <a:lnTo>
                    <a:pt x="23284" y="330"/>
                  </a:lnTo>
                  <a:lnTo>
                    <a:pt x="22314" y="186"/>
                  </a:lnTo>
                  <a:lnTo>
                    <a:pt x="21365" y="62"/>
                  </a:lnTo>
                  <a:lnTo>
                    <a:pt x="20394" y="0"/>
                  </a:lnTo>
                  <a:close/>
                </a:path>
              </a:pathLst>
            </a:custGeom>
            <a:solidFill>
              <a:srgbClr val="FCD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2746425" y="978625"/>
              <a:ext cx="983600" cy="981500"/>
            </a:xfrm>
            <a:custGeom>
              <a:rect b="b" l="l" r="r" t="t"/>
              <a:pathLst>
                <a:path extrusionOk="0" fill="none" h="39260" w="39344">
                  <a:moveTo>
                    <a:pt x="37878" y="27082"/>
                  </a:moveTo>
                  <a:lnTo>
                    <a:pt x="37878" y="27082"/>
                  </a:lnTo>
                  <a:lnTo>
                    <a:pt x="37671" y="27536"/>
                  </a:lnTo>
                  <a:lnTo>
                    <a:pt x="37465" y="28010"/>
                  </a:lnTo>
                  <a:lnTo>
                    <a:pt x="37258" y="28444"/>
                  </a:lnTo>
                  <a:lnTo>
                    <a:pt x="37031" y="28898"/>
                  </a:lnTo>
                  <a:lnTo>
                    <a:pt x="36784" y="29331"/>
                  </a:lnTo>
                  <a:lnTo>
                    <a:pt x="36536" y="29765"/>
                  </a:lnTo>
                  <a:lnTo>
                    <a:pt x="36288" y="30178"/>
                  </a:lnTo>
                  <a:lnTo>
                    <a:pt x="36020" y="30591"/>
                  </a:lnTo>
                  <a:lnTo>
                    <a:pt x="35442" y="31375"/>
                  </a:lnTo>
                  <a:lnTo>
                    <a:pt x="34843" y="32139"/>
                  </a:lnTo>
                  <a:lnTo>
                    <a:pt x="34224" y="32861"/>
                  </a:lnTo>
                  <a:lnTo>
                    <a:pt x="33564" y="33563"/>
                  </a:lnTo>
                  <a:lnTo>
                    <a:pt x="32862" y="34223"/>
                  </a:lnTo>
                  <a:lnTo>
                    <a:pt x="32139" y="34843"/>
                  </a:lnTo>
                  <a:lnTo>
                    <a:pt x="31396" y="35421"/>
                  </a:lnTo>
                  <a:lnTo>
                    <a:pt x="30612" y="35957"/>
                  </a:lnTo>
                  <a:lnTo>
                    <a:pt x="29807" y="36473"/>
                  </a:lnTo>
                  <a:lnTo>
                    <a:pt x="29002" y="36927"/>
                  </a:lnTo>
                  <a:lnTo>
                    <a:pt x="28156" y="37361"/>
                  </a:lnTo>
                  <a:lnTo>
                    <a:pt x="27289" y="37732"/>
                  </a:lnTo>
                  <a:lnTo>
                    <a:pt x="26422" y="38083"/>
                  </a:lnTo>
                  <a:lnTo>
                    <a:pt x="25513" y="38393"/>
                  </a:lnTo>
                  <a:lnTo>
                    <a:pt x="24605" y="38641"/>
                  </a:lnTo>
                  <a:lnTo>
                    <a:pt x="23697" y="38847"/>
                  </a:lnTo>
                  <a:lnTo>
                    <a:pt x="22768" y="39033"/>
                  </a:lnTo>
                  <a:lnTo>
                    <a:pt x="21819" y="39157"/>
                  </a:lnTo>
                  <a:lnTo>
                    <a:pt x="20869" y="39239"/>
                  </a:lnTo>
                  <a:lnTo>
                    <a:pt x="19920" y="39260"/>
                  </a:lnTo>
                  <a:lnTo>
                    <a:pt x="18950" y="39260"/>
                  </a:lnTo>
                  <a:lnTo>
                    <a:pt x="17979" y="39198"/>
                  </a:lnTo>
                  <a:lnTo>
                    <a:pt x="17030" y="39074"/>
                  </a:lnTo>
                  <a:lnTo>
                    <a:pt x="16060" y="38930"/>
                  </a:lnTo>
                  <a:lnTo>
                    <a:pt x="15090" y="38723"/>
                  </a:lnTo>
                  <a:lnTo>
                    <a:pt x="14615" y="38599"/>
                  </a:lnTo>
                  <a:lnTo>
                    <a:pt x="14140" y="38455"/>
                  </a:lnTo>
                  <a:lnTo>
                    <a:pt x="13665" y="38310"/>
                  </a:lnTo>
                  <a:lnTo>
                    <a:pt x="13191" y="38145"/>
                  </a:lnTo>
                  <a:lnTo>
                    <a:pt x="12716" y="37980"/>
                  </a:lnTo>
                  <a:lnTo>
                    <a:pt x="12241" y="37794"/>
                  </a:lnTo>
                  <a:lnTo>
                    <a:pt x="12241" y="37794"/>
                  </a:lnTo>
                  <a:lnTo>
                    <a:pt x="11766" y="37588"/>
                  </a:lnTo>
                  <a:lnTo>
                    <a:pt x="11312" y="37382"/>
                  </a:lnTo>
                  <a:lnTo>
                    <a:pt x="10858" y="37175"/>
                  </a:lnTo>
                  <a:lnTo>
                    <a:pt x="10425" y="36927"/>
                  </a:lnTo>
                  <a:lnTo>
                    <a:pt x="9991" y="36700"/>
                  </a:lnTo>
                  <a:lnTo>
                    <a:pt x="9558" y="36453"/>
                  </a:lnTo>
                  <a:lnTo>
                    <a:pt x="8732" y="35916"/>
                  </a:lnTo>
                  <a:lnTo>
                    <a:pt x="7927" y="35359"/>
                  </a:lnTo>
                  <a:lnTo>
                    <a:pt x="7163" y="34760"/>
                  </a:lnTo>
                  <a:lnTo>
                    <a:pt x="6441" y="34120"/>
                  </a:lnTo>
                  <a:lnTo>
                    <a:pt x="5739" y="33460"/>
                  </a:lnTo>
                  <a:lnTo>
                    <a:pt x="5079" y="32779"/>
                  </a:lnTo>
                  <a:lnTo>
                    <a:pt x="4459" y="32056"/>
                  </a:lnTo>
                  <a:lnTo>
                    <a:pt x="3881" y="31292"/>
                  </a:lnTo>
                  <a:lnTo>
                    <a:pt x="3324" y="30529"/>
                  </a:lnTo>
                  <a:lnTo>
                    <a:pt x="2829" y="29724"/>
                  </a:lnTo>
                  <a:lnTo>
                    <a:pt x="2354" y="28898"/>
                  </a:lnTo>
                  <a:lnTo>
                    <a:pt x="1941" y="28072"/>
                  </a:lnTo>
                  <a:lnTo>
                    <a:pt x="1549" y="27205"/>
                  </a:lnTo>
                  <a:lnTo>
                    <a:pt x="1198" y="26338"/>
                  </a:lnTo>
                  <a:lnTo>
                    <a:pt x="888" y="25430"/>
                  </a:lnTo>
                  <a:lnTo>
                    <a:pt x="641" y="24522"/>
                  </a:lnTo>
                  <a:lnTo>
                    <a:pt x="414" y="23614"/>
                  </a:lnTo>
                  <a:lnTo>
                    <a:pt x="249" y="22685"/>
                  </a:lnTo>
                  <a:lnTo>
                    <a:pt x="125" y="21735"/>
                  </a:lnTo>
                  <a:lnTo>
                    <a:pt x="42" y="20786"/>
                  </a:lnTo>
                  <a:lnTo>
                    <a:pt x="1" y="19836"/>
                  </a:lnTo>
                  <a:lnTo>
                    <a:pt x="22" y="18887"/>
                  </a:lnTo>
                  <a:lnTo>
                    <a:pt x="83" y="17917"/>
                  </a:lnTo>
                  <a:lnTo>
                    <a:pt x="187" y="16947"/>
                  </a:lnTo>
                  <a:lnTo>
                    <a:pt x="331" y="15997"/>
                  </a:lnTo>
                  <a:lnTo>
                    <a:pt x="434" y="15522"/>
                  </a:lnTo>
                  <a:lnTo>
                    <a:pt x="538" y="15027"/>
                  </a:lnTo>
                  <a:lnTo>
                    <a:pt x="661" y="14552"/>
                  </a:lnTo>
                  <a:lnTo>
                    <a:pt x="806" y="14078"/>
                  </a:lnTo>
                  <a:lnTo>
                    <a:pt x="950" y="13603"/>
                  </a:lnTo>
                  <a:lnTo>
                    <a:pt x="1116" y="13128"/>
                  </a:lnTo>
                  <a:lnTo>
                    <a:pt x="1281" y="12653"/>
                  </a:lnTo>
                  <a:lnTo>
                    <a:pt x="1466" y="12179"/>
                  </a:lnTo>
                  <a:lnTo>
                    <a:pt x="1466" y="12179"/>
                  </a:lnTo>
                  <a:lnTo>
                    <a:pt x="1673" y="11724"/>
                  </a:lnTo>
                  <a:lnTo>
                    <a:pt x="1879" y="11250"/>
                  </a:lnTo>
                  <a:lnTo>
                    <a:pt x="2086" y="10796"/>
                  </a:lnTo>
                  <a:lnTo>
                    <a:pt x="2313" y="10362"/>
                  </a:lnTo>
                  <a:lnTo>
                    <a:pt x="2560" y="9929"/>
                  </a:lnTo>
                  <a:lnTo>
                    <a:pt x="2808" y="9495"/>
                  </a:lnTo>
                  <a:lnTo>
                    <a:pt x="3076" y="9082"/>
                  </a:lnTo>
                  <a:lnTo>
                    <a:pt x="3345" y="8670"/>
                  </a:lnTo>
                  <a:lnTo>
                    <a:pt x="3902" y="7885"/>
                  </a:lnTo>
                  <a:lnTo>
                    <a:pt x="4501" y="7121"/>
                  </a:lnTo>
                  <a:lnTo>
                    <a:pt x="5120" y="6378"/>
                  </a:lnTo>
                  <a:lnTo>
                    <a:pt x="5780" y="5697"/>
                  </a:lnTo>
                  <a:lnTo>
                    <a:pt x="6482" y="5037"/>
                  </a:lnTo>
                  <a:lnTo>
                    <a:pt x="7205" y="4417"/>
                  </a:lnTo>
                  <a:lnTo>
                    <a:pt x="7948" y="3839"/>
                  </a:lnTo>
                  <a:lnTo>
                    <a:pt x="8732" y="3303"/>
                  </a:lnTo>
                  <a:lnTo>
                    <a:pt x="9537" y="2787"/>
                  </a:lnTo>
                  <a:lnTo>
                    <a:pt x="10342" y="2333"/>
                  </a:lnTo>
                  <a:lnTo>
                    <a:pt x="11188" y="1899"/>
                  </a:lnTo>
                  <a:lnTo>
                    <a:pt x="12055" y="1528"/>
                  </a:lnTo>
                  <a:lnTo>
                    <a:pt x="12943" y="1177"/>
                  </a:lnTo>
                  <a:lnTo>
                    <a:pt x="13831" y="867"/>
                  </a:lnTo>
                  <a:lnTo>
                    <a:pt x="14739" y="619"/>
                  </a:lnTo>
                  <a:lnTo>
                    <a:pt x="15647" y="413"/>
                  </a:lnTo>
                  <a:lnTo>
                    <a:pt x="16596" y="227"/>
                  </a:lnTo>
                  <a:lnTo>
                    <a:pt x="17525" y="103"/>
                  </a:lnTo>
                  <a:lnTo>
                    <a:pt x="18475" y="21"/>
                  </a:lnTo>
                  <a:lnTo>
                    <a:pt x="19424" y="0"/>
                  </a:lnTo>
                  <a:lnTo>
                    <a:pt x="20394" y="0"/>
                  </a:lnTo>
                  <a:lnTo>
                    <a:pt x="21365" y="62"/>
                  </a:lnTo>
                  <a:lnTo>
                    <a:pt x="22314" y="186"/>
                  </a:lnTo>
                  <a:lnTo>
                    <a:pt x="23284" y="330"/>
                  </a:lnTo>
                  <a:lnTo>
                    <a:pt x="24254" y="537"/>
                  </a:lnTo>
                  <a:lnTo>
                    <a:pt x="24729" y="661"/>
                  </a:lnTo>
                  <a:lnTo>
                    <a:pt x="25204" y="805"/>
                  </a:lnTo>
                  <a:lnTo>
                    <a:pt x="25679" y="950"/>
                  </a:lnTo>
                  <a:lnTo>
                    <a:pt x="26153" y="1115"/>
                  </a:lnTo>
                  <a:lnTo>
                    <a:pt x="26628" y="1280"/>
                  </a:lnTo>
                  <a:lnTo>
                    <a:pt x="27103" y="1466"/>
                  </a:lnTo>
                  <a:lnTo>
                    <a:pt x="27103" y="1466"/>
                  </a:lnTo>
                  <a:lnTo>
                    <a:pt x="27578" y="1672"/>
                  </a:lnTo>
                  <a:lnTo>
                    <a:pt x="28032" y="1879"/>
                  </a:lnTo>
                  <a:lnTo>
                    <a:pt x="28486" y="2085"/>
                  </a:lnTo>
                  <a:lnTo>
                    <a:pt x="28919" y="2312"/>
                  </a:lnTo>
                  <a:lnTo>
                    <a:pt x="29353" y="2560"/>
                  </a:lnTo>
                  <a:lnTo>
                    <a:pt x="29786" y="2807"/>
                  </a:lnTo>
                  <a:lnTo>
                    <a:pt x="30612" y="3344"/>
                  </a:lnTo>
                  <a:lnTo>
                    <a:pt x="31417" y="3901"/>
                  </a:lnTo>
                  <a:lnTo>
                    <a:pt x="32181" y="4500"/>
                  </a:lnTo>
                  <a:lnTo>
                    <a:pt x="32903" y="5119"/>
                  </a:lnTo>
                  <a:lnTo>
                    <a:pt x="33605" y="5800"/>
                  </a:lnTo>
                  <a:lnTo>
                    <a:pt x="34265" y="6482"/>
                  </a:lnTo>
                  <a:lnTo>
                    <a:pt x="34885" y="7204"/>
                  </a:lnTo>
                  <a:lnTo>
                    <a:pt x="35463" y="7968"/>
                  </a:lnTo>
                  <a:lnTo>
                    <a:pt x="36020" y="8731"/>
                  </a:lnTo>
                  <a:lnTo>
                    <a:pt x="36515" y="9536"/>
                  </a:lnTo>
                  <a:lnTo>
                    <a:pt x="36990" y="10341"/>
                  </a:lnTo>
                  <a:lnTo>
                    <a:pt x="37423" y="11188"/>
                  </a:lnTo>
                  <a:lnTo>
                    <a:pt x="37795" y="12055"/>
                  </a:lnTo>
                  <a:lnTo>
                    <a:pt x="38146" y="12922"/>
                  </a:lnTo>
                  <a:lnTo>
                    <a:pt x="38456" y="13830"/>
                  </a:lnTo>
                  <a:lnTo>
                    <a:pt x="38703" y="14738"/>
                  </a:lnTo>
                  <a:lnTo>
                    <a:pt x="38930" y="15646"/>
                  </a:lnTo>
                  <a:lnTo>
                    <a:pt x="39095" y="16575"/>
                  </a:lnTo>
                  <a:lnTo>
                    <a:pt x="39219" y="17525"/>
                  </a:lnTo>
                  <a:lnTo>
                    <a:pt x="39302" y="18474"/>
                  </a:lnTo>
                  <a:lnTo>
                    <a:pt x="39343" y="19424"/>
                  </a:lnTo>
                  <a:lnTo>
                    <a:pt x="39322" y="20373"/>
                  </a:lnTo>
                  <a:lnTo>
                    <a:pt x="39261" y="21343"/>
                  </a:lnTo>
                  <a:lnTo>
                    <a:pt x="39157" y="22313"/>
                  </a:lnTo>
                  <a:lnTo>
                    <a:pt x="39013" y="23263"/>
                  </a:lnTo>
                  <a:lnTo>
                    <a:pt x="38910" y="23738"/>
                  </a:lnTo>
                  <a:lnTo>
                    <a:pt x="38806" y="24233"/>
                  </a:lnTo>
                  <a:lnTo>
                    <a:pt x="38683" y="24708"/>
                  </a:lnTo>
                  <a:lnTo>
                    <a:pt x="38538" y="25183"/>
                  </a:lnTo>
                  <a:lnTo>
                    <a:pt x="38394" y="25657"/>
                  </a:lnTo>
                  <a:lnTo>
                    <a:pt x="38228" y="26132"/>
                  </a:lnTo>
                  <a:lnTo>
                    <a:pt x="38063" y="26607"/>
                  </a:lnTo>
                  <a:lnTo>
                    <a:pt x="37878" y="2708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2741275" y="973975"/>
              <a:ext cx="990800" cy="989775"/>
            </a:xfrm>
            <a:custGeom>
              <a:rect b="b" l="l" r="r" t="t"/>
              <a:pathLst>
                <a:path extrusionOk="0" h="39591" w="39632">
                  <a:moveTo>
                    <a:pt x="19981" y="0"/>
                  </a:moveTo>
                  <a:lnTo>
                    <a:pt x="19259" y="21"/>
                  </a:lnTo>
                  <a:lnTo>
                    <a:pt x="17855" y="104"/>
                  </a:lnTo>
                  <a:lnTo>
                    <a:pt x="17133" y="186"/>
                  </a:lnTo>
                  <a:lnTo>
                    <a:pt x="16431" y="310"/>
                  </a:lnTo>
                  <a:lnTo>
                    <a:pt x="16059" y="351"/>
                  </a:lnTo>
                  <a:lnTo>
                    <a:pt x="15708" y="434"/>
                  </a:lnTo>
                  <a:lnTo>
                    <a:pt x="15007" y="599"/>
                  </a:lnTo>
                  <a:lnTo>
                    <a:pt x="14635" y="702"/>
                  </a:lnTo>
                  <a:lnTo>
                    <a:pt x="14284" y="785"/>
                  </a:lnTo>
                  <a:lnTo>
                    <a:pt x="13582" y="1012"/>
                  </a:lnTo>
                  <a:lnTo>
                    <a:pt x="12199" y="1528"/>
                  </a:lnTo>
                  <a:lnTo>
                    <a:pt x="11518" y="1838"/>
                  </a:lnTo>
                  <a:lnTo>
                    <a:pt x="10837" y="2168"/>
                  </a:lnTo>
                  <a:lnTo>
                    <a:pt x="10156" y="2519"/>
                  </a:lnTo>
                  <a:lnTo>
                    <a:pt x="9846" y="2704"/>
                  </a:lnTo>
                  <a:lnTo>
                    <a:pt x="9516" y="2911"/>
                  </a:lnTo>
                  <a:lnTo>
                    <a:pt x="8876" y="3324"/>
                  </a:lnTo>
                  <a:lnTo>
                    <a:pt x="8236" y="3736"/>
                  </a:lnTo>
                  <a:lnTo>
                    <a:pt x="7617" y="4211"/>
                  </a:lnTo>
                  <a:lnTo>
                    <a:pt x="7019" y="4686"/>
                  </a:lnTo>
                  <a:lnTo>
                    <a:pt x="6441" y="5202"/>
                  </a:lnTo>
                  <a:lnTo>
                    <a:pt x="5863" y="5718"/>
                  </a:lnTo>
                  <a:lnTo>
                    <a:pt x="5326" y="6296"/>
                  </a:lnTo>
                  <a:lnTo>
                    <a:pt x="4810" y="6874"/>
                  </a:lnTo>
                  <a:lnTo>
                    <a:pt x="4315" y="7493"/>
                  </a:lnTo>
                  <a:lnTo>
                    <a:pt x="3840" y="8112"/>
                  </a:lnTo>
                  <a:lnTo>
                    <a:pt x="3386" y="8773"/>
                  </a:lnTo>
                  <a:lnTo>
                    <a:pt x="2952" y="9433"/>
                  </a:lnTo>
                  <a:lnTo>
                    <a:pt x="2539" y="10135"/>
                  </a:lnTo>
                  <a:lnTo>
                    <a:pt x="2168" y="10837"/>
                  </a:lnTo>
                  <a:lnTo>
                    <a:pt x="1817" y="11560"/>
                  </a:lnTo>
                  <a:lnTo>
                    <a:pt x="1487" y="12282"/>
                  </a:lnTo>
                  <a:lnTo>
                    <a:pt x="1198" y="13046"/>
                  </a:lnTo>
                  <a:lnTo>
                    <a:pt x="950" y="13809"/>
                  </a:lnTo>
                  <a:lnTo>
                    <a:pt x="723" y="14573"/>
                  </a:lnTo>
                  <a:lnTo>
                    <a:pt x="537" y="15358"/>
                  </a:lnTo>
                  <a:lnTo>
                    <a:pt x="372" y="16121"/>
                  </a:lnTo>
                  <a:lnTo>
                    <a:pt x="228" y="16906"/>
                  </a:lnTo>
                  <a:lnTo>
                    <a:pt x="145" y="17690"/>
                  </a:lnTo>
                  <a:lnTo>
                    <a:pt x="62" y="18474"/>
                  </a:lnTo>
                  <a:lnTo>
                    <a:pt x="21" y="19259"/>
                  </a:lnTo>
                  <a:lnTo>
                    <a:pt x="0" y="20043"/>
                  </a:lnTo>
                  <a:lnTo>
                    <a:pt x="42" y="20827"/>
                  </a:lnTo>
                  <a:lnTo>
                    <a:pt x="104" y="21591"/>
                  </a:lnTo>
                  <a:lnTo>
                    <a:pt x="186" y="22355"/>
                  </a:lnTo>
                  <a:lnTo>
                    <a:pt x="310" y="23119"/>
                  </a:lnTo>
                  <a:lnTo>
                    <a:pt x="455" y="23862"/>
                  </a:lnTo>
                  <a:lnTo>
                    <a:pt x="640" y="24605"/>
                  </a:lnTo>
                  <a:lnTo>
                    <a:pt x="723" y="24976"/>
                  </a:lnTo>
                  <a:lnTo>
                    <a:pt x="826" y="25348"/>
                  </a:lnTo>
                  <a:lnTo>
                    <a:pt x="1053" y="26070"/>
                  </a:lnTo>
                  <a:lnTo>
                    <a:pt x="1301" y="26772"/>
                  </a:lnTo>
                  <a:lnTo>
                    <a:pt x="1569" y="27474"/>
                  </a:lnTo>
                  <a:lnTo>
                    <a:pt x="2209" y="28816"/>
                  </a:lnTo>
                  <a:lnTo>
                    <a:pt x="2560" y="29476"/>
                  </a:lnTo>
                  <a:lnTo>
                    <a:pt x="2746" y="29786"/>
                  </a:lnTo>
                  <a:lnTo>
                    <a:pt x="2932" y="30095"/>
                  </a:lnTo>
                  <a:lnTo>
                    <a:pt x="3117" y="30405"/>
                  </a:lnTo>
                  <a:lnTo>
                    <a:pt x="3324" y="30715"/>
                  </a:lnTo>
                  <a:lnTo>
                    <a:pt x="3737" y="31313"/>
                  </a:lnTo>
                  <a:lnTo>
                    <a:pt x="4603" y="32448"/>
                  </a:lnTo>
                  <a:lnTo>
                    <a:pt x="5553" y="33501"/>
                  </a:lnTo>
                  <a:lnTo>
                    <a:pt x="6048" y="34017"/>
                  </a:lnTo>
                  <a:lnTo>
                    <a:pt x="6317" y="34244"/>
                  </a:lnTo>
                  <a:lnTo>
                    <a:pt x="6585" y="34492"/>
                  </a:lnTo>
                  <a:lnTo>
                    <a:pt x="7101" y="34946"/>
                  </a:lnTo>
                  <a:lnTo>
                    <a:pt x="7638" y="35380"/>
                  </a:lnTo>
                  <a:lnTo>
                    <a:pt x="8174" y="35813"/>
                  </a:lnTo>
                  <a:lnTo>
                    <a:pt x="8732" y="36205"/>
                  </a:lnTo>
                  <a:lnTo>
                    <a:pt x="9310" y="36556"/>
                  </a:lnTo>
                  <a:lnTo>
                    <a:pt x="9888" y="36907"/>
                  </a:lnTo>
                  <a:lnTo>
                    <a:pt x="10466" y="37237"/>
                  </a:lnTo>
                  <a:lnTo>
                    <a:pt x="11064" y="37526"/>
                  </a:lnTo>
                  <a:lnTo>
                    <a:pt x="11663" y="37815"/>
                  </a:lnTo>
                  <a:lnTo>
                    <a:pt x="12261" y="38063"/>
                  </a:lnTo>
                  <a:lnTo>
                    <a:pt x="12860" y="38311"/>
                  </a:lnTo>
                  <a:lnTo>
                    <a:pt x="13479" y="38517"/>
                  </a:lnTo>
                  <a:lnTo>
                    <a:pt x="14078" y="38723"/>
                  </a:lnTo>
                  <a:lnTo>
                    <a:pt x="14697" y="38909"/>
                  </a:lnTo>
                  <a:lnTo>
                    <a:pt x="15296" y="39054"/>
                  </a:lnTo>
                  <a:lnTo>
                    <a:pt x="15894" y="39198"/>
                  </a:lnTo>
                  <a:lnTo>
                    <a:pt x="16513" y="39322"/>
                  </a:lnTo>
                  <a:lnTo>
                    <a:pt x="17112" y="39405"/>
                  </a:lnTo>
                  <a:lnTo>
                    <a:pt x="17711" y="39487"/>
                  </a:lnTo>
                  <a:lnTo>
                    <a:pt x="18309" y="39549"/>
                  </a:lnTo>
                  <a:lnTo>
                    <a:pt x="18908" y="39590"/>
                  </a:lnTo>
                  <a:lnTo>
                    <a:pt x="20662" y="39590"/>
                  </a:lnTo>
                  <a:lnTo>
                    <a:pt x="21240" y="39549"/>
                  </a:lnTo>
                  <a:lnTo>
                    <a:pt x="21798" y="39487"/>
                  </a:lnTo>
                  <a:lnTo>
                    <a:pt x="22355" y="39425"/>
                  </a:lnTo>
                  <a:lnTo>
                    <a:pt x="22912" y="39343"/>
                  </a:lnTo>
                  <a:lnTo>
                    <a:pt x="23449" y="39260"/>
                  </a:lnTo>
                  <a:lnTo>
                    <a:pt x="23986" y="39157"/>
                  </a:lnTo>
                  <a:lnTo>
                    <a:pt x="24502" y="39033"/>
                  </a:lnTo>
                  <a:lnTo>
                    <a:pt x="25018" y="38909"/>
                  </a:lnTo>
                  <a:lnTo>
                    <a:pt x="25513" y="38765"/>
                  </a:lnTo>
                  <a:lnTo>
                    <a:pt x="26008" y="38600"/>
                  </a:lnTo>
                  <a:lnTo>
                    <a:pt x="26504" y="38434"/>
                  </a:lnTo>
                  <a:lnTo>
                    <a:pt x="26979" y="38269"/>
                  </a:lnTo>
                  <a:lnTo>
                    <a:pt x="27433" y="38084"/>
                  </a:lnTo>
                  <a:lnTo>
                    <a:pt x="27887" y="37877"/>
                  </a:lnTo>
                  <a:lnTo>
                    <a:pt x="28754" y="37464"/>
                  </a:lnTo>
                  <a:lnTo>
                    <a:pt x="29579" y="37031"/>
                  </a:lnTo>
                  <a:lnTo>
                    <a:pt x="30364" y="36577"/>
                  </a:lnTo>
                  <a:lnTo>
                    <a:pt x="31086" y="36081"/>
                  </a:lnTo>
                  <a:lnTo>
                    <a:pt x="31788" y="35586"/>
                  </a:lnTo>
                  <a:lnTo>
                    <a:pt x="32428" y="35070"/>
                  </a:lnTo>
                  <a:lnTo>
                    <a:pt x="33026" y="34554"/>
                  </a:lnTo>
                  <a:lnTo>
                    <a:pt x="33584" y="34038"/>
                  </a:lnTo>
                  <a:lnTo>
                    <a:pt x="34100" y="33522"/>
                  </a:lnTo>
                  <a:lnTo>
                    <a:pt x="34575" y="33006"/>
                  </a:lnTo>
                  <a:lnTo>
                    <a:pt x="35008" y="32510"/>
                  </a:lnTo>
                  <a:lnTo>
                    <a:pt x="35400" y="32015"/>
                  </a:lnTo>
                  <a:lnTo>
                    <a:pt x="35772" y="31520"/>
                  </a:lnTo>
                  <a:lnTo>
                    <a:pt x="36102" y="31066"/>
                  </a:lnTo>
                  <a:lnTo>
                    <a:pt x="36391" y="30611"/>
                  </a:lnTo>
                  <a:lnTo>
                    <a:pt x="36886" y="29765"/>
                  </a:lnTo>
                  <a:lnTo>
                    <a:pt x="37113" y="29394"/>
                  </a:lnTo>
                  <a:lnTo>
                    <a:pt x="37299" y="29043"/>
                  </a:lnTo>
                  <a:lnTo>
                    <a:pt x="37588" y="28423"/>
                  </a:lnTo>
                  <a:lnTo>
                    <a:pt x="37960" y="27557"/>
                  </a:lnTo>
                  <a:lnTo>
                    <a:pt x="38084" y="27268"/>
                  </a:lnTo>
                  <a:lnTo>
                    <a:pt x="37939" y="27536"/>
                  </a:lnTo>
                  <a:lnTo>
                    <a:pt x="37506" y="28382"/>
                  </a:lnTo>
                  <a:lnTo>
                    <a:pt x="37217" y="29001"/>
                  </a:lnTo>
                  <a:lnTo>
                    <a:pt x="37010" y="29332"/>
                  </a:lnTo>
                  <a:lnTo>
                    <a:pt x="36783" y="29703"/>
                  </a:lnTo>
                  <a:lnTo>
                    <a:pt x="36267" y="30529"/>
                  </a:lnTo>
                  <a:lnTo>
                    <a:pt x="35978" y="30962"/>
                  </a:lnTo>
                  <a:lnTo>
                    <a:pt x="35627" y="31416"/>
                  </a:lnTo>
                  <a:lnTo>
                    <a:pt x="35276" y="31912"/>
                  </a:lnTo>
                  <a:lnTo>
                    <a:pt x="34884" y="32387"/>
                  </a:lnTo>
                  <a:lnTo>
                    <a:pt x="34430" y="32882"/>
                  </a:lnTo>
                  <a:lnTo>
                    <a:pt x="33955" y="33398"/>
                  </a:lnTo>
                  <a:lnTo>
                    <a:pt x="33439" y="33893"/>
                  </a:lnTo>
                  <a:lnTo>
                    <a:pt x="32882" y="34389"/>
                  </a:lnTo>
                  <a:lnTo>
                    <a:pt x="32283" y="34905"/>
                  </a:lnTo>
                  <a:lnTo>
                    <a:pt x="31644" y="35400"/>
                  </a:lnTo>
                  <a:lnTo>
                    <a:pt x="30962" y="35896"/>
                  </a:lnTo>
                  <a:lnTo>
                    <a:pt x="30219" y="36350"/>
                  </a:lnTo>
                  <a:lnTo>
                    <a:pt x="29456" y="36804"/>
                  </a:lnTo>
                  <a:lnTo>
                    <a:pt x="28630" y="37237"/>
                  </a:lnTo>
                  <a:lnTo>
                    <a:pt x="27784" y="37629"/>
                  </a:lnTo>
                  <a:lnTo>
                    <a:pt x="26875" y="38001"/>
                  </a:lnTo>
                  <a:lnTo>
                    <a:pt x="26401" y="38166"/>
                  </a:lnTo>
                  <a:lnTo>
                    <a:pt x="25926" y="38331"/>
                  </a:lnTo>
                  <a:lnTo>
                    <a:pt x="25431" y="38476"/>
                  </a:lnTo>
                  <a:lnTo>
                    <a:pt x="24935" y="38620"/>
                  </a:lnTo>
                  <a:lnTo>
                    <a:pt x="24440" y="38744"/>
                  </a:lnTo>
                  <a:lnTo>
                    <a:pt x="23924" y="38868"/>
                  </a:lnTo>
                  <a:lnTo>
                    <a:pt x="23387" y="38950"/>
                  </a:lnTo>
                  <a:lnTo>
                    <a:pt x="22850" y="39054"/>
                  </a:lnTo>
                  <a:lnTo>
                    <a:pt x="22314" y="39116"/>
                  </a:lnTo>
                  <a:lnTo>
                    <a:pt x="21777" y="39178"/>
                  </a:lnTo>
                  <a:lnTo>
                    <a:pt x="21220" y="39239"/>
                  </a:lnTo>
                  <a:lnTo>
                    <a:pt x="20642" y="39260"/>
                  </a:lnTo>
                  <a:lnTo>
                    <a:pt x="20084" y="39281"/>
                  </a:lnTo>
                  <a:lnTo>
                    <a:pt x="19506" y="39281"/>
                  </a:lnTo>
                  <a:lnTo>
                    <a:pt x="18929" y="39260"/>
                  </a:lnTo>
                  <a:lnTo>
                    <a:pt x="18351" y="39219"/>
                  </a:lnTo>
                  <a:lnTo>
                    <a:pt x="17752" y="39157"/>
                  </a:lnTo>
                  <a:lnTo>
                    <a:pt x="17153" y="39074"/>
                  </a:lnTo>
                  <a:lnTo>
                    <a:pt x="16575" y="38992"/>
                  </a:lnTo>
                  <a:lnTo>
                    <a:pt x="15977" y="38868"/>
                  </a:lnTo>
                  <a:lnTo>
                    <a:pt x="15378" y="38723"/>
                  </a:lnTo>
                  <a:lnTo>
                    <a:pt x="14780" y="38558"/>
                  </a:lnTo>
                  <a:lnTo>
                    <a:pt x="14181" y="38393"/>
                  </a:lnTo>
                  <a:lnTo>
                    <a:pt x="13582" y="38187"/>
                  </a:lnTo>
                  <a:lnTo>
                    <a:pt x="12984" y="37980"/>
                  </a:lnTo>
                  <a:lnTo>
                    <a:pt x="12406" y="37733"/>
                  </a:lnTo>
                  <a:lnTo>
                    <a:pt x="11807" y="37485"/>
                  </a:lnTo>
                  <a:lnTo>
                    <a:pt x="11229" y="37217"/>
                  </a:lnTo>
                  <a:lnTo>
                    <a:pt x="10651" y="36907"/>
                  </a:lnTo>
                  <a:lnTo>
                    <a:pt x="10073" y="36597"/>
                  </a:lnTo>
                  <a:lnTo>
                    <a:pt x="9495" y="36246"/>
                  </a:lnTo>
                  <a:lnTo>
                    <a:pt x="8938" y="35896"/>
                  </a:lnTo>
                  <a:lnTo>
                    <a:pt x="8401" y="35503"/>
                  </a:lnTo>
                  <a:lnTo>
                    <a:pt x="7865" y="35091"/>
                  </a:lnTo>
                  <a:lnTo>
                    <a:pt x="7349" y="34657"/>
                  </a:lnTo>
                  <a:lnTo>
                    <a:pt x="6833" y="34203"/>
                  </a:lnTo>
                  <a:lnTo>
                    <a:pt x="6564" y="33976"/>
                  </a:lnTo>
                  <a:lnTo>
                    <a:pt x="6317" y="33749"/>
                  </a:lnTo>
                  <a:lnTo>
                    <a:pt x="5842" y="33253"/>
                  </a:lnTo>
                  <a:lnTo>
                    <a:pt x="4913" y="32201"/>
                  </a:lnTo>
                  <a:lnTo>
                    <a:pt x="4046" y="31086"/>
                  </a:lnTo>
                  <a:lnTo>
                    <a:pt x="3633" y="30508"/>
                  </a:lnTo>
                  <a:lnTo>
                    <a:pt x="3448" y="30199"/>
                  </a:lnTo>
                  <a:lnTo>
                    <a:pt x="3282" y="29889"/>
                  </a:lnTo>
                  <a:lnTo>
                    <a:pt x="3076" y="29579"/>
                  </a:lnTo>
                  <a:lnTo>
                    <a:pt x="2911" y="29270"/>
                  </a:lnTo>
                  <a:lnTo>
                    <a:pt x="2560" y="28630"/>
                  </a:lnTo>
                  <a:lnTo>
                    <a:pt x="1941" y="27329"/>
                  </a:lnTo>
                  <a:lnTo>
                    <a:pt x="1445" y="25946"/>
                  </a:lnTo>
                  <a:lnTo>
                    <a:pt x="1218" y="25224"/>
                  </a:lnTo>
                  <a:lnTo>
                    <a:pt x="1115" y="24873"/>
                  </a:lnTo>
                  <a:lnTo>
                    <a:pt x="1033" y="24522"/>
                  </a:lnTo>
                  <a:lnTo>
                    <a:pt x="867" y="23779"/>
                  </a:lnTo>
                  <a:lnTo>
                    <a:pt x="723" y="23057"/>
                  </a:lnTo>
                  <a:lnTo>
                    <a:pt x="599" y="22314"/>
                  </a:lnTo>
                  <a:lnTo>
                    <a:pt x="517" y="21550"/>
                  </a:lnTo>
                  <a:lnTo>
                    <a:pt x="455" y="20807"/>
                  </a:lnTo>
                  <a:lnTo>
                    <a:pt x="413" y="20043"/>
                  </a:lnTo>
                  <a:lnTo>
                    <a:pt x="434" y="19279"/>
                  </a:lnTo>
                  <a:lnTo>
                    <a:pt x="475" y="18495"/>
                  </a:lnTo>
                  <a:lnTo>
                    <a:pt x="537" y="17731"/>
                  </a:lnTo>
                  <a:lnTo>
                    <a:pt x="640" y="16968"/>
                  </a:lnTo>
                  <a:lnTo>
                    <a:pt x="785" y="16204"/>
                  </a:lnTo>
                  <a:lnTo>
                    <a:pt x="929" y="15440"/>
                  </a:lnTo>
                  <a:lnTo>
                    <a:pt x="1115" y="14676"/>
                  </a:lnTo>
                  <a:lnTo>
                    <a:pt x="1342" y="13933"/>
                  </a:lnTo>
                  <a:lnTo>
                    <a:pt x="1590" y="13190"/>
                  </a:lnTo>
                  <a:lnTo>
                    <a:pt x="1858" y="12447"/>
                  </a:lnTo>
                  <a:lnTo>
                    <a:pt x="2188" y="11725"/>
                  </a:lnTo>
                  <a:lnTo>
                    <a:pt x="2539" y="11023"/>
                  </a:lnTo>
                  <a:lnTo>
                    <a:pt x="2911" y="10321"/>
                  </a:lnTo>
                  <a:lnTo>
                    <a:pt x="3303" y="9661"/>
                  </a:lnTo>
                  <a:lnTo>
                    <a:pt x="3716" y="9000"/>
                  </a:lnTo>
                  <a:lnTo>
                    <a:pt x="4170" y="8360"/>
                  </a:lnTo>
                  <a:lnTo>
                    <a:pt x="4624" y="7741"/>
                  </a:lnTo>
                  <a:lnTo>
                    <a:pt x="5120" y="7142"/>
                  </a:lnTo>
                  <a:lnTo>
                    <a:pt x="5615" y="6564"/>
                  </a:lnTo>
                  <a:lnTo>
                    <a:pt x="6152" y="6007"/>
                  </a:lnTo>
                  <a:lnTo>
                    <a:pt x="6709" y="5491"/>
                  </a:lnTo>
                  <a:lnTo>
                    <a:pt x="7287" y="4996"/>
                  </a:lnTo>
                  <a:lnTo>
                    <a:pt x="7865" y="4521"/>
                  </a:lnTo>
                  <a:lnTo>
                    <a:pt x="8484" y="4067"/>
                  </a:lnTo>
                  <a:lnTo>
                    <a:pt x="9103" y="3654"/>
                  </a:lnTo>
                  <a:lnTo>
                    <a:pt x="9723" y="3241"/>
                  </a:lnTo>
                  <a:lnTo>
                    <a:pt x="10032" y="3055"/>
                  </a:lnTo>
                  <a:lnTo>
                    <a:pt x="10362" y="2870"/>
                  </a:lnTo>
                  <a:lnTo>
                    <a:pt x="11023" y="2519"/>
                  </a:lnTo>
                  <a:lnTo>
                    <a:pt x="12344" y="1879"/>
                  </a:lnTo>
                  <a:lnTo>
                    <a:pt x="13706" y="1383"/>
                  </a:lnTo>
                  <a:lnTo>
                    <a:pt x="14408" y="1177"/>
                  </a:lnTo>
                  <a:lnTo>
                    <a:pt x="14738" y="1074"/>
                  </a:lnTo>
                  <a:lnTo>
                    <a:pt x="15089" y="991"/>
                  </a:lnTo>
                  <a:lnTo>
                    <a:pt x="15791" y="805"/>
                  </a:lnTo>
                  <a:lnTo>
                    <a:pt x="16142" y="744"/>
                  </a:lnTo>
                  <a:lnTo>
                    <a:pt x="16493" y="682"/>
                  </a:lnTo>
                  <a:lnTo>
                    <a:pt x="17195" y="578"/>
                  </a:lnTo>
                  <a:lnTo>
                    <a:pt x="17876" y="475"/>
                  </a:lnTo>
                  <a:lnTo>
                    <a:pt x="19279" y="393"/>
                  </a:lnTo>
                  <a:lnTo>
                    <a:pt x="19961" y="372"/>
                  </a:lnTo>
                  <a:lnTo>
                    <a:pt x="20311" y="393"/>
                  </a:lnTo>
                  <a:lnTo>
                    <a:pt x="20662" y="413"/>
                  </a:lnTo>
                  <a:lnTo>
                    <a:pt x="21344" y="434"/>
                  </a:lnTo>
                  <a:lnTo>
                    <a:pt x="22025" y="496"/>
                  </a:lnTo>
                  <a:lnTo>
                    <a:pt x="22685" y="578"/>
                  </a:lnTo>
                  <a:lnTo>
                    <a:pt x="23346" y="682"/>
                  </a:lnTo>
                  <a:lnTo>
                    <a:pt x="24006" y="826"/>
                  </a:lnTo>
                  <a:lnTo>
                    <a:pt x="24646" y="971"/>
                  </a:lnTo>
                  <a:lnTo>
                    <a:pt x="25265" y="1156"/>
                  </a:lnTo>
                  <a:lnTo>
                    <a:pt x="25885" y="1342"/>
                  </a:lnTo>
                  <a:lnTo>
                    <a:pt x="26504" y="1549"/>
                  </a:lnTo>
                  <a:lnTo>
                    <a:pt x="27102" y="1796"/>
                  </a:lnTo>
                  <a:lnTo>
                    <a:pt x="27701" y="2044"/>
                  </a:lnTo>
                  <a:lnTo>
                    <a:pt x="28279" y="2292"/>
                  </a:lnTo>
                  <a:lnTo>
                    <a:pt x="28836" y="2581"/>
                  </a:lnTo>
                  <a:lnTo>
                    <a:pt x="29373" y="2870"/>
                  </a:lnTo>
                  <a:lnTo>
                    <a:pt x="29910" y="3179"/>
                  </a:lnTo>
                  <a:lnTo>
                    <a:pt x="30446" y="3489"/>
                  </a:lnTo>
                  <a:lnTo>
                    <a:pt x="30942" y="3819"/>
                  </a:lnTo>
                  <a:lnTo>
                    <a:pt x="31437" y="4170"/>
                  </a:lnTo>
                  <a:lnTo>
                    <a:pt x="31912" y="4521"/>
                  </a:lnTo>
                  <a:lnTo>
                    <a:pt x="32387" y="4892"/>
                  </a:lnTo>
                  <a:lnTo>
                    <a:pt x="32820" y="5285"/>
                  </a:lnTo>
                  <a:lnTo>
                    <a:pt x="33254" y="5677"/>
                  </a:lnTo>
                  <a:lnTo>
                    <a:pt x="33666" y="6069"/>
                  </a:lnTo>
                  <a:lnTo>
                    <a:pt x="34059" y="6482"/>
                  </a:lnTo>
                  <a:lnTo>
                    <a:pt x="34430" y="6895"/>
                  </a:lnTo>
                  <a:lnTo>
                    <a:pt x="34802" y="7328"/>
                  </a:lnTo>
                  <a:lnTo>
                    <a:pt x="35153" y="7762"/>
                  </a:lnTo>
                  <a:lnTo>
                    <a:pt x="35483" y="8195"/>
                  </a:lnTo>
                  <a:lnTo>
                    <a:pt x="35813" y="8628"/>
                  </a:lnTo>
                  <a:lnTo>
                    <a:pt x="36102" y="9062"/>
                  </a:lnTo>
                  <a:lnTo>
                    <a:pt x="36391" y="9516"/>
                  </a:lnTo>
                  <a:lnTo>
                    <a:pt x="36659" y="9950"/>
                  </a:lnTo>
                  <a:lnTo>
                    <a:pt x="36928" y="10404"/>
                  </a:lnTo>
                  <a:lnTo>
                    <a:pt x="37175" y="10837"/>
                  </a:lnTo>
                  <a:lnTo>
                    <a:pt x="37402" y="11291"/>
                  </a:lnTo>
                  <a:lnTo>
                    <a:pt x="37609" y="11745"/>
                  </a:lnTo>
                  <a:lnTo>
                    <a:pt x="38001" y="12633"/>
                  </a:lnTo>
                  <a:lnTo>
                    <a:pt x="38331" y="13520"/>
                  </a:lnTo>
                  <a:lnTo>
                    <a:pt x="38620" y="14408"/>
                  </a:lnTo>
                  <a:lnTo>
                    <a:pt x="38847" y="15275"/>
                  </a:lnTo>
                  <a:lnTo>
                    <a:pt x="39054" y="16121"/>
                  </a:lnTo>
                  <a:lnTo>
                    <a:pt x="39198" y="16947"/>
                  </a:lnTo>
                  <a:lnTo>
                    <a:pt x="39301" y="17752"/>
                  </a:lnTo>
                  <a:lnTo>
                    <a:pt x="39363" y="18536"/>
                  </a:lnTo>
                  <a:lnTo>
                    <a:pt x="39425" y="19279"/>
                  </a:lnTo>
                  <a:lnTo>
                    <a:pt x="39425" y="20002"/>
                  </a:lnTo>
                  <a:lnTo>
                    <a:pt x="39425" y="20704"/>
                  </a:lnTo>
                  <a:lnTo>
                    <a:pt x="39384" y="21364"/>
                  </a:lnTo>
                  <a:lnTo>
                    <a:pt x="39343" y="21983"/>
                  </a:lnTo>
                  <a:lnTo>
                    <a:pt x="39260" y="22582"/>
                  </a:lnTo>
                  <a:lnTo>
                    <a:pt x="39178" y="23139"/>
                  </a:lnTo>
                  <a:lnTo>
                    <a:pt x="39095" y="23676"/>
                  </a:lnTo>
                  <a:lnTo>
                    <a:pt x="38868" y="24605"/>
                  </a:lnTo>
                  <a:lnTo>
                    <a:pt x="38765" y="25038"/>
                  </a:lnTo>
                  <a:lnTo>
                    <a:pt x="38682" y="25410"/>
                  </a:lnTo>
                  <a:lnTo>
                    <a:pt x="38455" y="26070"/>
                  </a:lnTo>
                  <a:lnTo>
                    <a:pt x="38166" y="26958"/>
                  </a:lnTo>
                  <a:lnTo>
                    <a:pt x="38084" y="27268"/>
                  </a:lnTo>
                  <a:lnTo>
                    <a:pt x="38207" y="26979"/>
                  </a:lnTo>
                  <a:lnTo>
                    <a:pt x="38538" y="26091"/>
                  </a:lnTo>
                  <a:lnTo>
                    <a:pt x="38785" y="25451"/>
                  </a:lnTo>
                  <a:lnTo>
                    <a:pt x="38889" y="25059"/>
                  </a:lnTo>
                  <a:lnTo>
                    <a:pt x="38992" y="24646"/>
                  </a:lnTo>
                  <a:lnTo>
                    <a:pt x="39219" y="23697"/>
                  </a:lnTo>
                  <a:lnTo>
                    <a:pt x="39322" y="23160"/>
                  </a:lnTo>
                  <a:lnTo>
                    <a:pt x="39405" y="22603"/>
                  </a:lnTo>
                  <a:lnTo>
                    <a:pt x="39508" y="22004"/>
                  </a:lnTo>
                  <a:lnTo>
                    <a:pt x="39570" y="21364"/>
                  </a:lnTo>
                  <a:lnTo>
                    <a:pt x="39611" y="20704"/>
                  </a:lnTo>
                  <a:lnTo>
                    <a:pt x="39632" y="20002"/>
                  </a:lnTo>
                  <a:lnTo>
                    <a:pt x="39632" y="19279"/>
                  </a:lnTo>
                  <a:lnTo>
                    <a:pt x="39590" y="18516"/>
                  </a:lnTo>
                  <a:lnTo>
                    <a:pt x="39508" y="17731"/>
                  </a:lnTo>
                  <a:lnTo>
                    <a:pt x="39425" y="16906"/>
                  </a:lnTo>
                  <a:lnTo>
                    <a:pt x="39281" y="16080"/>
                  </a:lnTo>
                  <a:lnTo>
                    <a:pt x="39095" y="15213"/>
                  </a:lnTo>
                  <a:lnTo>
                    <a:pt x="38868" y="14325"/>
                  </a:lnTo>
                  <a:lnTo>
                    <a:pt x="38579" y="13438"/>
                  </a:lnTo>
                  <a:lnTo>
                    <a:pt x="38249" y="12530"/>
                  </a:lnTo>
                  <a:lnTo>
                    <a:pt x="38063" y="12076"/>
                  </a:lnTo>
                  <a:lnTo>
                    <a:pt x="37877" y="11621"/>
                  </a:lnTo>
                  <a:lnTo>
                    <a:pt x="37650" y="11167"/>
                  </a:lnTo>
                  <a:lnTo>
                    <a:pt x="37423" y="10713"/>
                  </a:lnTo>
                  <a:lnTo>
                    <a:pt x="37175" y="10259"/>
                  </a:lnTo>
                  <a:lnTo>
                    <a:pt x="36928" y="9805"/>
                  </a:lnTo>
                  <a:lnTo>
                    <a:pt x="36639" y="9351"/>
                  </a:lnTo>
                  <a:lnTo>
                    <a:pt x="36350" y="8897"/>
                  </a:lnTo>
                  <a:lnTo>
                    <a:pt x="36061" y="8443"/>
                  </a:lnTo>
                  <a:lnTo>
                    <a:pt x="35730" y="8009"/>
                  </a:lnTo>
                  <a:lnTo>
                    <a:pt x="35400" y="7555"/>
                  </a:lnTo>
                  <a:lnTo>
                    <a:pt x="35049" y="7122"/>
                  </a:lnTo>
                  <a:lnTo>
                    <a:pt x="34678" y="6688"/>
                  </a:lnTo>
                  <a:lnTo>
                    <a:pt x="34286" y="6275"/>
                  </a:lnTo>
                  <a:lnTo>
                    <a:pt x="33893" y="5842"/>
                  </a:lnTo>
                  <a:lnTo>
                    <a:pt x="33481" y="5429"/>
                  </a:lnTo>
                  <a:lnTo>
                    <a:pt x="33047" y="5037"/>
                  </a:lnTo>
                  <a:lnTo>
                    <a:pt x="32593" y="4645"/>
                  </a:lnTo>
                  <a:lnTo>
                    <a:pt x="32118" y="4273"/>
                  </a:lnTo>
                  <a:lnTo>
                    <a:pt x="31644" y="3902"/>
                  </a:lnTo>
                  <a:lnTo>
                    <a:pt x="31148" y="3551"/>
                  </a:lnTo>
                  <a:lnTo>
                    <a:pt x="30632" y="3200"/>
                  </a:lnTo>
                  <a:lnTo>
                    <a:pt x="30095" y="2870"/>
                  </a:lnTo>
                  <a:lnTo>
                    <a:pt x="29559" y="2560"/>
                  </a:lnTo>
                  <a:lnTo>
                    <a:pt x="29001" y="2271"/>
                  </a:lnTo>
                  <a:lnTo>
                    <a:pt x="28423" y="1982"/>
                  </a:lnTo>
                  <a:lnTo>
                    <a:pt x="27846" y="1714"/>
                  </a:lnTo>
                  <a:lnTo>
                    <a:pt x="27247" y="1445"/>
                  </a:lnTo>
                  <a:lnTo>
                    <a:pt x="26628" y="1218"/>
                  </a:lnTo>
                  <a:lnTo>
                    <a:pt x="26008" y="991"/>
                  </a:lnTo>
                  <a:lnTo>
                    <a:pt x="25369" y="805"/>
                  </a:lnTo>
                  <a:lnTo>
                    <a:pt x="24729" y="620"/>
                  </a:lnTo>
                  <a:lnTo>
                    <a:pt x="24068" y="455"/>
                  </a:lnTo>
                  <a:lnTo>
                    <a:pt x="23408" y="331"/>
                  </a:lnTo>
                  <a:lnTo>
                    <a:pt x="22747" y="207"/>
                  </a:lnTo>
                  <a:lnTo>
                    <a:pt x="22066" y="124"/>
                  </a:lnTo>
                  <a:lnTo>
                    <a:pt x="21364" y="62"/>
                  </a:lnTo>
                  <a:lnTo>
                    <a:pt x="20662" y="21"/>
                  </a:lnTo>
                  <a:lnTo>
                    <a:pt x="20332"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2741275" y="973975"/>
              <a:ext cx="990800" cy="989775"/>
            </a:xfrm>
            <a:custGeom>
              <a:rect b="b" l="l" r="r" t="t"/>
              <a:pathLst>
                <a:path extrusionOk="0" fill="none" h="39591" w="39632">
                  <a:moveTo>
                    <a:pt x="38084" y="27268"/>
                  </a:moveTo>
                  <a:lnTo>
                    <a:pt x="38084" y="27268"/>
                  </a:lnTo>
                  <a:lnTo>
                    <a:pt x="38166" y="26958"/>
                  </a:lnTo>
                  <a:lnTo>
                    <a:pt x="38166" y="26958"/>
                  </a:lnTo>
                  <a:lnTo>
                    <a:pt x="38455" y="26070"/>
                  </a:lnTo>
                  <a:lnTo>
                    <a:pt x="38455" y="26070"/>
                  </a:lnTo>
                  <a:lnTo>
                    <a:pt x="38682" y="25410"/>
                  </a:lnTo>
                  <a:lnTo>
                    <a:pt x="38682" y="25410"/>
                  </a:lnTo>
                  <a:lnTo>
                    <a:pt x="38765" y="25038"/>
                  </a:lnTo>
                  <a:lnTo>
                    <a:pt x="38868" y="24605"/>
                  </a:lnTo>
                  <a:lnTo>
                    <a:pt x="38868" y="24605"/>
                  </a:lnTo>
                  <a:lnTo>
                    <a:pt x="39095" y="23676"/>
                  </a:lnTo>
                  <a:lnTo>
                    <a:pt x="39178" y="23139"/>
                  </a:lnTo>
                  <a:lnTo>
                    <a:pt x="39260" y="22582"/>
                  </a:lnTo>
                  <a:lnTo>
                    <a:pt x="39260" y="22582"/>
                  </a:lnTo>
                  <a:lnTo>
                    <a:pt x="39343" y="21983"/>
                  </a:lnTo>
                  <a:lnTo>
                    <a:pt x="39384" y="21364"/>
                  </a:lnTo>
                  <a:lnTo>
                    <a:pt x="39425" y="20704"/>
                  </a:lnTo>
                  <a:lnTo>
                    <a:pt x="39425" y="20002"/>
                  </a:lnTo>
                  <a:lnTo>
                    <a:pt x="39425" y="19279"/>
                  </a:lnTo>
                  <a:lnTo>
                    <a:pt x="39363" y="18536"/>
                  </a:lnTo>
                  <a:lnTo>
                    <a:pt x="39301" y="17752"/>
                  </a:lnTo>
                  <a:lnTo>
                    <a:pt x="39198" y="16947"/>
                  </a:lnTo>
                  <a:lnTo>
                    <a:pt x="39198" y="16947"/>
                  </a:lnTo>
                  <a:lnTo>
                    <a:pt x="39054" y="16121"/>
                  </a:lnTo>
                  <a:lnTo>
                    <a:pt x="38847" y="15275"/>
                  </a:lnTo>
                  <a:lnTo>
                    <a:pt x="38620" y="14408"/>
                  </a:lnTo>
                  <a:lnTo>
                    <a:pt x="38331" y="13520"/>
                  </a:lnTo>
                  <a:lnTo>
                    <a:pt x="38001" y="12633"/>
                  </a:lnTo>
                  <a:lnTo>
                    <a:pt x="37609" y="11745"/>
                  </a:lnTo>
                  <a:lnTo>
                    <a:pt x="37402" y="11291"/>
                  </a:lnTo>
                  <a:lnTo>
                    <a:pt x="37175" y="10837"/>
                  </a:lnTo>
                  <a:lnTo>
                    <a:pt x="36928" y="10404"/>
                  </a:lnTo>
                  <a:lnTo>
                    <a:pt x="36659" y="9950"/>
                  </a:lnTo>
                  <a:lnTo>
                    <a:pt x="36659" y="9950"/>
                  </a:lnTo>
                  <a:lnTo>
                    <a:pt x="36391" y="9516"/>
                  </a:lnTo>
                  <a:lnTo>
                    <a:pt x="36102" y="9062"/>
                  </a:lnTo>
                  <a:lnTo>
                    <a:pt x="35813" y="8628"/>
                  </a:lnTo>
                  <a:lnTo>
                    <a:pt x="35483" y="8195"/>
                  </a:lnTo>
                  <a:lnTo>
                    <a:pt x="35153" y="7762"/>
                  </a:lnTo>
                  <a:lnTo>
                    <a:pt x="34802" y="7328"/>
                  </a:lnTo>
                  <a:lnTo>
                    <a:pt x="34430" y="6895"/>
                  </a:lnTo>
                  <a:lnTo>
                    <a:pt x="34059" y="6482"/>
                  </a:lnTo>
                  <a:lnTo>
                    <a:pt x="33666" y="6069"/>
                  </a:lnTo>
                  <a:lnTo>
                    <a:pt x="33254" y="5677"/>
                  </a:lnTo>
                  <a:lnTo>
                    <a:pt x="32820" y="5285"/>
                  </a:lnTo>
                  <a:lnTo>
                    <a:pt x="32387" y="4892"/>
                  </a:lnTo>
                  <a:lnTo>
                    <a:pt x="31912" y="4521"/>
                  </a:lnTo>
                  <a:lnTo>
                    <a:pt x="31437" y="4170"/>
                  </a:lnTo>
                  <a:lnTo>
                    <a:pt x="30942" y="3819"/>
                  </a:lnTo>
                  <a:lnTo>
                    <a:pt x="30446" y="3489"/>
                  </a:lnTo>
                  <a:lnTo>
                    <a:pt x="30446" y="3489"/>
                  </a:lnTo>
                  <a:lnTo>
                    <a:pt x="29910" y="3179"/>
                  </a:lnTo>
                  <a:lnTo>
                    <a:pt x="29373" y="2870"/>
                  </a:lnTo>
                  <a:lnTo>
                    <a:pt x="28836" y="2581"/>
                  </a:lnTo>
                  <a:lnTo>
                    <a:pt x="28279" y="2292"/>
                  </a:lnTo>
                  <a:lnTo>
                    <a:pt x="27701" y="2044"/>
                  </a:lnTo>
                  <a:lnTo>
                    <a:pt x="27102" y="1796"/>
                  </a:lnTo>
                  <a:lnTo>
                    <a:pt x="26504" y="1549"/>
                  </a:lnTo>
                  <a:lnTo>
                    <a:pt x="25885" y="1342"/>
                  </a:lnTo>
                  <a:lnTo>
                    <a:pt x="25265" y="1156"/>
                  </a:lnTo>
                  <a:lnTo>
                    <a:pt x="24646" y="971"/>
                  </a:lnTo>
                  <a:lnTo>
                    <a:pt x="24006" y="826"/>
                  </a:lnTo>
                  <a:lnTo>
                    <a:pt x="23346" y="682"/>
                  </a:lnTo>
                  <a:lnTo>
                    <a:pt x="22685" y="578"/>
                  </a:lnTo>
                  <a:lnTo>
                    <a:pt x="22025" y="496"/>
                  </a:lnTo>
                  <a:lnTo>
                    <a:pt x="21344" y="434"/>
                  </a:lnTo>
                  <a:lnTo>
                    <a:pt x="20662" y="413"/>
                  </a:lnTo>
                  <a:lnTo>
                    <a:pt x="20662" y="413"/>
                  </a:lnTo>
                  <a:lnTo>
                    <a:pt x="20311" y="393"/>
                  </a:lnTo>
                  <a:lnTo>
                    <a:pt x="19961" y="372"/>
                  </a:lnTo>
                  <a:lnTo>
                    <a:pt x="19279" y="393"/>
                  </a:lnTo>
                  <a:lnTo>
                    <a:pt x="17876" y="475"/>
                  </a:lnTo>
                  <a:lnTo>
                    <a:pt x="17876" y="475"/>
                  </a:lnTo>
                  <a:lnTo>
                    <a:pt x="17195" y="578"/>
                  </a:lnTo>
                  <a:lnTo>
                    <a:pt x="16493" y="682"/>
                  </a:lnTo>
                  <a:lnTo>
                    <a:pt x="16493" y="682"/>
                  </a:lnTo>
                  <a:lnTo>
                    <a:pt x="16142" y="744"/>
                  </a:lnTo>
                  <a:lnTo>
                    <a:pt x="15791" y="805"/>
                  </a:lnTo>
                  <a:lnTo>
                    <a:pt x="15089" y="991"/>
                  </a:lnTo>
                  <a:lnTo>
                    <a:pt x="15089" y="991"/>
                  </a:lnTo>
                  <a:lnTo>
                    <a:pt x="14738" y="1074"/>
                  </a:lnTo>
                  <a:lnTo>
                    <a:pt x="14408" y="1177"/>
                  </a:lnTo>
                  <a:lnTo>
                    <a:pt x="13706" y="1383"/>
                  </a:lnTo>
                  <a:lnTo>
                    <a:pt x="12344" y="1879"/>
                  </a:lnTo>
                  <a:lnTo>
                    <a:pt x="12344" y="1879"/>
                  </a:lnTo>
                  <a:lnTo>
                    <a:pt x="11023" y="2519"/>
                  </a:lnTo>
                  <a:lnTo>
                    <a:pt x="10362" y="2870"/>
                  </a:lnTo>
                  <a:lnTo>
                    <a:pt x="10032" y="3055"/>
                  </a:lnTo>
                  <a:lnTo>
                    <a:pt x="9723" y="3241"/>
                  </a:lnTo>
                  <a:lnTo>
                    <a:pt x="9723" y="3241"/>
                  </a:lnTo>
                  <a:lnTo>
                    <a:pt x="9103" y="3654"/>
                  </a:lnTo>
                  <a:lnTo>
                    <a:pt x="8484" y="4067"/>
                  </a:lnTo>
                  <a:lnTo>
                    <a:pt x="7865" y="4521"/>
                  </a:lnTo>
                  <a:lnTo>
                    <a:pt x="7287" y="4996"/>
                  </a:lnTo>
                  <a:lnTo>
                    <a:pt x="6709" y="5491"/>
                  </a:lnTo>
                  <a:lnTo>
                    <a:pt x="6152" y="6007"/>
                  </a:lnTo>
                  <a:lnTo>
                    <a:pt x="5615" y="6564"/>
                  </a:lnTo>
                  <a:lnTo>
                    <a:pt x="5120" y="7142"/>
                  </a:lnTo>
                  <a:lnTo>
                    <a:pt x="5120" y="7142"/>
                  </a:lnTo>
                  <a:lnTo>
                    <a:pt x="4624" y="7741"/>
                  </a:lnTo>
                  <a:lnTo>
                    <a:pt x="4170" y="8360"/>
                  </a:lnTo>
                  <a:lnTo>
                    <a:pt x="3716" y="9000"/>
                  </a:lnTo>
                  <a:lnTo>
                    <a:pt x="3303" y="9661"/>
                  </a:lnTo>
                  <a:lnTo>
                    <a:pt x="2911" y="10321"/>
                  </a:lnTo>
                  <a:lnTo>
                    <a:pt x="2539" y="11023"/>
                  </a:lnTo>
                  <a:lnTo>
                    <a:pt x="2188" y="11725"/>
                  </a:lnTo>
                  <a:lnTo>
                    <a:pt x="1858" y="12447"/>
                  </a:lnTo>
                  <a:lnTo>
                    <a:pt x="1858" y="12447"/>
                  </a:lnTo>
                  <a:lnTo>
                    <a:pt x="1590" y="13190"/>
                  </a:lnTo>
                  <a:lnTo>
                    <a:pt x="1342" y="13933"/>
                  </a:lnTo>
                  <a:lnTo>
                    <a:pt x="1115" y="14676"/>
                  </a:lnTo>
                  <a:lnTo>
                    <a:pt x="929" y="15440"/>
                  </a:lnTo>
                  <a:lnTo>
                    <a:pt x="785" y="16204"/>
                  </a:lnTo>
                  <a:lnTo>
                    <a:pt x="640" y="16968"/>
                  </a:lnTo>
                  <a:lnTo>
                    <a:pt x="537" y="17731"/>
                  </a:lnTo>
                  <a:lnTo>
                    <a:pt x="475" y="18495"/>
                  </a:lnTo>
                  <a:lnTo>
                    <a:pt x="475" y="18495"/>
                  </a:lnTo>
                  <a:lnTo>
                    <a:pt x="434" y="19279"/>
                  </a:lnTo>
                  <a:lnTo>
                    <a:pt x="413" y="20043"/>
                  </a:lnTo>
                  <a:lnTo>
                    <a:pt x="455" y="20807"/>
                  </a:lnTo>
                  <a:lnTo>
                    <a:pt x="517" y="21550"/>
                  </a:lnTo>
                  <a:lnTo>
                    <a:pt x="599" y="22314"/>
                  </a:lnTo>
                  <a:lnTo>
                    <a:pt x="723" y="23057"/>
                  </a:lnTo>
                  <a:lnTo>
                    <a:pt x="867" y="23779"/>
                  </a:lnTo>
                  <a:lnTo>
                    <a:pt x="1033" y="24522"/>
                  </a:lnTo>
                  <a:lnTo>
                    <a:pt x="1033" y="24522"/>
                  </a:lnTo>
                  <a:lnTo>
                    <a:pt x="1115" y="24873"/>
                  </a:lnTo>
                  <a:lnTo>
                    <a:pt x="1218" y="25224"/>
                  </a:lnTo>
                  <a:lnTo>
                    <a:pt x="1445" y="25946"/>
                  </a:lnTo>
                  <a:lnTo>
                    <a:pt x="1941" y="27329"/>
                  </a:lnTo>
                  <a:lnTo>
                    <a:pt x="1941" y="27329"/>
                  </a:lnTo>
                  <a:lnTo>
                    <a:pt x="2560" y="28630"/>
                  </a:lnTo>
                  <a:lnTo>
                    <a:pt x="2911" y="29270"/>
                  </a:lnTo>
                  <a:lnTo>
                    <a:pt x="3076" y="29579"/>
                  </a:lnTo>
                  <a:lnTo>
                    <a:pt x="3282" y="29889"/>
                  </a:lnTo>
                  <a:lnTo>
                    <a:pt x="3282" y="29889"/>
                  </a:lnTo>
                  <a:lnTo>
                    <a:pt x="3448" y="30199"/>
                  </a:lnTo>
                  <a:lnTo>
                    <a:pt x="3633" y="30508"/>
                  </a:lnTo>
                  <a:lnTo>
                    <a:pt x="4046" y="31086"/>
                  </a:lnTo>
                  <a:lnTo>
                    <a:pt x="4913" y="32201"/>
                  </a:lnTo>
                  <a:lnTo>
                    <a:pt x="4913" y="32201"/>
                  </a:lnTo>
                  <a:lnTo>
                    <a:pt x="5842" y="33253"/>
                  </a:lnTo>
                  <a:lnTo>
                    <a:pt x="6317" y="33749"/>
                  </a:lnTo>
                  <a:lnTo>
                    <a:pt x="6564" y="33976"/>
                  </a:lnTo>
                  <a:lnTo>
                    <a:pt x="6833" y="34203"/>
                  </a:lnTo>
                  <a:lnTo>
                    <a:pt x="6833" y="34203"/>
                  </a:lnTo>
                  <a:lnTo>
                    <a:pt x="7349" y="34657"/>
                  </a:lnTo>
                  <a:lnTo>
                    <a:pt x="7865" y="35091"/>
                  </a:lnTo>
                  <a:lnTo>
                    <a:pt x="8401" y="35503"/>
                  </a:lnTo>
                  <a:lnTo>
                    <a:pt x="8938" y="35896"/>
                  </a:lnTo>
                  <a:lnTo>
                    <a:pt x="9495" y="36246"/>
                  </a:lnTo>
                  <a:lnTo>
                    <a:pt x="10073" y="36597"/>
                  </a:lnTo>
                  <a:lnTo>
                    <a:pt x="10651" y="36907"/>
                  </a:lnTo>
                  <a:lnTo>
                    <a:pt x="11229" y="37217"/>
                  </a:lnTo>
                  <a:lnTo>
                    <a:pt x="11807" y="37485"/>
                  </a:lnTo>
                  <a:lnTo>
                    <a:pt x="12406" y="37733"/>
                  </a:lnTo>
                  <a:lnTo>
                    <a:pt x="12984" y="37980"/>
                  </a:lnTo>
                  <a:lnTo>
                    <a:pt x="13582" y="38187"/>
                  </a:lnTo>
                  <a:lnTo>
                    <a:pt x="14181" y="38393"/>
                  </a:lnTo>
                  <a:lnTo>
                    <a:pt x="14780" y="38558"/>
                  </a:lnTo>
                  <a:lnTo>
                    <a:pt x="15378" y="38723"/>
                  </a:lnTo>
                  <a:lnTo>
                    <a:pt x="15977" y="38868"/>
                  </a:lnTo>
                  <a:lnTo>
                    <a:pt x="15977" y="38868"/>
                  </a:lnTo>
                  <a:lnTo>
                    <a:pt x="16575" y="38992"/>
                  </a:lnTo>
                  <a:lnTo>
                    <a:pt x="17153" y="39074"/>
                  </a:lnTo>
                  <a:lnTo>
                    <a:pt x="17752" y="39157"/>
                  </a:lnTo>
                  <a:lnTo>
                    <a:pt x="18351" y="39219"/>
                  </a:lnTo>
                  <a:lnTo>
                    <a:pt x="18929" y="39260"/>
                  </a:lnTo>
                  <a:lnTo>
                    <a:pt x="19506" y="39281"/>
                  </a:lnTo>
                  <a:lnTo>
                    <a:pt x="20084" y="39281"/>
                  </a:lnTo>
                  <a:lnTo>
                    <a:pt x="20642" y="39260"/>
                  </a:lnTo>
                  <a:lnTo>
                    <a:pt x="21220" y="39239"/>
                  </a:lnTo>
                  <a:lnTo>
                    <a:pt x="21777" y="39178"/>
                  </a:lnTo>
                  <a:lnTo>
                    <a:pt x="22314" y="39116"/>
                  </a:lnTo>
                  <a:lnTo>
                    <a:pt x="22850" y="39054"/>
                  </a:lnTo>
                  <a:lnTo>
                    <a:pt x="23387" y="38950"/>
                  </a:lnTo>
                  <a:lnTo>
                    <a:pt x="23924" y="38868"/>
                  </a:lnTo>
                  <a:lnTo>
                    <a:pt x="24440" y="38744"/>
                  </a:lnTo>
                  <a:lnTo>
                    <a:pt x="24935" y="38620"/>
                  </a:lnTo>
                  <a:lnTo>
                    <a:pt x="24935" y="38620"/>
                  </a:lnTo>
                  <a:lnTo>
                    <a:pt x="25431" y="38476"/>
                  </a:lnTo>
                  <a:lnTo>
                    <a:pt x="25926" y="38331"/>
                  </a:lnTo>
                  <a:lnTo>
                    <a:pt x="26401" y="38166"/>
                  </a:lnTo>
                  <a:lnTo>
                    <a:pt x="26875" y="38001"/>
                  </a:lnTo>
                  <a:lnTo>
                    <a:pt x="27784" y="37629"/>
                  </a:lnTo>
                  <a:lnTo>
                    <a:pt x="28630" y="37237"/>
                  </a:lnTo>
                  <a:lnTo>
                    <a:pt x="29456" y="36804"/>
                  </a:lnTo>
                  <a:lnTo>
                    <a:pt x="30219" y="36350"/>
                  </a:lnTo>
                  <a:lnTo>
                    <a:pt x="30962" y="35896"/>
                  </a:lnTo>
                  <a:lnTo>
                    <a:pt x="31644" y="35400"/>
                  </a:lnTo>
                  <a:lnTo>
                    <a:pt x="31644" y="35400"/>
                  </a:lnTo>
                  <a:lnTo>
                    <a:pt x="32283" y="34905"/>
                  </a:lnTo>
                  <a:lnTo>
                    <a:pt x="32882" y="34389"/>
                  </a:lnTo>
                  <a:lnTo>
                    <a:pt x="33439" y="33893"/>
                  </a:lnTo>
                  <a:lnTo>
                    <a:pt x="33955" y="33398"/>
                  </a:lnTo>
                  <a:lnTo>
                    <a:pt x="34430" y="32882"/>
                  </a:lnTo>
                  <a:lnTo>
                    <a:pt x="34884" y="32387"/>
                  </a:lnTo>
                  <a:lnTo>
                    <a:pt x="35276" y="31912"/>
                  </a:lnTo>
                  <a:lnTo>
                    <a:pt x="35627" y="31416"/>
                  </a:lnTo>
                  <a:lnTo>
                    <a:pt x="35627" y="31416"/>
                  </a:lnTo>
                  <a:lnTo>
                    <a:pt x="35978" y="30962"/>
                  </a:lnTo>
                  <a:lnTo>
                    <a:pt x="36267" y="30529"/>
                  </a:lnTo>
                  <a:lnTo>
                    <a:pt x="36783" y="29703"/>
                  </a:lnTo>
                  <a:lnTo>
                    <a:pt x="36783" y="29703"/>
                  </a:lnTo>
                  <a:lnTo>
                    <a:pt x="37010" y="29332"/>
                  </a:lnTo>
                  <a:lnTo>
                    <a:pt x="37217" y="29001"/>
                  </a:lnTo>
                  <a:lnTo>
                    <a:pt x="37217" y="29001"/>
                  </a:lnTo>
                  <a:lnTo>
                    <a:pt x="37506" y="28382"/>
                  </a:lnTo>
                  <a:lnTo>
                    <a:pt x="37506" y="28382"/>
                  </a:lnTo>
                  <a:lnTo>
                    <a:pt x="37939" y="27536"/>
                  </a:lnTo>
                  <a:lnTo>
                    <a:pt x="37939" y="27536"/>
                  </a:lnTo>
                  <a:lnTo>
                    <a:pt x="38084" y="27268"/>
                  </a:lnTo>
                  <a:lnTo>
                    <a:pt x="38084" y="27268"/>
                  </a:lnTo>
                  <a:lnTo>
                    <a:pt x="37960" y="27557"/>
                  </a:lnTo>
                  <a:lnTo>
                    <a:pt x="37960" y="27557"/>
                  </a:lnTo>
                  <a:lnTo>
                    <a:pt x="37588" y="28423"/>
                  </a:lnTo>
                  <a:lnTo>
                    <a:pt x="37588" y="28423"/>
                  </a:lnTo>
                  <a:lnTo>
                    <a:pt x="37299" y="29043"/>
                  </a:lnTo>
                  <a:lnTo>
                    <a:pt x="37299" y="29043"/>
                  </a:lnTo>
                  <a:lnTo>
                    <a:pt x="37113" y="29394"/>
                  </a:lnTo>
                  <a:lnTo>
                    <a:pt x="36886" y="29765"/>
                  </a:lnTo>
                  <a:lnTo>
                    <a:pt x="36886" y="29765"/>
                  </a:lnTo>
                  <a:lnTo>
                    <a:pt x="36391" y="30611"/>
                  </a:lnTo>
                  <a:lnTo>
                    <a:pt x="36102" y="31066"/>
                  </a:lnTo>
                  <a:lnTo>
                    <a:pt x="35772" y="31520"/>
                  </a:lnTo>
                  <a:lnTo>
                    <a:pt x="35772" y="31520"/>
                  </a:lnTo>
                  <a:lnTo>
                    <a:pt x="35400" y="32015"/>
                  </a:lnTo>
                  <a:lnTo>
                    <a:pt x="35008" y="32510"/>
                  </a:lnTo>
                  <a:lnTo>
                    <a:pt x="34575" y="33006"/>
                  </a:lnTo>
                  <a:lnTo>
                    <a:pt x="34100" y="33522"/>
                  </a:lnTo>
                  <a:lnTo>
                    <a:pt x="33584" y="34038"/>
                  </a:lnTo>
                  <a:lnTo>
                    <a:pt x="33026" y="34554"/>
                  </a:lnTo>
                  <a:lnTo>
                    <a:pt x="32428" y="35070"/>
                  </a:lnTo>
                  <a:lnTo>
                    <a:pt x="31788" y="35586"/>
                  </a:lnTo>
                  <a:lnTo>
                    <a:pt x="31788" y="35586"/>
                  </a:lnTo>
                  <a:lnTo>
                    <a:pt x="31086" y="36081"/>
                  </a:lnTo>
                  <a:lnTo>
                    <a:pt x="30364" y="36577"/>
                  </a:lnTo>
                  <a:lnTo>
                    <a:pt x="29579" y="37031"/>
                  </a:lnTo>
                  <a:lnTo>
                    <a:pt x="28754" y="37464"/>
                  </a:lnTo>
                  <a:lnTo>
                    <a:pt x="27887" y="37877"/>
                  </a:lnTo>
                  <a:lnTo>
                    <a:pt x="27433" y="38084"/>
                  </a:lnTo>
                  <a:lnTo>
                    <a:pt x="26979" y="38269"/>
                  </a:lnTo>
                  <a:lnTo>
                    <a:pt x="26504" y="38434"/>
                  </a:lnTo>
                  <a:lnTo>
                    <a:pt x="26008" y="38600"/>
                  </a:lnTo>
                  <a:lnTo>
                    <a:pt x="25513" y="38765"/>
                  </a:lnTo>
                  <a:lnTo>
                    <a:pt x="25018" y="38909"/>
                  </a:lnTo>
                  <a:lnTo>
                    <a:pt x="25018" y="38909"/>
                  </a:lnTo>
                  <a:lnTo>
                    <a:pt x="24502" y="39033"/>
                  </a:lnTo>
                  <a:lnTo>
                    <a:pt x="23986" y="39157"/>
                  </a:lnTo>
                  <a:lnTo>
                    <a:pt x="23449" y="39260"/>
                  </a:lnTo>
                  <a:lnTo>
                    <a:pt x="22912" y="39343"/>
                  </a:lnTo>
                  <a:lnTo>
                    <a:pt x="22355" y="39425"/>
                  </a:lnTo>
                  <a:lnTo>
                    <a:pt x="21798" y="39487"/>
                  </a:lnTo>
                  <a:lnTo>
                    <a:pt x="21240" y="39549"/>
                  </a:lnTo>
                  <a:lnTo>
                    <a:pt x="20662" y="39590"/>
                  </a:lnTo>
                  <a:lnTo>
                    <a:pt x="20084" y="39590"/>
                  </a:lnTo>
                  <a:lnTo>
                    <a:pt x="19506" y="39590"/>
                  </a:lnTo>
                  <a:lnTo>
                    <a:pt x="18908" y="39590"/>
                  </a:lnTo>
                  <a:lnTo>
                    <a:pt x="18309" y="39549"/>
                  </a:lnTo>
                  <a:lnTo>
                    <a:pt x="17711" y="39487"/>
                  </a:lnTo>
                  <a:lnTo>
                    <a:pt x="17112" y="39405"/>
                  </a:lnTo>
                  <a:lnTo>
                    <a:pt x="16513" y="39322"/>
                  </a:lnTo>
                  <a:lnTo>
                    <a:pt x="15894" y="39198"/>
                  </a:lnTo>
                  <a:lnTo>
                    <a:pt x="15894" y="39198"/>
                  </a:lnTo>
                  <a:lnTo>
                    <a:pt x="15296" y="39054"/>
                  </a:lnTo>
                  <a:lnTo>
                    <a:pt x="14697" y="38909"/>
                  </a:lnTo>
                  <a:lnTo>
                    <a:pt x="14078" y="38723"/>
                  </a:lnTo>
                  <a:lnTo>
                    <a:pt x="13479" y="38517"/>
                  </a:lnTo>
                  <a:lnTo>
                    <a:pt x="12860" y="38311"/>
                  </a:lnTo>
                  <a:lnTo>
                    <a:pt x="12261" y="38063"/>
                  </a:lnTo>
                  <a:lnTo>
                    <a:pt x="11663" y="37815"/>
                  </a:lnTo>
                  <a:lnTo>
                    <a:pt x="11064" y="37526"/>
                  </a:lnTo>
                  <a:lnTo>
                    <a:pt x="10466" y="37237"/>
                  </a:lnTo>
                  <a:lnTo>
                    <a:pt x="9888" y="36907"/>
                  </a:lnTo>
                  <a:lnTo>
                    <a:pt x="9310" y="36556"/>
                  </a:lnTo>
                  <a:lnTo>
                    <a:pt x="8732" y="36205"/>
                  </a:lnTo>
                  <a:lnTo>
                    <a:pt x="8174" y="35813"/>
                  </a:lnTo>
                  <a:lnTo>
                    <a:pt x="7638" y="35380"/>
                  </a:lnTo>
                  <a:lnTo>
                    <a:pt x="7101" y="34946"/>
                  </a:lnTo>
                  <a:lnTo>
                    <a:pt x="6585" y="34492"/>
                  </a:lnTo>
                  <a:lnTo>
                    <a:pt x="6585" y="34492"/>
                  </a:lnTo>
                  <a:lnTo>
                    <a:pt x="6317" y="34244"/>
                  </a:lnTo>
                  <a:lnTo>
                    <a:pt x="6048" y="34017"/>
                  </a:lnTo>
                  <a:lnTo>
                    <a:pt x="5553" y="33501"/>
                  </a:lnTo>
                  <a:lnTo>
                    <a:pt x="4603" y="32448"/>
                  </a:lnTo>
                  <a:lnTo>
                    <a:pt x="4603" y="32448"/>
                  </a:lnTo>
                  <a:lnTo>
                    <a:pt x="3737" y="31313"/>
                  </a:lnTo>
                  <a:lnTo>
                    <a:pt x="3324" y="30715"/>
                  </a:lnTo>
                  <a:lnTo>
                    <a:pt x="3117" y="30405"/>
                  </a:lnTo>
                  <a:lnTo>
                    <a:pt x="2932" y="30095"/>
                  </a:lnTo>
                  <a:lnTo>
                    <a:pt x="2932" y="30095"/>
                  </a:lnTo>
                  <a:lnTo>
                    <a:pt x="2746" y="29786"/>
                  </a:lnTo>
                  <a:lnTo>
                    <a:pt x="2560" y="29476"/>
                  </a:lnTo>
                  <a:lnTo>
                    <a:pt x="2209" y="28816"/>
                  </a:lnTo>
                  <a:lnTo>
                    <a:pt x="1569" y="27474"/>
                  </a:lnTo>
                  <a:lnTo>
                    <a:pt x="1569" y="27474"/>
                  </a:lnTo>
                  <a:lnTo>
                    <a:pt x="1301" y="26772"/>
                  </a:lnTo>
                  <a:lnTo>
                    <a:pt x="1053" y="26070"/>
                  </a:lnTo>
                  <a:lnTo>
                    <a:pt x="826" y="25348"/>
                  </a:lnTo>
                  <a:lnTo>
                    <a:pt x="723" y="24976"/>
                  </a:lnTo>
                  <a:lnTo>
                    <a:pt x="640" y="24605"/>
                  </a:lnTo>
                  <a:lnTo>
                    <a:pt x="640" y="24605"/>
                  </a:lnTo>
                  <a:lnTo>
                    <a:pt x="455" y="23862"/>
                  </a:lnTo>
                  <a:lnTo>
                    <a:pt x="310" y="23119"/>
                  </a:lnTo>
                  <a:lnTo>
                    <a:pt x="186" y="22355"/>
                  </a:lnTo>
                  <a:lnTo>
                    <a:pt x="104" y="21591"/>
                  </a:lnTo>
                  <a:lnTo>
                    <a:pt x="42" y="20827"/>
                  </a:lnTo>
                  <a:lnTo>
                    <a:pt x="0" y="20043"/>
                  </a:lnTo>
                  <a:lnTo>
                    <a:pt x="21" y="19259"/>
                  </a:lnTo>
                  <a:lnTo>
                    <a:pt x="62" y="18474"/>
                  </a:lnTo>
                  <a:lnTo>
                    <a:pt x="62" y="18474"/>
                  </a:lnTo>
                  <a:lnTo>
                    <a:pt x="145" y="17690"/>
                  </a:lnTo>
                  <a:lnTo>
                    <a:pt x="228" y="16906"/>
                  </a:lnTo>
                  <a:lnTo>
                    <a:pt x="372" y="16121"/>
                  </a:lnTo>
                  <a:lnTo>
                    <a:pt x="537" y="15358"/>
                  </a:lnTo>
                  <a:lnTo>
                    <a:pt x="723" y="14573"/>
                  </a:lnTo>
                  <a:lnTo>
                    <a:pt x="950" y="13809"/>
                  </a:lnTo>
                  <a:lnTo>
                    <a:pt x="1198" y="13046"/>
                  </a:lnTo>
                  <a:lnTo>
                    <a:pt x="1487" y="12282"/>
                  </a:lnTo>
                  <a:lnTo>
                    <a:pt x="1487" y="12282"/>
                  </a:lnTo>
                  <a:lnTo>
                    <a:pt x="1817" y="11560"/>
                  </a:lnTo>
                  <a:lnTo>
                    <a:pt x="2168" y="10837"/>
                  </a:lnTo>
                  <a:lnTo>
                    <a:pt x="2539" y="10135"/>
                  </a:lnTo>
                  <a:lnTo>
                    <a:pt x="2952" y="9433"/>
                  </a:lnTo>
                  <a:lnTo>
                    <a:pt x="3386" y="8773"/>
                  </a:lnTo>
                  <a:lnTo>
                    <a:pt x="3840" y="8112"/>
                  </a:lnTo>
                  <a:lnTo>
                    <a:pt x="4315" y="7493"/>
                  </a:lnTo>
                  <a:lnTo>
                    <a:pt x="4810" y="6874"/>
                  </a:lnTo>
                  <a:lnTo>
                    <a:pt x="4810" y="6874"/>
                  </a:lnTo>
                  <a:lnTo>
                    <a:pt x="5326" y="6296"/>
                  </a:lnTo>
                  <a:lnTo>
                    <a:pt x="5863" y="5718"/>
                  </a:lnTo>
                  <a:lnTo>
                    <a:pt x="6441" y="5202"/>
                  </a:lnTo>
                  <a:lnTo>
                    <a:pt x="7019" y="4686"/>
                  </a:lnTo>
                  <a:lnTo>
                    <a:pt x="7617" y="4211"/>
                  </a:lnTo>
                  <a:lnTo>
                    <a:pt x="8236" y="3736"/>
                  </a:lnTo>
                  <a:lnTo>
                    <a:pt x="8876" y="3324"/>
                  </a:lnTo>
                  <a:lnTo>
                    <a:pt x="9516" y="2911"/>
                  </a:lnTo>
                  <a:lnTo>
                    <a:pt x="9516" y="2911"/>
                  </a:lnTo>
                  <a:lnTo>
                    <a:pt x="9846" y="2704"/>
                  </a:lnTo>
                  <a:lnTo>
                    <a:pt x="10156" y="2519"/>
                  </a:lnTo>
                  <a:lnTo>
                    <a:pt x="10837" y="2168"/>
                  </a:lnTo>
                  <a:lnTo>
                    <a:pt x="11518" y="1838"/>
                  </a:lnTo>
                  <a:lnTo>
                    <a:pt x="12199" y="1528"/>
                  </a:lnTo>
                  <a:lnTo>
                    <a:pt x="12199" y="1528"/>
                  </a:lnTo>
                  <a:lnTo>
                    <a:pt x="13582" y="1012"/>
                  </a:lnTo>
                  <a:lnTo>
                    <a:pt x="14284" y="785"/>
                  </a:lnTo>
                  <a:lnTo>
                    <a:pt x="14635" y="702"/>
                  </a:lnTo>
                  <a:lnTo>
                    <a:pt x="15007" y="599"/>
                  </a:lnTo>
                  <a:lnTo>
                    <a:pt x="15007" y="599"/>
                  </a:lnTo>
                  <a:lnTo>
                    <a:pt x="15708" y="434"/>
                  </a:lnTo>
                  <a:lnTo>
                    <a:pt x="16059" y="351"/>
                  </a:lnTo>
                  <a:lnTo>
                    <a:pt x="16431" y="310"/>
                  </a:lnTo>
                  <a:lnTo>
                    <a:pt x="16431" y="310"/>
                  </a:lnTo>
                  <a:lnTo>
                    <a:pt x="17133" y="186"/>
                  </a:lnTo>
                  <a:lnTo>
                    <a:pt x="17855" y="104"/>
                  </a:lnTo>
                  <a:lnTo>
                    <a:pt x="17855" y="104"/>
                  </a:lnTo>
                  <a:lnTo>
                    <a:pt x="19259" y="21"/>
                  </a:lnTo>
                  <a:lnTo>
                    <a:pt x="19981" y="0"/>
                  </a:lnTo>
                  <a:lnTo>
                    <a:pt x="20332" y="0"/>
                  </a:lnTo>
                  <a:lnTo>
                    <a:pt x="20662" y="21"/>
                  </a:lnTo>
                  <a:lnTo>
                    <a:pt x="20662" y="21"/>
                  </a:lnTo>
                  <a:lnTo>
                    <a:pt x="21364" y="62"/>
                  </a:lnTo>
                  <a:lnTo>
                    <a:pt x="22066" y="124"/>
                  </a:lnTo>
                  <a:lnTo>
                    <a:pt x="22747" y="207"/>
                  </a:lnTo>
                  <a:lnTo>
                    <a:pt x="23408" y="331"/>
                  </a:lnTo>
                  <a:lnTo>
                    <a:pt x="24068" y="455"/>
                  </a:lnTo>
                  <a:lnTo>
                    <a:pt x="24729" y="620"/>
                  </a:lnTo>
                  <a:lnTo>
                    <a:pt x="25369" y="805"/>
                  </a:lnTo>
                  <a:lnTo>
                    <a:pt x="26008" y="991"/>
                  </a:lnTo>
                  <a:lnTo>
                    <a:pt x="26628" y="1218"/>
                  </a:lnTo>
                  <a:lnTo>
                    <a:pt x="27247" y="1445"/>
                  </a:lnTo>
                  <a:lnTo>
                    <a:pt x="27846" y="1714"/>
                  </a:lnTo>
                  <a:lnTo>
                    <a:pt x="28423" y="1982"/>
                  </a:lnTo>
                  <a:lnTo>
                    <a:pt x="29001" y="2271"/>
                  </a:lnTo>
                  <a:lnTo>
                    <a:pt x="29559" y="2560"/>
                  </a:lnTo>
                  <a:lnTo>
                    <a:pt x="30095" y="2870"/>
                  </a:lnTo>
                  <a:lnTo>
                    <a:pt x="30632" y="3200"/>
                  </a:lnTo>
                  <a:lnTo>
                    <a:pt x="30632" y="3200"/>
                  </a:lnTo>
                  <a:lnTo>
                    <a:pt x="31148" y="3551"/>
                  </a:lnTo>
                  <a:lnTo>
                    <a:pt x="31644" y="3902"/>
                  </a:lnTo>
                  <a:lnTo>
                    <a:pt x="32118" y="4273"/>
                  </a:lnTo>
                  <a:lnTo>
                    <a:pt x="32593" y="4645"/>
                  </a:lnTo>
                  <a:lnTo>
                    <a:pt x="33047" y="5037"/>
                  </a:lnTo>
                  <a:lnTo>
                    <a:pt x="33481" y="5429"/>
                  </a:lnTo>
                  <a:lnTo>
                    <a:pt x="33893" y="5842"/>
                  </a:lnTo>
                  <a:lnTo>
                    <a:pt x="34286" y="6275"/>
                  </a:lnTo>
                  <a:lnTo>
                    <a:pt x="34678" y="6688"/>
                  </a:lnTo>
                  <a:lnTo>
                    <a:pt x="35049" y="7122"/>
                  </a:lnTo>
                  <a:lnTo>
                    <a:pt x="35400" y="7555"/>
                  </a:lnTo>
                  <a:lnTo>
                    <a:pt x="35730" y="8009"/>
                  </a:lnTo>
                  <a:lnTo>
                    <a:pt x="36061" y="8443"/>
                  </a:lnTo>
                  <a:lnTo>
                    <a:pt x="36350" y="8897"/>
                  </a:lnTo>
                  <a:lnTo>
                    <a:pt x="36639" y="9351"/>
                  </a:lnTo>
                  <a:lnTo>
                    <a:pt x="36928" y="9805"/>
                  </a:lnTo>
                  <a:lnTo>
                    <a:pt x="36928" y="9805"/>
                  </a:lnTo>
                  <a:lnTo>
                    <a:pt x="37175" y="10259"/>
                  </a:lnTo>
                  <a:lnTo>
                    <a:pt x="37423" y="10713"/>
                  </a:lnTo>
                  <a:lnTo>
                    <a:pt x="37650" y="11167"/>
                  </a:lnTo>
                  <a:lnTo>
                    <a:pt x="37877" y="11621"/>
                  </a:lnTo>
                  <a:lnTo>
                    <a:pt x="38063" y="12076"/>
                  </a:lnTo>
                  <a:lnTo>
                    <a:pt x="38249" y="12530"/>
                  </a:lnTo>
                  <a:lnTo>
                    <a:pt x="38579" y="13438"/>
                  </a:lnTo>
                  <a:lnTo>
                    <a:pt x="38868" y="14325"/>
                  </a:lnTo>
                  <a:lnTo>
                    <a:pt x="39095" y="15213"/>
                  </a:lnTo>
                  <a:lnTo>
                    <a:pt x="39281" y="16080"/>
                  </a:lnTo>
                  <a:lnTo>
                    <a:pt x="39425" y="16906"/>
                  </a:lnTo>
                  <a:lnTo>
                    <a:pt x="39425" y="16906"/>
                  </a:lnTo>
                  <a:lnTo>
                    <a:pt x="39508" y="17731"/>
                  </a:lnTo>
                  <a:lnTo>
                    <a:pt x="39590" y="18516"/>
                  </a:lnTo>
                  <a:lnTo>
                    <a:pt x="39632" y="19279"/>
                  </a:lnTo>
                  <a:lnTo>
                    <a:pt x="39632" y="20002"/>
                  </a:lnTo>
                  <a:lnTo>
                    <a:pt x="39611" y="20704"/>
                  </a:lnTo>
                  <a:lnTo>
                    <a:pt x="39570" y="21364"/>
                  </a:lnTo>
                  <a:lnTo>
                    <a:pt x="39508" y="22004"/>
                  </a:lnTo>
                  <a:lnTo>
                    <a:pt x="39405" y="22603"/>
                  </a:lnTo>
                  <a:lnTo>
                    <a:pt x="39405" y="22603"/>
                  </a:lnTo>
                  <a:lnTo>
                    <a:pt x="39322" y="23160"/>
                  </a:lnTo>
                  <a:lnTo>
                    <a:pt x="39219" y="23697"/>
                  </a:lnTo>
                  <a:lnTo>
                    <a:pt x="38992" y="24646"/>
                  </a:lnTo>
                  <a:lnTo>
                    <a:pt x="38992" y="24646"/>
                  </a:lnTo>
                  <a:lnTo>
                    <a:pt x="38889" y="25059"/>
                  </a:lnTo>
                  <a:lnTo>
                    <a:pt x="38785" y="25451"/>
                  </a:lnTo>
                  <a:lnTo>
                    <a:pt x="38785" y="25451"/>
                  </a:lnTo>
                  <a:lnTo>
                    <a:pt x="38538" y="26091"/>
                  </a:lnTo>
                  <a:lnTo>
                    <a:pt x="38538" y="26091"/>
                  </a:lnTo>
                  <a:lnTo>
                    <a:pt x="38207" y="26979"/>
                  </a:lnTo>
                  <a:lnTo>
                    <a:pt x="38207" y="26979"/>
                  </a:lnTo>
                  <a:lnTo>
                    <a:pt x="38084" y="272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a:off x="3714500" y="1576175"/>
              <a:ext cx="5200" cy="19125"/>
            </a:xfrm>
            <a:custGeom>
              <a:rect b="b" l="l" r="r" t="t"/>
              <a:pathLst>
                <a:path extrusionOk="0" h="765" w="208">
                  <a:moveTo>
                    <a:pt x="207" y="1"/>
                  </a:moveTo>
                  <a:lnTo>
                    <a:pt x="1" y="764"/>
                  </a:lnTo>
                  <a:lnTo>
                    <a:pt x="63" y="558"/>
                  </a:lnTo>
                  <a:lnTo>
                    <a:pt x="207" y="1"/>
                  </a:lnTo>
                  <a:close/>
                </a:path>
              </a:pathLst>
            </a:custGeom>
            <a:solidFill>
              <a:srgbClr val="B25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3714500" y="1576175"/>
              <a:ext cx="5200" cy="19125"/>
            </a:xfrm>
            <a:custGeom>
              <a:rect b="b" l="l" r="r" t="t"/>
              <a:pathLst>
                <a:path extrusionOk="0" fill="none" h="765" w="208">
                  <a:moveTo>
                    <a:pt x="207" y="1"/>
                  </a:moveTo>
                  <a:lnTo>
                    <a:pt x="207" y="1"/>
                  </a:lnTo>
                  <a:lnTo>
                    <a:pt x="63" y="558"/>
                  </a:lnTo>
                  <a:lnTo>
                    <a:pt x="63" y="558"/>
                  </a:lnTo>
                  <a:lnTo>
                    <a:pt x="1" y="764"/>
                  </a:lnTo>
                  <a:lnTo>
                    <a:pt x="1" y="764"/>
                  </a:lnTo>
                  <a:lnTo>
                    <a:pt x="20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2775850" y="983250"/>
              <a:ext cx="951075" cy="675525"/>
            </a:xfrm>
            <a:custGeom>
              <a:rect b="b" l="l" r="r" t="t"/>
              <a:pathLst>
                <a:path extrusionOk="0" h="27021" w="38043">
                  <a:moveTo>
                    <a:pt x="18536" y="1"/>
                  </a:moveTo>
                  <a:lnTo>
                    <a:pt x="18020" y="22"/>
                  </a:lnTo>
                  <a:lnTo>
                    <a:pt x="17525" y="42"/>
                  </a:lnTo>
                  <a:lnTo>
                    <a:pt x="16493" y="104"/>
                  </a:lnTo>
                  <a:lnTo>
                    <a:pt x="15812" y="207"/>
                  </a:lnTo>
                  <a:lnTo>
                    <a:pt x="15110" y="311"/>
                  </a:lnTo>
                  <a:lnTo>
                    <a:pt x="14759" y="373"/>
                  </a:lnTo>
                  <a:lnTo>
                    <a:pt x="14408" y="434"/>
                  </a:lnTo>
                  <a:lnTo>
                    <a:pt x="13706" y="620"/>
                  </a:lnTo>
                  <a:lnTo>
                    <a:pt x="13355" y="703"/>
                  </a:lnTo>
                  <a:lnTo>
                    <a:pt x="13025" y="806"/>
                  </a:lnTo>
                  <a:lnTo>
                    <a:pt x="12323" y="1012"/>
                  </a:lnTo>
                  <a:lnTo>
                    <a:pt x="10961" y="1508"/>
                  </a:lnTo>
                  <a:lnTo>
                    <a:pt x="9640" y="2148"/>
                  </a:lnTo>
                  <a:lnTo>
                    <a:pt x="8979" y="2499"/>
                  </a:lnTo>
                  <a:lnTo>
                    <a:pt x="8649" y="2684"/>
                  </a:lnTo>
                  <a:lnTo>
                    <a:pt x="8340" y="2870"/>
                  </a:lnTo>
                  <a:lnTo>
                    <a:pt x="7720" y="3283"/>
                  </a:lnTo>
                  <a:lnTo>
                    <a:pt x="7101" y="3696"/>
                  </a:lnTo>
                  <a:lnTo>
                    <a:pt x="6482" y="4150"/>
                  </a:lnTo>
                  <a:lnTo>
                    <a:pt x="5904" y="4625"/>
                  </a:lnTo>
                  <a:lnTo>
                    <a:pt x="5326" y="5120"/>
                  </a:lnTo>
                  <a:lnTo>
                    <a:pt x="4769" y="5636"/>
                  </a:lnTo>
                  <a:lnTo>
                    <a:pt x="4232" y="6193"/>
                  </a:lnTo>
                  <a:lnTo>
                    <a:pt x="3737" y="6771"/>
                  </a:lnTo>
                  <a:lnTo>
                    <a:pt x="3241" y="7370"/>
                  </a:lnTo>
                  <a:lnTo>
                    <a:pt x="2787" y="7989"/>
                  </a:lnTo>
                  <a:lnTo>
                    <a:pt x="2333" y="8629"/>
                  </a:lnTo>
                  <a:lnTo>
                    <a:pt x="1920" y="9290"/>
                  </a:lnTo>
                  <a:lnTo>
                    <a:pt x="1528" y="9950"/>
                  </a:lnTo>
                  <a:lnTo>
                    <a:pt x="1156" y="10652"/>
                  </a:lnTo>
                  <a:lnTo>
                    <a:pt x="805" y="11354"/>
                  </a:lnTo>
                  <a:lnTo>
                    <a:pt x="475" y="12076"/>
                  </a:lnTo>
                  <a:lnTo>
                    <a:pt x="228" y="12737"/>
                  </a:lnTo>
                  <a:lnTo>
                    <a:pt x="0" y="13418"/>
                  </a:lnTo>
                  <a:lnTo>
                    <a:pt x="62" y="13356"/>
                  </a:lnTo>
                  <a:lnTo>
                    <a:pt x="145" y="13232"/>
                  </a:lnTo>
                  <a:lnTo>
                    <a:pt x="393" y="12819"/>
                  </a:lnTo>
                  <a:lnTo>
                    <a:pt x="744" y="12179"/>
                  </a:lnTo>
                  <a:lnTo>
                    <a:pt x="1218" y="11354"/>
                  </a:lnTo>
                  <a:lnTo>
                    <a:pt x="1528" y="10838"/>
                  </a:lnTo>
                  <a:lnTo>
                    <a:pt x="1899" y="10260"/>
                  </a:lnTo>
                  <a:lnTo>
                    <a:pt x="2312" y="9661"/>
                  </a:lnTo>
                  <a:lnTo>
                    <a:pt x="2787" y="9042"/>
                  </a:lnTo>
                  <a:lnTo>
                    <a:pt x="3303" y="8381"/>
                  </a:lnTo>
                  <a:lnTo>
                    <a:pt x="3902" y="7721"/>
                  </a:lnTo>
                  <a:lnTo>
                    <a:pt x="4562" y="7040"/>
                  </a:lnTo>
                  <a:lnTo>
                    <a:pt x="4913" y="6689"/>
                  </a:lnTo>
                  <a:lnTo>
                    <a:pt x="5285" y="6358"/>
                  </a:lnTo>
                  <a:lnTo>
                    <a:pt x="5656" y="6008"/>
                  </a:lnTo>
                  <a:lnTo>
                    <a:pt x="6069" y="5677"/>
                  </a:lnTo>
                  <a:lnTo>
                    <a:pt x="6502" y="5347"/>
                  </a:lnTo>
                  <a:lnTo>
                    <a:pt x="6936" y="5017"/>
                  </a:lnTo>
                  <a:lnTo>
                    <a:pt x="7390" y="4707"/>
                  </a:lnTo>
                  <a:lnTo>
                    <a:pt x="7865" y="4398"/>
                  </a:lnTo>
                  <a:lnTo>
                    <a:pt x="8360" y="4088"/>
                  </a:lnTo>
                  <a:lnTo>
                    <a:pt x="8876" y="3799"/>
                  </a:lnTo>
                  <a:lnTo>
                    <a:pt x="9392" y="3510"/>
                  </a:lnTo>
                  <a:lnTo>
                    <a:pt x="9950" y="3242"/>
                  </a:lnTo>
                  <a:lnTo>
                    <a:pt x="10507" y="2973"/>
                  </a:lnTo>
                  <a:lnTo>
                    <a:pt x="11085" y="2746"/>
                  </a:lnTo>
                  <a:lnTo>
                    <a:pt x="11663" y="2519"/>
                  </a:lnTo>
                  <a:lnTo>
                    <a:pt x="12282" y="2292"/>
                  </a:lnTo>
                  <a:lnTo>
                    <a:pt x="12901" y="2106"/>
                  </a:lnTo>
                  <a:lnTo>
                    <a:pt x="13541" y="1941"/>
                  </a:lnTo>
                  <a:lnTo>
                    <a:pt x="14181" y="1776"/>
                  </a:lnTo>
                  <a:lnTo>
                    <a:pt x="14862" y="1652"/>
                  </a:lnTo>
                  <a:lnTo>
                    <a:pt x="15523" y="1549"/>
                  </a:lnTo>
                  <a:lnTo>
                    <a:pt x="16204" y="1467"/>
                  </a:lnTo>
                  <a:lnTo>
                    <a:pt x="17215" y="1384"/>
                  </a:lnTo>
                  <a:lnTo>
                    <a:pt x="17711" y="1363"/>
                  </a:lnTo>
                  <a:lnTo>
                    <a:pt x="18227" y="1343"/>
                  </a:lnTo>
                  <a:lnTo>
                    <a:pt x="19032" y="1363"/>
                  </a:lnTo>
                  <a:lnTo>
                    <a:pt x="19754" y="1425"/>
                  </a:lnTo>
                  <a:lnTo>
                    <a:pt x="20477" y="1487"/>
                  </a:lnTo>
                  <a:lnTo>
                    <a:pt x="21199" y="1590"/>
                  </a:lnTo>
                  <a:lnTo>
                    <a:pt x="21942" y="1714"/>
                  </a:lnTo>
                  <a:lnTo>
                    <a:pt x="22665" y="1879"/>
                  </a:lnTo>
                  <a:lnTo>
                    <a:pt x="23387" y="2086"/>
                  </a:lnTo>
                  <a:lnTo>
                    <a:pt x="24109" y="2292"/>
                  </a:lnTo>
                  <a:lnTo>
                    <a:pt x="24832" y="2540"/>
                  </a:lnTo>
                  <a:lnTo>
                    <a:pt x="25534" y="2829"/>
                  </a:lnTo>
                  <a:lnTo>
                    <a:pt x="26215" y="3138"/>
                  </a:lnTo>
                  <a:lnTo>
                    <a:pt x="26896" y="3469"/>
                  </a:lnTo>
                  <a:lnTo>
                    <a:pt x="27557" y="3820"/>
                  </a:lnTo>
                  <a:lnTo>
                    <a:pt x="28196" y="4191"/>
                  </a:lnTo>
                  <a:lnTo>
                    <a:pt x="28795" y="4583"/>
                  </a:lnTo>
                  <a:lnTo>
                    <a:pt x="29394" y="5017"/>
                  </a:lnTo>
                  <a:lnTo>
                    <a:pt x="29972" y="5450"/>
                  </a:lnTo>
                  <a:lnTo>
                    <a:pt x="30529" y="5904"/>
                  </a:lnTo>
                  <a:lnTo>
                    <a:pt x="31066" y="6379"/>
                  </a:lnTo>
                  <a:lnTo>
                    <a:pt x="31561" y="6854"/>
                  </a:lnTo>
                  <a:lnTo>
                    <a:pt x="32056" y="7349"/>
                  </a:lnTo>
                  <a:lnTo>
                    <a:pt x="32510" y="7865"/>
                  </a:lnTo>
                  <a:lnTo>
                    <a:pt x="32944" y="8402"/>
                  </a:lnTo>
                  <a:lnTo>
                    <a:pt x="33357" y="8918"/>
                  </a:lnTo>
                  <a:lnTo>
                    <a:pt x="33749" y="9475"/>
                  </a:lnTo>
                  <a:lnTo>
                    <a:pt x="34120" y="10012"/>
                  </a:lnTo>
                  <a:lnTo>
                    <a:pt x="34471" y="10569"/>
                  </a:lnTo>
                  <a:lnTo>
                    <a:pt x="34781" y="11127"/>
                  </a:lnTo>
                  <a:lnTo>
                    <a:pt x="35091" y="11684"/>
                  </a:lnTo>
                  <a:lnTo>
                    <a:pt x="35359" y="12241"/>
                  </a:lnTo>
                  <a:lnTo>
                    <a:pt x="35627" y="12799"/>
                  </a:lnTo>
                  <a:lnTo>
                    <a:pt x="35854" y="13377"/>
                  </a:lnTo>
                  <a:lnTo>
                    <a:pt x="36061" y="13934"/>
                  </a:lnTo>
                  <a:lnTo>
                    <a:pt x="36267" y="14491"/>
                  </a:lnTo>
                  <a:lnTo>
                    <a:pt x="36432" y="15028"/>
                  </a:lnTo>
                  <a:lnTo>
                    <a:pt x="36597" y="15585"/>
                  </a:lnTo>
                  <a:lnTo>
                    <a:pt x="36721" y="16122"/>
                  </a:lnTo>
                  <a:lnTo>
                    <a:pt x="36845" y="16658"/>
                  </a:lnTo>
                  <a:lnTo>
                    <a:pt x="36948" y="17174"/>
                  </a:lnTo>
                  <a:lnTo>
                    <a:pt x="37031" y="17711"/>
                  </a:lnTo>
                  <a:lnTo>
                    <a:pt x="37113" y="18207"/>
                  </a:lnTo>
                  <a:lnTo>
                    <a:pt x="37155" y="18702"/>
                  </a:lnTo>
                  <a:lnTo>
                    <a:pt x="37196" y="19197"/>
                  </a:lnTo>
                  <a:lnTo>
                    <a:pt x="37258" y="20147"/>
                  </a:lnTo>
                  <a:lnTo>
                    <a:pt x="37258" y="21034"/>
                  </a:lnTo>
                  <a:lnTo>
                    <a:pt x="37237" y="21881"/>
                  </a:lnTo>
                  <a:lnTo>
                    <a:pt x="37175" y="22644"/>
                  </a:lnTo>
                  <a:lnTo>
                    <a:pt x="37093" y="23388"/>
                  </a:lnTo>
                  <a:lnTo>
                    <a:pt x="37010" y="24048"/>
                  </a:lnTo>
                  <a:lnTo>
                    <a:pt x="36907" y="24647"/>
                  </a:lnTo>
                  <a:lnTo>
                    <a:pt x="36701" y="25637"/>
                  </a:lnTo>
                  <a:lnTo>
                    <a:pt x="36535" y="26380"/>
                  </a:lnTo>
                  <a:lnTo>
                    <a:pt x="36453" y="26855"/>
                  </a:lnTo>
                  <a:lnTo>
                    <a:pt x="36453" y="26979"/>
                  </a:lnTo>
                  <a:lnTo>
                    <a:pt x="36474" y="27000"/>
                  </a:lnTo>
                  <a:lnTo>
                    <a:pt x="36474" y="27020"/>
                  </a:lnTo>
                  <a:lnTo>
                    <a:pt x="36494" y="27020"/>
                  </a:lnTo>
                  <a:lnTo>
                    <a:pt x="36535" y="27000"/>
                  </a:lnTo>
                  <a:lnTo>
                    <a:pt x="36597" y="26897"/>
                  </a:lnTo>
                  <a:lnTo>
                    <a:pt x="36701" y="26752"/>
                  </a:lnTo>
                  <a:lnTo>
                    <a:pt x="36804" y="26546"/>
                  </a:lnTo>
                  <a:lnTo>
                    <a:pt x="37072" y="25699"/>
                  </a:lnTo>
                  <a:lnTo>
                    <a:pt x="37299" y="25039"/>
                  </a:lnTo>
                  <a:lnTo>
                    <a:pt x="37382" y="24667"/>
                  </a:lnTo>
                  <a:lnTo>
                    <a:pt x="37485" y="24234"/>
                  </a:lnTo>
                  <a:lnTo>
                    <a:pt x="37712" y="23305"/>
                  </a:lnTo>
                  <a:lnTo>
                    <a:pt x="37795" y="22768"/>
                  </a:lnTo>
                  <a:lnTo>
                    <a:pt x="37877" y="22211"/>
                  </a:lnTo>
                  <a:lnTo>
                    <a:pt x="37960" y="21612"/>
                  </a:lnTo>
                  <a:lnTo>
                    <a:pt x="38001" y="20993"/>
                  </a:lnTo>
                  <a:lnTo>
                    <a:pt x="38042" y="20333"/>
                  </a:lnTo>
                  <a:lnTo>
                    <a:pt x="38042" y="19631"/>
                  </a:lnTo>
                  <a:lnTo>
                    <a:pt x="38042" y="18908"/>
                  </a:lnTo>
                  <a:lnTo>
                    <a:pt x="37980" y="18165"/>
                  </a:lnTo>
                  <a:lnTo>
                    <a:pt x="37918" y="17381"/>
                  </a:lnTo>
                  <a:lnTo>
                    <a:pt x="37815" y="16576"/>
                  </a:lnTo>
                  <a:lnTo>
                    <a:pt x="37671" y="15750"/>
                  </a:lnTo>
                  <a:lnTo>
                    <a:pt x="37464" y="14904"/>
                  </a:lnTo>
                  <a:lnTo>
                    <a:pt x="37237" y="14037"/>
                  </a:lnTo>
                  <a:lnTo>
                    <a:pt x="36948" y="13149"/>
                  </a:lnTo>
                  <a:lnTo>
                    <a:pt x="36618" y="12262"/>
                  </a:lnTo>
                  <a:lnTo>
                    <a:pt x="36226" y="11374"/>
                  </a:lnTo>
                  <a:lnTo>
                    <a:pt x="36019" y="10920"/>
                  </a:lnTo>
                  <a:lnTo>
                    <a:pt x="35792" y="10466"/>
                  </a:lnTo>
                  <a:lnTo>
                    <a:pt x="35545" y="10033"/>
                  </a:lnTo>
                  <a:lnTo>
                    <a:pt x="35276" y="9579"/>
                  </a:lnTo>
                  <a:lnTo>
                    <a:pt x="35008" y="9145"/>
                  </a:lnTo>
                  <a:lnTo>
                    <a:pt x="34719" y="8691"/>
                  </a:lnTo>
                  <a:lnTo>
                    <a:pt x="34430" y="8257"/>
                  </a:lnTo>
                  <a:lnTo>
                    <a:pt x="34100" y="7824"/>
                  </a:lnTo>
                  <a:lnTo>
                    <a:pt x="33770" y="7391"/>
                  </a:lnTo>
                  <a:lnTo>
                    <a:pt x="33419" y="6957"/>
                  </a:lnTo>
                  <a:lnTo>
                    <a:pt x="33047" y="6524"/>
                  </a:lnTo>
                  <a:lnTo>
                    <a:pt x="32676" y="6111"/>
                  </a:lnTo>
                  <a:lnTo>
                    <a:pt x="32283" y="5698"/>
                  </a:lnTo>
                  <a:lnTo>
                    <a:pt x="31871" y="5306"/>
                  </a:lnTo>
                  <a:lnTo>
                    <a:pt x="31437" y="4914"/>
                  </a:lnTo>
                  <a:lnTo>
                    <a:pt x="31004" y="4521"/>
                  </a:lnTo>
                  <a:lnTo>
                    <a:pt x="30529" y="4150"/>
                  </a:lnTo>
                  <a:lnTo>
                    <a:pt x="30054" y="3799"/>
                  </a:lnTo>
                  <a:lnTo>
                    <a:pt x="29559" y="3448"/>
                  </a:lnTo>
                  <a:lnTo>
                    <a:pt x="29063" y="3118"/>
                  </a:lnTo>
                  <a:lnTo>
                    <a:pt x="28527" y="2808"/>
                  </a:lnTo>
                  <a:lnTo>
                    <a:pt x="27990" y="2499"/>
                  </a:lnTo>
                  <a:lnTo>
                    <a:pt x="27453" y="2210"/>
                  </a:lnTo>
                  <a:lnTo>
                    <a:pt x="26896" y="1921"/>
                  </a:lnTo>
                  <a:lnTo>
                    <a:pt x="26318" y="1673"/>
                  </a:lnTo>
                  <a:lnTo>
                    <a:pt x="25719" y="1425"/>
                  </a:lnTo>
                  <a:lnTo>
                    <a:pt x="25121" y="1178"/>
                  </a:lnTo>
                  <a:lnTo>
                    <a:pt x="24502" y="971"/>
                  </a:lnTo>
                  <a:lnTo>
                    <a:pt x="23882" y="785"/>
                  </a:lnTo>
                  <a:lnTo>
                    <a:pt x="23263" y="600"/>
                  </a:lnTo>
                  <a:lnTo>
                    <a:pt x="22623" y="455"/>
                  </a:lnTo>
                  <a:lnTo>
                    <a:pt x="21963" y="311"/>
                  </a:lnTo>
                  <a:lnTo>
                    <a:pt x="21302" y="207"/>
                  </a:lnTo>
                  <a:lnTo>
                    <a:pt x="20642" y="125"/>
                  </a:lnTo>
                  <a:lnTo>
                    <a:pt x="19961" y="63"/>
                  </a:lnTo>
                  <a:lnTo>
                    <a:pt x="19279" y="42"/>
                  </a:lnTo>
                  <a:lnTo>
                    <a:pt x="18908" y="22"/>
                  </a:lnTo>
                  <a:lnTo>
                    <a:pt x="18536"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2774825" y="980175"/>
              <a:ext cx="956225" cy="666725"/>
            </a:xfrm>
            <a:custGeom>
              <a:rect b="b" l="l" r="r" t="t"/>
              <a:pathLst>
                <a:path extrusionOk="0" h="26669" w="38249">
                  <a:moveTo>
                    <a:pt x="18453" y="0"/>
                  </a:moveTo>
                  <a:lnTo>
                    <a:pt x="17855" y="21"/>
                  </a:lnTo>
                  <a:lnTo>
                    <a:pt x="17277" y="41"/>
                  </a:lnTo>
                  <a:lnTo>
                    <a:pt x="16678" y="103"/>
                  </a:lnTo>
                  <a:lnTo>
                    <a:pt x="16100" y="165"/>
                  </a:lnTo>
                  <a:lnTo>
                    <a:pt x="15357" y="248"/>
                  </a:lnTo>
                  <a:lnTo>
                    <a:pt x="14635" y="392"/>
                  </a:lnTo>
                  <a:lnTo>
                    <a:pt x="13933" y="537"/>
                  </a:lnTo>
                  <a:lnTo>
                    <a:pt x="13231" y="723"/>
                  </a:lnTo>
                  <a:lnTo>
                    <a:pt x="12550" y="929"/>
                  </a:lnTo>
                  <a:lnTo>
                    <a:pt x="11890" y="1135"/>
                  </a:lnTo>
                  <a:lnTo>
                    <a:pt x="11250" y="1383"/>
                  </a:lnTo>
                  <a:lnTo>
                    <a:pt x="10630" y="1651"/>
                  </a:lnTo>
                  <a:lnTo>
                    <a:pt x="10011" y="1920"/>
                  </a:lnTo>
                  <a:lnTo>
                    <a:pt x="9413" y="2209"/>
                  </a:lnTo>
                  <a:lnTo>
                    <a:pt x="8855" y="2518"/>
                  </a:lnTo>
                  <a:lnTo>
                    <a:pt x="8298" y="2828"/>
                  </a:lnTo>
                  <a:lnTo>
                    <a:pt x="7761" y="3158"/>
                  </a:lnTo>
                  <a:lnTo>
                    <a:pt x="7245" y="3509"/>
                  </a:lnTo>
                  <a:lnTo>
                    <a:pt x="6750" y="3860"/>
                  </a:lnTo>
                  <a:lnTo>
                    <a:pt x="6296" y="4211"/>
                  </a:lnTo>
                  <a:lnTo>
                    <a:pt x="5842" y="4582"/>
                  </a:lnTo>
                  <a:lnTo>
                    <a:pt x="5408" y="4954"/>
                  </a:lnTo>
                  <a:lnTo>
                    <a:pt x="4995" y="5326"/>
                  </a:lnTo>
                  <a:lnTo>
                    <a:pt x="4603" y="5697"/>
                  </a:lnTo>
                  <a:lnTo>
                    <a:pt x="4232" y="6089"/>
                  </a:lnTo>
                  <a:lnTo>
                    <a:pt x="3881" y="6461"/>
                  </a:lnTo>
                  <a:lnTo>
                    <a:pt x="3550" y="6832"/>
                  </a:lnTo>
                  <a:lnTo>
                    <a:pt x="3220" y="7204"/>
                  </a:lnTo>
                  <a:lnTo>
                    <a:pt x="2663" y="7947"/>
                  </a:lnTo>
                  <a:lnTo>
                    <a:pt x="2147" y="8669"/>
                  </a:lnTo>
                  <a:lnTo>
                    <a:pt x="1713" y="9371"/>
                  </a:lnTo>
                  <a:lnTo>
                    <a:pt x="1342" y="10011"/>
                  </a:lnTo>
                  <a:lnTo>
                    <a:pt x="1012" y="10630"/>
                  </a:lnTo>
                  <a:lnTo>
                    <a:pt x="743" y="11208"/>
                  </a:lnTo>
                  <a:lnTo>
                    <a:pt x="537" y="11724"/>
                  </a:lnTo>
                  <a:lnTo>
                    <a:pt x="351" y="12178"/>
                  </a:lnTo>
                  <a:lnTo>
                    <a:pt x="207" y="12571"/>
                  </a:lnTo>
                  <a:lnTo>
                    <a:pt x="103" y="12901"/>
                  </a:lnTo>
                  <a:lnTo>
                    <a:pt x="41" y="13169"/>
                  </a:lnTo>
                  <a:lnTo>
                    <a:pt x="0" y="13376"/>
                  </a:lnTo>
                  <a:lnTo>
                    <a:pt x="0" y="13500"/>
                  </a:lnTo>
                  <a:lnTo>
                    <a:pt x="0" y="13520"/>
                  </a:lnTo>
                  <a:lnTo>
                    <a:pt x="21" y="13541"/>
                  </a:lnTo>
                  <a:lnTo>
                    <a:pt x="41" y="13541"/>
                  </a:lnTo>
                  <a:lnTo>
                    <a:pt x="269" y="12860"/>
                  </a:lnTo>
                  <a:lnTo>
                    <a:pt x="516" y="12199"/>
                  </a:lnTo>
                  <a:lnTo>
                    <a:pt x="846" y="11477"/>
                  </a:lnTo>
                  <a:lnTo>
                    <a:pt x="1197" y="10775"/>
                  </a:lnTo>
                  <a:lnTo>
                    <a:pt x="1569" y="10073"/>
                  </a:lnTo>
                  <a:lnTo>
                    <a:pt x="1961" y="9413"/>
                  </a:lnTo>
                  <a:lnTo>
                    <a:pt x="2374" y="8752"/>
                  </a:lnTo>
                  <a:lnTo>
                    <a:pt x="2828" y="8112"/>
                  </a:lnTo>
                  <a:lnTo>
                    <a:pt x="3282" y="7493"/>
                  </a:lnTo>
                  <a:lnTo>
                    <a:pt x="3778" y="6894"/>
                  </a:lnTo>
                  <a:lnTo>
                    <a:pt x="4273" y="6316"/>
                  </a:lnTo>
                  <a:lnTo>
                    <a:pt x="4810" y="5759"/>
                  </a:lnTo>
                  <a:lnTo>
                    <a:pt x="5367" y="5243"/>
                  </a:lnTo>
                  <a:lnTo>
                    <a:pt x="5945" y="4748"/>
                  </a:lnTo>
                  <a:lnTo>
                    <a:pt x="6523" y="4273"/>
                  </a:lnTo>
                  <a:lnTo>
                    <a:pt x="7142" y="3819"/>
                  </a:lnTo>
                  <a:lnTo>
                    <a:pt x="7761" y="3406"/>
                  </a:lnTo>
                  <a:lnTo>
                    <a:pt x="8381" y="2993"/>
                  </a:lnTo>
                  <a:lnTo>
                    <a:pt x="8690" y="2807"/>
                  </a:lnTo>
                  <a:lnTo>
                    <a:pt x="9020" y="2622"/>
                  </a:lnTo>
                  <a:lnTo>
                    <a:pt x="9681" y="2271"/>
                  </a:lnTo>
                  <a:lnTo>
                    <a:pt x="11002" y="1631"/>
                  </a:lnTo>
                  <a:lnTo>
                    <a:pt x="12364" y="1135"/>
                  </a:lnTo>
                  <a:lnTo>
                    <a:pt x="13066" y="929"/>
                  </a:lnTo>
                  <a:lnTo>
                    <a:pt x="13396" y="826"/>
                  </a:lnTo>
                  <a:lnTo>
                    <a:pt x="13747" y="743"/>
                  </a:lnTo>
                  <a:lnTo>
                    <a:pt x="14449" y="557"/>
                  </a:lnTo>
                  <a:lnTo>
                    <a:pt x="14800" y="496"/>
                  </a:lnTo>
                  <a:lnTo>
                    <a:pt x="15151" y="434"/>
                  </a:lnTo>
                  <a:lnTo>
                    <a:pt x="15853" y="330"/>
                  </a:lnTo>
                  <a:lnTo>
                    <a:pt x="16534" y="227"/>
                  </a:lnTo>
                  <a:lnTo>
                    <a:pt x="17566" y="165"/>
                  </a:lnTo>
                  <a:lnTo>
                    <a:pt x="18061" y="145"/>
                  </a:lnTo>
                  <a:lnTo>
                    <a:pt x="18577" y="124"/>
                  </a:lnTo>
                  <a:lnTo>
                    <a:pt x="18949" y="145"/>
                  </a:lnTo>
                  <a:lnTo>
                    <a:pt x="19320" y="165"/>
                  </a:lnTo>
                  <a:lnTo>
                    <a:pt x="20002" y="186"/>
                  </a:lnTo>
                  <a:lnTo>
                    <a:pt x="20683" y="248"/>
                  </a:lnTo>
                  <a:lnTo>
                    <a:pt x="21343" y="330"/>
                  </a:lnTo>
                  <a:lnTo>
                    <a:pt x="22004" y="434"/>
                  </a:lnTo>
                  <a:lnTo>
                    <a:pt x="22664" y="578"/>
                  </a:lnTo>
                  <a:lnTo>
                    <a:pt x="23304" y="723"/>
                  </a:lnTo>
                  <a:lnTo>
                    <a:pt x="23923" y="908"/>
                  </a:lnTo>
                  <a:lnTo>
                    <a:pt x="24543" y="1094"/>
                  </a:lnTo>
                  <a:lnTo>
                    <a:pt x="25162" y="1301"/>
                  </a:lnTo>
                  <a:lnTo>
                    <a:pt x="25760" y="1548"/>
                  </a:lnTo>
                  <a:lnTo>
                    <a:pt x="26359" y="1796"/>
                  </a:lnTo>
                  <a:lnTo>
                    <a:pt x="26937" y="2044"/>
                  </a:lnTo>
                  <a:lnTo>
                    <a:pt x="27494" y="2333"/>
                  </a:lnTo>
                  <a:lnTo>
                    <a:pt x="28031" y="2622"/>
                  </a:lnTo>
                  <a:lnTo>
                    <a:pt x="28568" y="2931"/>
                  </a:lnTo>
                  <a:lnTo>
                    <a:pt x="29104" y="3241"/>
                  </a:lnTo>
                  <a:lnTo>
                    <a:pt x="29600" y="3571"/>
                  </a:lnTo>
                  <a:lnTo>
                    <a:pt x="30095" y="3922"/>
                  </a:lnTo>
                  <a:lnTo>
                    <a:pt x="30570" y="4273"/>
                  </a:lnTo>
                  <a:lnTo>
                    <a:pt x="31045" y="4644"/>
                  </a:lnTo>
                  <a:lnTo>
                    <a:pt x="31478" y="5037"/>
                  </a:lnTo>
                  <a:lnTo>
                    <a:pt x="31912" y="5429"/>
                  </a:lnTo>
                  <a:lnTo>
                    <a:pt x="32324" y="5821"/>
                  </a:lnTo>
                  <a:lnTo>
                    <a:pt x="32717" y="6234"/>
                  </a:lnTo>
                  <a:lnTo>
                    <a:pt x="33088" y="6647"/>
                  </a:lnTo>
                  <a:lnTo>
                    <a:pt x="33460" y="7080"/>
                  </a:lnTo>
                  <a:lnTo>
                    <a:pt x="33811" y="7514"/>
                  </a:lnTo>
                  <a:lnTo>
                    <a:pt x="34141" y="7947"/>
                  </a:lnTo>
                  <a:lnTo>
                    <a:pt x="34471" y="8380"/>
                  </a:lnTo>
                  <a:lnTo>
                    <a:pt x="34760" y="8814"/>
                  </a:lnTo>
                  <a:lnTo>
                    <a:pt x="35049" y="9268"/>
                  </a:lnTo>
                  <a:lnTo>
                    <a:pt x="35317" y="9702"/>
                  </a:lnTo>
                  <a:lnTo>
                    <a:pt x="35586" y="10156"/>
                  </a:lnTo>
                  <a:lnTo>
                    <a:pt x="35833" y="10589"/>
                  </a:lnTo>
                  <a:lnTo>
                    <a:pt x="36060" y="11043"/>
                  </a:lnTo>
                  <a:lnTo>
                    <a:pt x="36267" y="11497"/>
                  </a:lnTo>
                  <a:lnTo>
                    <a:pt x="36659" y="12385"/>
                  </a:lnTo>
                  <a:lnTo>
                    <a:pt x="36989" y="13272"/>
                  </a:lnTo>
                  <a:lnTo>
                    <a:pt x="37278" y="14160"/>
                  </a:lnTo>
                  <a:lnTo>
                    <a:pt x="37505" y="15027"/>
                  </a:lnTo>
                  <a:lnTo>
                    <a:pt x="37712" y="15873"/>
                  </a:lnTo>
                  <a:lnTo>
                    <a:pt x="37856" y="16699"/>
                  </a:lnTo>
                  <a:lnTo>
                    <a:pt x="37959" y="17504"/>
                  </a:lnTo>
                  <a:lnTo>
                    <a:pt x="38021" y="18288"/>
                  </a:lnTo>
                  <a:lnTo>
                    <a:pt x="38083" y="19031"/>
                  </a:lnTo>
                  <a:lnTo>
                    <a:pt x="38083" y="19754"/>
                  </a:lnTo>
                  <a:lnTo>
                    <a:pt x="38083" y="20456"/>
                  </a:lnTo>
                  <a:lnTo>
                    <a:pt x="38042" y="21116"/>
                  </a:lnTo>
                  <a:lnTo>
                    <a:pt x="38001" y="21735"/>
                  </a:lnTo>
                  <a:lnTo>
                    <a:pt x="37918" y="22334"/>
                  </a:lnTo>
                  <a:lnTo>
                    <a:pt x="37836" y="22891"/>
                  </a:lnTo>
                  <a:lnTo>
                    <a:pt x="37753" y="23428"/>
                  </a:lnTo>
                  <a:lnTo>
                    <a:pt x="37526" y="24357"/>
                  </a:lnTo>
                  <a:lnTo>
                    <a:pt x="37423" y="24790"/>
                  </a:lnTo>
                  <a:lnTo>
                    <a:pt x="37340" y="25162"/>
                  </a:lnTo>
                  <a:lnTo>
                    <a:pt x="37113" y="25822"/>
                  </a:lnTo>
                  <a:lnTo>
                    <a:pt x="36845" y="26669"/>
                  </a:lnTo>
                  <a:lnTo>
                    <a:pt x="36989" y="26338"/>
                  </a:lnTo>
                  <a:lnTo>
                    <a:pt x="37154" y="25946"/>
                  </a:lnTo>
                  <a:lnTo>
                    <a:pt x="37320" y="25451"/>
                  </a:lnTo>
                  <a:lnTo>
                    <a:pt x="37505" y="24893"/>
                  </a:lnTo>
                  <a:lnTo>
                    <a:pt x="37588" y="24604"/>
                  </a:lnTo>
                  <a:lnTo>
                    <a:pt x="37650" y="24398"/>
                  </a:lnTo>
                  <a:lnTo>
                    <a:pt x="37794" y="23841"/>
                  </a:lnTo>
                  <a:lnTo>
                    <a:pt x="37897" y="23283"/>
                  </a:lnTo>
                  <a:lnTo>
                    <a:pt x="38021" y="22685"/>
                  </a:lnTo>
                  <a:lnTo>
                    <a:pt x="38104" y="22024"/>
                  </a:lnTo>
                  <a:lnTo>
                    <a:pt x="38186" y="21343"/>
                  </a:lnTo>
                  <a:lnTo>
                    <a:pt x="38228" y="20621"/>
                  </a:lnTo>
                  <a:lnTo>
                    <a:pt x="38248" y="19857"/>
                  </a:lnTo>
                  <a:lnTo>
                    <a:pt x="38248" y="19052"/>
                  </a:lnTo>
                  <a:lnTo>
                    <a:pt x="38207" y="18226"/>
                  </a:lnTo>
                  <a:lnTo>
                    <a:pt x="38145" y="17690"/>
                  </a:lnTo>
                  <a:lnTo>
                    <a:pt x="38083" y="17132"/>
                  </a:lnTo>
                  <a:lnTo>
                    <a:pt x="38001" y="16575"/>
                  </a:lnTo>
                  <a:lnTo>
                    <a:pt x="37897" y="15997"/>
                  </a:lnTo>
                  <a:lnTo>
                    <a:pt x="37774" y="15419"/>
                  </a:lnTo>
                  <a:lnTo>
                    <a:pt x="37629" y="14821"/>
                  </a:lnTo>
                  <a:lnTo>
                    <a:pt x="37464" y="14243"/>
                  </a:lnTo>
                  <a:lnTo>
                    <a:pt x="37278" y="13644"/>
                  </a:lnTo>
                  <a:lnTo>
                    <a:pt x="37072" y="13025"/>
                  </a:lnTo>
                  <a:lnTo>
                    <a:pt x="36845" y="12426"/>
                  </a:lnTo>
                  <a:lnTo>
                    <a:pt x="36576" y="11828"/>
                  </a:lnTo>
                  <a:lnTo>
                    <a:pt x="36308" y="11208"/>
                  </a:lnTo>
                  <a:lnTo>
                    <a:pt x="35999" y="10610"/>
                  </a:lnTo>
                  <a:lnTo>
                    <a:pt x="35668" y="9990"/>
                  </a:lnTo>
                  <a:lnTo>
                    <a:pt x="35317" y="9392"/>
                  </a:lnTo>
                  <a:lnTo>
                    <a:pt x="34925" y="8814"/>
                  </a:lnTo>
                  <a:lnTo>
                    <a:pt x="34533" y="8215"/>
                  </a:lnTo>
                  <a:lnTo>
                    <a:pt x="34100" y="7637"/>
                  </a:lnTo>
                  <a:lnTo>
                    <a:pt x="33625" y="7059"/>
                  </a:lnTo>
                  <a:lnTo>
                    <a:pt x="33129" y="6502"/>
                  </a:lnTo>
                  <a:lnTo>
                    <a:pt x="32634" y="5965"/>
                  </a:lnTo>
                  <a:lnTo>
                    <a:pt x="32097" y="5429"/>
                  </a:lnTo>
                  <a:lnTo>
                    <a:pt x="31519" y="4913"/>
                  </a:lnTo>
                  <a:lnTo>
                    <a:pt x="30921" y="4417"/>
                  </a:lnTo>
                  <a:lnTo>
                    <a:pt x="30322" y="3943"/>
                  </a:lnTo>
                  <a:lnTo>
                    <a:pt x="29682" y="3488"/>
                  </a:lnTo>
                  <a:lnTo>
                    <a:pt x="29022" y="3034"/>
                  </a:lnTo>
                  <a:lnTo>
                    <a:pt x="28320" y="2642"/>
                  </a:lnTo>
                  <a:lnTo>
                    <a:pt x="27618" y="2250"/>
                  </a:lnTo>
                  <a:lnTo>
                    <a:pt x="26896" y="1899"/>
                  </a:lnTo>
                  <a:lnTo>
                    <a:pt x="26153" y="1569"/>
                  </a:lnTo>
                  <a:lnTo>
                    <a:pt x="25389" y="1259"/>
                  </a:lnTo>
                  <a:lnTo>
                    <a:pt x="24625" y="991"/>
                  </a:lnTo>
                  <a:lnTo>
                    <a:pt x="23841" y="764"/>
                  </a:lnTo>
                  <a:lnTo>
                    <a:pt x="23056" y="557"/>
                  </a:lnTo>
                  <a:lnTo>
                    <a:pt x="22272" y="372"/>
                  </a:lnTo>
                  <a:lnTo>
                    <a:pt x="21488" y="227"/>
                  </a:lnTo>
                  <a:lnTo>
                    <a:pt x="20703" y="145"/>
                  </a:lnTo>
                  <a:lnTo>
                    <a:pt x="19919" y="62"/>
                  </a:lnTo>
                  <a:lnTo>
                    <a:pt x="19135" y="21"/>
                  </a:lnTo>
                  <a:lnTo>
                    <a:pt x="18453" y="0"/>
                  </a:lnTo>
                  <a:close/>
                </a:path>
              </a:pathLst>
            </a:custGeom>
            <a:solidFill>
              <a:srgbClr val="12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2774825" y="980175"/>
              <a:ext cx="956225" cy="666725"/>
            </a:xfrm>
            <a:custGeom>
              <a:rect b="b" l="l" r="r" t="t"/>
              <a:pathLst>
                <a:path extrusionOk="0" fill="none" h="26669" w="38249">
                  <a:moveTo>
                    <a:pt x="18453" y="0"/>
                  </a:moveTo>
                  <a:lnTo>
                    <a:pt x="18453" y="0"/>
                  </a:lnTo>
                  <a:lnTo>
                    <a:pt x="17855" y="21"/>
                  </a:lnTo>
                  <a:lnTo>
                    <a:pt x="17277" y="41"/>
                  </a:lnTo>
                  <a:lnTo>
                    <a:pt x="16678" y="103"/>
                  </a:lnTo>
                  <a:lnTo>
                    <a:pt x="16100" y="165"/>
                  </a:lnTo>
                  <a:lnTo>
                    <a:pt x="16100" y="165"/>
                  </a:lnTo>
                  <a:lnTo>
                    <a:pt x="15357" y="248"/>
                  </a:lnTo>
                  <a:lnTo>
                    <a:pt x="14635" y="392"/>
                  </a:lnTo>
                  <a:lnTo>
                    <a:pt x="13933" y="537"/>
                  </a:lnTo>
                  <a:lnTo>
                    <a:pt x="13231" y="723"/>
                  </a:lnTo>
                  <a:lnTo>
                    <a:pt x="13231" y="723"/>
                  </a:lnTo>
                  <a:lnTo>
                    <a:pt x="12550" y="929"/>
                  </a:lnTo>
                  <a:lnTo>
                    <a:pt x="11890" y="1135"/>
                  </a:lnTo>
                  <a:lnTo>
                    <a:pt x="11250" y="1383"/>
                  </a:lnTo>
                  <a:lnTo>
                    <a:pt x="10630" y="1651"/>
                  </a:lnTo>
                  <a:lnTo>
                    <a:pt x="10011" y="1920"/>
                  </a:lnTo>
                  <a:lnTo>
                    <a:pt x="9413" y="2209"/>
                  </a:lnTo>
                  <a:lnTo>
                    <a:pt x="8855" y="2518"/>
                  </a:lnTo>
                  <a:lnTo>
                    <a:pt x="8298" y="2828"/>
                  </a:lnTo>
                  <a:lnTo>
                    <a:pt x="8298" y="2828"/>
                  </a:lnTo>
                  <a:lnTo>
                    <a:pt x="7761" y="3158"/>
                  </a:lnTo>
                  <a:lnTo>
                    <a:pt x="7245" y="3509"/>
                  </a:lnTo>
                  <a:lnTo>
                    <a:pt x="6750" y="3860"/>
                  </a:lnTo>
                  <a:lnTo>
                    <a:pt x="6296" y="4211"/>
                  </a:lnTo>
                  <a:lnTo>
                    <a:pt x="5842" y="4582"/>
                  </a:lnTo>
                  <a:lnTo>
                    <a:pt x="5408" y="4954"/>
                  </a:lnTo>
                  <a:lnTo>
                    <a:pt x="4995" y="5326"/>
                  </a:lnTo>
                  <a:lnTo>
                    <a:pt x="4603" y="5697"/>
                  </a:lnTo>
                  <a:lnTo>
                    <a:pt x="4603" y="5697"/>
                  </a:lnTo>
                  <a:lnTo>
                    <a:pt x="4232" y="6089"/>
                  </a:lnTo>
                  <a:lnTo>
                    <a:pt x="3881" y="6461"/>
                  </a:lnTo>
                  <a:lnTo>
                    <a:pt x="3550" y="6832"/>
                  </a:lnTo>
                  <a:lnTo>
                    <a:pt x="3220" y="7204"/>
                  </a:lnTo>
                  <a:lnTo>
                    <a:pt x="2663" y="7947"/>
                  </a:lnTo>
                  <a:lnTo>
                    <a:pt x="2147" y="8669"/>
                  </a:lnTo>
                  <a:lnTo>
                    <a:pt x="1713" y="9371"/>
                  </a:lnTo>
                  <a:lnTo>
                    <a:pt x="1342" y="10011"/>
                  </a:lnTo>
                  <a:lnTo>
                    <a:pt x="1012" y="10630"/>
                  </a:lnTo>
                  <a:lnTo>
                    <a:pt x="743" y="11208"/>
                  </a:lnTo>
                  <a:lnTo>
                    <a:pt x="743" y="11208"/>
                  </a:lnTo>
                  <a:lnTo>
                    <a:pt x="537" y="11724"/>
                  </a:lnTo>
                  <a:lnTo>
                    <a:pt x="351" y="12178"/>
                  </a:lnTo>
                  <a:lnTo>
                    <a:pt x="207" y="12571"/>
                  </a:lnTo>
                  <a:lnTo>
                    <a:pt x="103" y="12901"/>
                  </a:lnTo>
                  <a:lnTo>
                    <a:pt x="41" y="13169"/>
                  </a:lnTo>
                  <a:lnTo>
                    <a:pt x="0" y="13376"/>
                  </a:lnTo>
                  <a:lnTo>
                    <a:pt x="0" y="13500"/>
                  </a:lnTo>
                  <a:lnTo>
                    <a:pt x="0" y="13520"/>
                  </a:lnTo>
                  <a:lnTo>
                    <a:pt x="21" y="13541"/>
                  </a:lnTo>
                  <a:lnTo>
                    <a:pt x="21" y="13541"/>
                  </a:lnTo>
                  <a:lnTo>
                    <a:pt x="21" y="13541"/>
                  </a:lnTo>
                  <a:lnTo>
                    <a:pt x="21" y="13541"/>
                  </a:lnTo>
                  <a:lnTo>
                    <a:pt x="41" y="13541"/>
                  </a:lnTo>
                  <a:lnTo>
                    <a:pt x="41" y="13541"/>
                  </a:lnTo>
                  <a:lnTo>
                    <a:pt x="269" y="12860"/>
                  </a:lnTo>
                  <a:lnTo>
                    <a:pt x="516" y="12199"/>
                  </a:lnTo>
                  <a:lnTo>
                    <a:pt x="516" y="12199"/>
                  </a:lnTo>
                  <a:lnTo>
                    <a:pt x="846" y="11477"/>
                  </a:lnTo>
                  <a:lnTo>
                    <a:pt x="1197" y="10775"/>
                  </a:lnTo>
                  <a:lnTo>
                    <a:pt x="1569" y="10073"/>
                  </a:lnTo>
                  <a:lnTo>
                    <a:pt x="1961" y="9413"/>
                  </a:lnTo>
                  <a:lnTo>
                    <a:pt x="2374" y="8752"/>
                  </a:lnTo>
                  <a:lnTo>
                    <a:pt x="2828" y="8112"/>
                  </a:lnTo>
                  <a:lnTo>
                    <a:pt x="3282" y="7493"/>
                  </a:lnTo>
                  <a:lnTo>
                    <a:pt x="3778" y="6894"/>
                  </a:lnTo>
                  <a:lnTo>
                    <a:pt x="3778" y="6894"/>
                  </a:lnTo>
                  <a:lnTo>
                    <a:pt x="4273" y="6316"/>
                  </a:lnTo>
                  <a:lnTo>
                    <a:pt x="4810" y="5759"/>
                  </a:lnTo>
                  <a:lnTo>
                    <a:pt x="5367" y="5243"/>
                  </a:lnTo>
                  <a:lnTo>
                    <a:pt x="5945" y="4748"/>
                  </a:lnTo>
                  <a:lnTo>
                    <a:pt x="6523" y="4273"/>
                  </a:lnTo>
                  <a:lnTo>
                    <a:pt x="7142" y="3819"/>
                  </a:lnTo>
                  <a:lnTo>
                    <a:pt x="7761" y="3406"/>
                  </a:lnTo>
                  <a:lnTo>
                    <a:pt x="8381" y="2993"/>
                  </a:lnTo>
                  <a:lnTo>
                    <a:pt x="8381" y="2993"/>
                  </a:lnTo>
                  <a:lnTo>
                    <a:pt x="8690" y="2807"/>
                  </a:lnTo>
                  <a:lnTo>
                    <a:pt x="9020" y="2622"/>
                  </a:lnTo>
                  <a:lnTo>
                    <a:pt x="9681" y="2271"/>
                  </a:lnTo>
                  <a:lnTo>
                    <a:pt x="11002" y="1631"/>
                  </a:lnTo>
                  <a:lnTo>
                    <a:pt x="11002" y="1631"/>
                  </a:lnTo>
                  <a:lnTo>
                    <a:pt x="12364" y="1135"/>
                  </a:lnTo>
                  <a:lnTo>
                    <a:pt x="13066" y="929"/>
                  </a:lnTo>
                  <a:lnTo>
                    <a:pt x="13396" y="826"/>
                  </a:lnTo>
                  <a:lnTo>
                    <a:pt x="13747" y="743"/>
                  </a:lnTo>
                  <a:lnTo>
                    <a:pt x="13747" y="743"/>
                  </a:lnTo>
                  <a:lnTo>
                    <a:pt x="14449" y="557"/>
                  </a:lnTo>
                  <a:lnTo>
                    <a:pt x="14800" y="496"/>
                  </a:lnTo>
                  <a:lnTo>
                    <a:pt x="15151" y="434"/>
                  </a:lnTo>
                  <a:lnTo>
                    <a:pt x="15151" y="434"/>
                  </a:lnTo>
                  <a:lnTo>
                    <a:pt x="15853" y="330"/>
                  </a:lnTo>
                  <a:lnTo>
                    <a:pt x="16534" y="227"/>
                  </a:lnTo>
                  <a:lnTo>
                    <a:pt x="16534" y="227"/>
                  </a:lnTo>
                  <a:lnTo>
                    <a:pt x="17566" y="165"/>
                  </a:lnTo>
                  <a:lnTo>
                    <a:pt x="18061" y="145"/>
                  </a:lnTo>
                  <a:lnTo>
                    <a:pt x="18577" y="124"/>
                  </a:lnTo>
                  <a:lnTo>
                    <a:pt x="18577" y="124"/>
                  </a:lnTo>
                  <a:lnTo>
                    <a:pt x="18949" y="145"/>
                  </a:lnTo>
                  <a:lnTo>
                    <a:pt x="19320" y="165"/>
                  </a:lnTo>
                  <a:lnTo>
                    <a:pt x="19320" y="165"/>
                  </a:lnTo>
                  <a:lnTo>
                    <a:pt x="20002" y="186"/>
                  </a:lnTo>
                  <a:lnTo>
                    <a:pt x="20683" y="248"/>
                  </a:lnTo>
                  <a:lnTo>
                    <a:pt x="21343" y="330"/>
                  </a:lnTo>
                  <a:lnTo>
                    <a:pt x="22004" y="434"/>
                  </a:lnTo>
                  <a:lnTo>
                    <a:pt x="22664" y="578"/>
                  </a:lnTo>
                  <a:lnTo>
                    <a:pt x="23304" y="723"/>
                  </a:lnTo>
                  <a:lnTo>
                    <a:pt x="23923" y="908"/>
                  </a:lnTo>
                  <a:lnTo>
                    <a:pt x="24543" y="1094"/>
                  </a:lnTo>
                  <a:lnTo>
                    <a:pt x="25162" y="1301"/>
                  </a:lnTo>
                  <a:lnTo>
                    <a:pt x="25760" y="1548"/>
                  </a:lnTo>
                  <a:lnTo>
                    <a:pt x="26359" y="1796"/>
                  </a:lnTo>
                  <a:lnTo>
                    <a:pt x="26937" y="2044"/>
                  </a:lnTo>
                  <a:lnTo>
                    <a:pt x="27494" y="2333"/>
                  </a:lnTo>
                  <a:lnTo>
                    <a:pt x="28031" y="2622"/>
                  </a:lnTo>
                  <a:lnTo>
                    <a:pt x="28568" y="2931"/>
                  </a:lnTo>
                  <a:lnTo>
                    <a:pt x="29104" y="3241"/>
                  </a:lnTo>
                  <a:lnTo>
                    <a:pt x="29104" y="3241"/>
                  </a:lnTo>
                  <a:lnTo>
                    <a:pt x="29600" y="3571"/>
                  </a:lnTo>
                  <a:lnTo>
                    <a:pt x="30095" y="3922"/>
                  </a:lnTo>
                  <a:lnTo>
                    <a:pt x="30570" y="4273"/>
                  </a:lnTo>
                  <a:lnTo>
                    <a:pt x="31045" y="4644"/>
                  </a:lnTo>
                  <a:lnTo>
                    <a:pt x="31478" y="5037"/>
                  </a:lnTo>
                  <a:lnTo>
                    <a:pt x="31912" y="5429"/>
                  </a:lnTo>
                  <a:lnTo>
                    <a:pt x="32324" y="5821"/>
                  </a:lnTo>
                  <a:lnTo>
                    <a:pt x="32717" y="6234"/>
                  </a:lnTo>
                  <a:lnTo>
                    <a:pt x="33088" y="6647"/>
                  </a:lnTo>
                  <a:lnTo>
                    <a:pt x="33460" y="7080"/>
                  </a:lnTo>
                  <a:lnTo>
                    <a:pt x="33811" y="7514"/>
                  </a:lnTo>
                  <a:lnTo>
                    <a:pt x="34141" y="7947"/>
                  </a:lnTo>
                  <a:lnTo>
                    <a:pt x="34471" y="8380"/>
                  </a:lnTo>
                  <a:lnTo>
                    <a:pt x="34760" y="8814"/>
                  </a:lnTo>
                  <a:lnTo>
                    <a:pt x="35049" y="9268"/>
                  </a:lnTo>
                  <a:lnTo>
                    <a:pt x="35317" y="9702"/>
                  </a:lnTo>
                  <a:lnTo>
                    <a:pt x="35317" y="9702"/>
                  </a:lnTo>
                  <a:lnTo>
                    <a:pt x="35586" y="10156"/>
                  </a:lnTo>
                  <a:lnTo>
                    <a:pt x="35833" y="10589"/>
                  </a:lnTo>
                  <a:lnTo>
                    <a:pt x="36060" y="11043"/>
                  </a:lnTo>
                  <a:lnTo>
                    <a:pt x="36267" y="11497"/>
                  </a:lnTo>
                  <a:lnTo>
                    <a:pt x="36659" y="12385"/>
                  </a:lnTo>
                  <a:lnTo>
                    <a:pt x="36989" y="13272"/>
                  </a:lnTo>
                  <a:lnTo>
                    <a:pt x="37278" y="14160"/>
                  </a:lnTo>
                  <a:lnTo>
                    <a:pt x="37505" y="15027"/>
                  </a:lnTo>
                  <a:lnTo>
                    <a:pt x="37712" y="15873"/>
                  </a:lnTo>
                  <a:lnTo>
                    <a:pt x="37856" y="16699"/>
                  </a:lnTo>
                  <a:lnTo>
                    <a:pt x="37856" y="16699"/>
                  </a:lnTo>
                  <a:lnTo>
                    <a:pt x="37959" y="17504"/>
                  </a:lnTo>
                  <a:lnTo>
                    <a:pt x="38021" y="18288"/>
                  </a:lnTo>
                  <a:lnTo>
                    <a:pt x="38083" y="19031"/>
                  </a:lnTo>
                  <a:lnTo>
                    <a:pt x="38083" y="19754"/>
                  </a:lnTo>
                  <a:lnTo>
                    <a:pt x="38083" y="20456"/>
                  </a:lnTo>
                  <a:lnTo>
                    <a:pt x="38042" y="21116"/>
                  </a:lnTo>
                  <a:lnTo>
                    <a:pt x="38001" y="21735"/>
                  </a:lnTo>
                  <a:lnTo>
                    <a:pt x="37918" y="22334"/>
                  </a:lnTo>
                  <a:lnTo>
                    <a:pt x="37918" y="22334"/>
                  </a:lnTo>
                  <a:lnTo>
                    <a:pt x="37836" y="22891"/>
                  </a:lnTo>
                  <a:lnTo>
                    <a:pt x="37753" y="23428"/>
                  </a:lnTo>
                  <a:lnTo>
                    <a:pt x="37526" y="24357"/>
                  </a:lnTo>
                  <a:lnTo>
                    <a:pt x="37526" y="24357"/>
                  </a:lnTo>
                  <a:lnTo>
                    <a:pt x="37423" y="24790"/>
                  </a:lnTo>
                  <a:lnTo>
                    <a:pt x="37340" y="25162"/>
                  </a:lnTo>
                  <a:lnTo>
                    <a:pt x="37340" y="25162"/>
                  </a:lnTo>
                  <a:lnTo>
                    <a:pt x="37113" y="25822"/>
                  </a:lnTo>
                  <a:lnTo>
                    <a:pt x="37113" y="25822"/>
                  </a:lnTo>
                  <a:lnTo>
                    <a:pt x="36845" y="26669"/>
                  </a:lnTo>
                  <a:lnTo>
                    <a:pt x="36845" y="26669"/>
                  </a:lnTo>
                  <a:lnTo>
                    <a:pt x="36989" y="26338"/>
                  </a:lnTo>
                  <a:lnTo>
                    <a:pt x="37154" y="25946"/>
                  </a:lnTo>
                  <a:lnTo>
                    <a:pt x="37320" y="25451"/>
                  </a:lnTo>
                  <a:lnTo>
                    <a:pt x="37505" y="24893"/>
                  </a:lnTo>
                  <a:lnTo>
                    <a:pt x="37505" y="24893"/>
                  </a:lnTo>
                  <a:lnTo>
                    <a:pt x="37588" y="24604"/>
                  </a:lnTo>
                  <a:lnTo>
                    <a:pt x="37588" y="24604"/>
                  </a:lnTo>
                  <a:lnTo>
                    <a:pt x="37650" y="24398"/>
                  </a:lnTo>
                  <a:lnTo>
                    <a:pt x="37650" y="24398"/>
                  </a:lnTo>
                  <a:lnTo>
                    <a:pt x="37794" y="23841"/>
                  </a:lnTo>
                  <a:lnTo>
                    <a:pt x="37794" y="23841"/>
                  </a:lnTo>
                  <a:lnTo>
                    <a:pt x="37897" y="23283"/>
                  </a:lnTo>
                  <a:lnTo>
                    <a:pt x="38021" y="22685"/>
                  </a:lnTo>
                  <a:lnTo>
                    <a:pt x="38104" y="22024"/>
                  </a:lnTo>
                  <a:lnTo>
                    <a:pt x="38186" y="21343"/>
                  </a:lnTo>
                  <a:lnTo>
                    <a:pt x="38228" y="20621"/>
                  </a:lnTo>
                  <a:lnTo>
                    <a:pt x="38248" y="19857"/>
                  </a:lnTo>
                  <a:lnTo>
                    <a:pt x="38248" y="19052"/>
                  </a:lnTo>
                  <a:lnTo>
                    <a:pt x="38207" y="18226"/>
                  </a:lnTo>
                  <a:lnTo>
                    <a:pt x="38207" y="18226"/>
                  </a:lnTo>
                  <a:lnTo>
                    <a:pt x="38145" y="17690"/>
                  </a:lnTo>
                  <a:lnTo>
                    <a:pt x="38083" y="17132"/>
                  </a:lnTo>
                  <a:lnTo>
                    <a:pt x="38001" y="16575"/>
                  </a:lnTo>
                  <a:lnTo>
                    <a:pt x="37897" y="15997"/>
                  </a:lnTo>
                  <a:lnTo>
                    <a:pt x="37774" y="15419"/>
                  </a:lnTo>
                  <a:lnTo>
                    <a:pt x="37629" y="14821"/>
                  </a:lnTo>
                  <a:lnTo>
                    <a:pt x="37464" y="14243"/>
                  </a:lnTo>
                  <a:lnTo>
                    <a:pt x="37278" y="13644"/>
                  </a:lnTo>
                  <a:lnTo>
                    <a:pt x="37278" y="13644"/>
                  </a:lnTo>
                  <a:lnTo>
                    <a:pt x="37072" y="13025"/>
                  </a:lnTo>
                  <a:lnTo>
                    <a:pt x="36845" y="12426"/>
                  </a:lnTo>
                  <a:lnTo>
                    <a:pt x="36576" y="11828"/>
                  </a:lnTo>
                  <a:lnTo>
                    <a:pt x="36308" y="11208"/>
                  </a:lnTo>
                  <a:lnTo>
                    <a:pt x="35999" y="10610"/>
                  </a:lnTo>
                  <a:lnTo>
                    <a:pt x="35668" y="9990"/>
                  </a:lnTo>
                  <a:lnTo>
                    <a:pt x="35317" y="9392"/>
                  </a:lnTo>
                  <a:lnTo>
                    <a:pt x="34925" y="8814"/>
                  </a:lnTo>
                  <a:lnTo>
                    <a:pt x="34925" y="8814"/>
                  </a:lnTo>
                  <a:lnTo>
                    <a:pt x="34533" y="8215"/>
                  </a:lnTo>
                  <a:lnTo>
                    <a:pt x="34100" y="7637"/>
                  </a:lnTo>
                  <a:lnTo>
                    <a:pt x="33625" y="7059"/>
                  </a:lnTo>
                  <a:lnTo>
                    <a:pt x="33129" y="6502"/>
                  </a:lnTo>
                  <a:lnTo>
                    <a:pt x="33129" y="6502"/>
                  </a:lnTo>
                  <a:lnTo>
                    <a:pt x="32634" y="5965"/>
                  </a:lnTo>
                  <a:lnTo>
                    <a:pt x="32097" y="5429"/>
                  </a:lnTo>
                  <a:lnTo>
                    <a:pt x="31519" y="4913"/>
                  </a:lnTo>
                  <a:lnTo>
                    <a:pt x="30921" y="4417"/>
                  </a:lnTo>
                  <a:lnTo>
                    <a:pt x="30921" y="4417"/>
                  </a:lnTo>
                  <a:lnTo>
                    <a:pt x="30322" y="3943"/>
                  </a:lnTo>
                  <a:lnTo>
                    <a:pt x="29682" y="3488"/>
                  </a:lnTo>
                  <a:lnTo>
                    <a:pt x="29022" y="3034"/>
                  </a:lnTo>
                  <a:lnTo>
                    <a:pt x="28320" y="2642"/>
                  </a:lnTo>
                  <a:lnTo>
                    <a:pt x="28320" y="2642"/>
                  </a:lnTo>
                  <a:lnTo>
                    <a:pt x="27618" y="2250"/>
                  </a:lnTo>
                  <a:lnTo>
                    <a:pt x="26896" y="1899"/>
                  </a:lnTo>
                  <a:lnTo>
                    <a:pt x="26153" y="1569"/>
                  </a:lnTo>
                  <a:lnTo>
                    <a:pt x="25389" y="1259"/>
                  </a:lnTo>
                  <a:lnTo>
                    <a:pt x="25389" y="1259"/>
                  </a:lnTo>
                  <a:lnTo>
                    <a:pt x="24625" y="991"/>
                  </a:lnTo>
                  <a:lnTo>
                    <a:pt x="23841" y="764"/>
                  </a:lnTo>
                  <a:lnTo>
                    <a:pt x="23056" y="557"/>
                  </a:lnTo>
                  <a:lnTo>
                    <a:pt x="22272" y="372"/>
                  </a:lnTo>
                  <a:lnTo>
                    <a:pt x="22272" y="372"/>
                  </a:lnTo>
                  <a:lnTo>
                    <a:pt x="21488" y="227"/>
                  </a:lnTo>
                  <a:lnTo>
                    <a:pt x="20703" y="145"/>
                  </a:lnTo>
                  <a:lnTo>
                    <a:pt x="19919" y="62"/>
                  </a:lnTo>
                  <a:lnTo>
                    <a:pt x="19135" y="21"/>
                  </a:lnTo>
                  <a:lnTo>
                    <a:pt x="19135" y="21"/>
                  </a:lnTo>
                  <a:lnTo>
                    <a:pt x="1845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2951825" y="1144275"/>
              <a:ext cx="555275" cy="697175"/>
            </a:xfrm>
            <a:custGeom>
              <a:rect b="b" l="l" r="r" t="t"/>
              <a:pathLst>
                <a:path extrusionOk="0" h="27887" w="22211">
                  <a:moveTo>
                    <a:pt x="12034" y="6894"/>
                  </a:moveTo>
                  <a:lnTo>
                    <a:pt x="12385" y="6915"/>
                  </a:lnTo>
                  <a:lnTo>
                    <a:pt x="12756" y="6956"/>
                  </a:lnTo>
                  <a:lnTo>
                    <a:pt x="11167" y="11002"/>
                  </a:lnTo>
                  <a:lnTo>
                    <a:pt x="10775" y="10672"/>
                  </a:lnTo>
                  <a:lnTo>
                    <a:pt x="10445" y="10341"/>
                  </a:lnTo>
                  <a:lnTo>
                    <a:pt x="10156" y="9990"/>
                  </a:lnTo>
                  <a:lnTo>
                    <a:pt x="10032" y="9825"/>
                  </a:lnTo>
                  <a:lnTo>
                    <a:pt x="9929" y="9660"/>
                  </a:lnTo>
                  <a:lnTo>
                    <a:pt x="9846" y="9495"/>
                  </a:lnTo>
                  <a:lnTo>
                    <a:pt x="9784" y="9309"/>
                  </a:lnTo>
                  <a:lnTo>
                    <a:pt x="9743" y="9144"/>
                  </a:lnTo>
                  <a:lnTo>
                    <a:pt x="9702" y="8958"/>
                  </a:lnTo>
                  <a:lnTo>
                    <a:pt x="9702" y="8793"/>
                  </a:lnTo>
                  <a:lnTo>
                    <a:pt x="9722" y="8607"/>
                  </a:lnTo>
                  <a:lnTo>
                    <a:pt x="9763" y="8422"/>
                  </a:lnTo>
                  <a:lnTo>
                    <a:pt x="9825" y="8236"/>
                  </a:lnTo>
                  <a:lnTo>
                    <a:pt x="9949" y="7947"/>
                  </a:lnTo>
                  <a:lnTo>
                    <a:pt x="10135" y="7699"/>
                  </a:lnTo>
                  <a:lnTo>
                    <a:pt x="10218" y="7575"/>
                  </a:lnTo>
                  <a:lnTo>
                    <a:pt x="10341" y="7472"/>
                  </a:lnTo>
                  <a:lnTo>
                    <a:pt x="10465" y="7369"/>
                  </a:lnTo>
                  <a:lnTo>
                    <a:pt x="10589" y="7266"/>
                  </a:lnTo>
                  <a:lnTo>
                    <a:pt x="10734" y="7183"/>
                  </a:lnTo>
                  <a:lnTo>
                    <a:pt x="10878" y="7121"/>
                  </a:lnTo>
                  <a:lnTo>
                    <a:pt x="11043" y="7059"/>
                  </a:lnTo>
                  <a:lnTo>
                    <a:pt x="11229" y="6997"/>
                  </a:lnTo>
                  <a:lnTo>
                    <a:pt x="11415" y="6956"/>
                  </a:lnTo>
                  <a:lnTo>
                    <a:pt x="11600" y="6915"/>
                  </a:lnTo>
                  <a:lnTo>
                    <a:pt x="11807" y="6915"/>
                  </a:lnTo>
                  <a:lnTo>
                    <a:pt x="12034" y="6894"/>
                  </a:lnTo>
                  <a:close/>
                  <a:moveTo>
                    <a:pt x="12096" y="17008"/>
                  </a:moveTo>
                  <a:lnTo>
                    <a:pt x="12467" y="17359"/>
                  </a:lnTo>
                  <a:lnTo>
                    <a:pt x="12798" y="17690"/>
                  </a:lnTo>
                  <a:lnTo>
                    <a:pt x="13066" y="18020"/>
                  </a:lnTo>
                  <a:lnTo>
                    <a:pt x="13169" y="18206"/>
                  </a:lnTo>
                  <a:lnTo>
                    <a:pt x="13272" y="18371"/>
                  </a:lnTo>
                  <a:lnTo>
                    <a:pt x="13355" y="18536"/>
                  </a:lnTo>
                  <a:lnTo>
                    <a:pt x="13417" y="18701"/>
                  </a:lnTo>
                  <a:lnTo>
                    <a:pt x="13458" y="18887"/>
                  </a:lnTo>
                  <a:lnTo>
                    <a:pt x="13479" y="19052"/>
                  </a:lnTo>
                  <a:lnTo>
                    <a:pt x="13479" y="19238"/>
                  </a:lnTo>
                  <a:lnTo>
                    <a:pt x="13479" y="19423"/>
                  </a:lnTo>
                  <a:lnTo>
                    <a:pt x="13438" y="19609"/>
                  </a:lnTo>
                  <a:lnTo>
                    <a:pt x="13376" y="19795"/>
                  </a:lnTo>
                  <a:lnTo>
                    <a:pt x="13252" y="20063"/>
                  </a:lnTo>
                  <a:lnTo>
                    <a:pt x="13087" y="20290"/>
                  </a:lnTo>
                  <a:lnTo>
                    <a:pt x="12880" y="20497"/>
                  </a:lnTo>
                  <a:lnTo>
                    <a:pt x="12756" y="20600"/>
                  </a:lnTo>
                  <a:lnTo>
                    <a:pt x="12633" y="20683"/>
                  </a:lnTo>
                  <a:lnTo>
                    <a:pt x="12509" y="20765"/>
                  </a:lnTo>
                  <a:lnTo>
                    <a:pt x="12364" y="20827"/>
                  </a:lnTo>
                  <a:lnTo>
                    <a:pt x="12034" y="20930"/>
                  </a:lnTo>
                  <a:lnTo>
                    <a:pt x="11683" y="20992"/>
                  </a:lnTo>
                  <a:lnTo>
                    <a:pt x="11291" y="21013"/>
                  </a:lnTo>
                  <a:lnTo>
                    <a:pt x="10940" y="20992"/>
                  </a:lnTo>
                  <a:lnTo>
                    <a:pt x="10548" y="20951"/>
                  </a:lnTo>
                  <a:lnTo>
                    <a:pt x="12096" y="17008"/>
                  </a:lnTo>
                  <a:close/>
                  <a:moveTo>
                    <a:pt x="15481" y="0"/>
                  </a:moveTo>
                  <a:lnTo>
                    <a:pt x="14243" y="3179"/>
                  </a:lnTo>
                  <a:lnTo>
                    <a:pt x="13458" y="2993"/>
                  </a:lnTo>
                  <a:lnTo>
                    <a:pt x="12715" y="2849"/>
                  </a:lnTo>
                  <a:lnTo>
                    <a:pt x="11993" y="2787"/>
                  </a:lnTo>
                  <a:lnTo>
                    <a:pt x="11312" y="2766"/>
                  </a:lnTo>
                  <a:lnTo>
                    <a:pt x="10734" y="2766"/>
                  </a:lnTo>
                  <a:lnTo>
                    <a:pt x="10197" y="2828"/>
                  </a:lnTo>
                  <a:lnTo>
                    <a:pt x="9660" y="2910"/>
                  </a:lnTo>
                  <a:lnTo>
                    <a:pt x="9165" y="3034"/>
                  </a:lnTo>
                  <a:lnTo>
                    <a:pt x="8690" y="3199"/>
                  </a:lnTo>
                  <a:lnTo>
                    <a:pt x="8236" y="3385"/>
                  </a:lnTo>
                  <a:lnTo>
                    <a:pt x="7803" y="3592"/>
                  </a:lnTo>
                  <a:lnTo>
                    <a:pt x="7410" y="3839"/>
                  </a:lnTo>
                  <a:lnTo>
                    <a:pt x="7018" y="4108"/>
                  </a:lnTo>
                  <a:lnTo>
                    <a:pt x="6688" y="4397"/>
                  </a:lnTo>
                  <a:lnTo>
                    <a:pt x="6358" y="4727"/>
                  </a:lnTo>
                  <a:lnTo>
                    <a:pt x="6048" y="5057"/>
                  </a:lnTo>
                  <a:lnTo>
                    <a:pt x="5780" y="5429"/>
                  </a:lnTo>
                  <a:lnTo>
                    <a:pt x="5553" y="5821"/>
                  </a:lnTo>
                  <a:lnTo>
                    <a:pt x="5326" y="6234"/>
                  </a:lnTo>
                  <a:lnTo>
                    <a:pt x="5140" y="6667"/>
                  </a:lnTo>
                  <a:lnTo>
                    <a:pt x="5016" y="7039"/>
                  </a:lnTo>
                  <a:lnTo>
                    <a:pt x="4892" y="7410"/>
                  </a:lnTo>
                  <a:lnTo>
                    <a:pt x="4810" y="7761"/>
                  </a:lnTo>
                  <a:lnTo>
                    <a:pt x="4748" y="8112"/>
                  </a:lnTo>
                  <a:lnTo>
                    <a:pt x="4727" y="8463"/>
                  </a:lnTo>
                  <a:lnTo>
                    <a:pt x="4706" y="8793"/>
                  </a:lnTo>
                  <a:lnTo>
                    <a:pt x="4727" y="9123"/>
                  </a:lnTo>
                  <a:lnTo>
                    <a:pt x="4748" y="9433"/>
                  </a:lnTo>
                  <a:lnTo>
                    <a:pt x="4810" y="9743"/>
                  </a:lnTo>
                  <a:lnTo>
                    <a:pt x="4871" y="10032"/>
                  </a:lnTo>
                  <a:lnTo>
                    <a:pt x="4975" y="10341"/>
                  </a:lnTo>
                  <a:lnTo>
                    <a:pt x="5078" y="10630"/>
                  </a:lnTo>
                  <a:lnTo>
                    <a:pt x="5202" y="10899"/>
                  </a:lnTo>
                  <a:lnTo>
                    <a:pt x="5346" y="11167"/>
                  </a:lnTo>
                  <a:lnTo>
                    <a:pt x="5491" y="11435"/>
                  </a:lnTo>
                  <a:lnTo>
                    <a:pt x="5656" y="11704"/>
                  </a:lnTo>
                  <a:lnTo>
                    <a:pt x="5842" y="11951"/>
                  </a:lnTo>
                  <a:lnTo>
                    <a:pt x="6027" y="12199"/>
                  </a:lnTo>
                  <a:lnTo>
                    <a:pt x="6461" y="12674"/>
                  </a:lnTo>
                  <a:lnTo>
                    <a:pt x="6915" y="13149"/>
                  </a:lnTo>
                  <a:lnTo>
                    <a:pt x="7410" y="13582"/>
                  </a:lnTo>
                  <a:lnTo>
                    <a:pt x="7926" y="13995"/>
                  </a:lnTo>
                  <a:lnTo>
                    <a:pt x="8442" y="14408"/>
                  </a:lnTo>
                  <a:lnTo>
                    <a:pt x="9516" y="15192"/>
                  </a:lnTo>
                  <a:lnTo>
                    <a:pt x="7658" y="19939"/>
                  </a:lnTo>
                  <a:lnTo>
                    <a:pt x="7286" y="19754"/>
                  </a:lnTo>
                  <a:lnTo>
                    <a:pt x="6936" y="19547"/>
                  </a:lnTo>
                  <a:lnTo>
                    <a:pt x="6564" y="19320"/>
                  </a:lnTo>
                  <a:lnTo>
                    <a:pt x="6234" y="19093"/>
                  </a:lnTo>
                  <a:lnTo>
                    <a:pt x="5883" y="18846"/>
                  </a:lnTo>
                  <a:lnTo>
                    <a:pt x="5553" y="18598"/>
                  </a:lnTo>
                  <a:lnTo>
                    <a:pt x="5243" y="18350"/>
                  </a:lnTo>
                  <a:lnTo>
                    <a:pt x="4933" y="18082"/>
                  </a:lnTo>
                  <a:lnTo>
                    <a:pt x="4624" y="17793"/>
                  </a:lnTo>
                  <a:lnTo>
                    <a:pt x="4355" y="17524"/>
                  </a:lnTo>
                  <a:lnTo>
                    <a:pt x="4066" y="17235"/>
                  </a:lnTo>
                  <a:lnTo>
                    <a:pt x="3819" y="16947"/>
                  </a:lnTo>
                  <a:lnTo>
                    <a:pt x="3571" y="16658"/>
                  </a:lnTo>
                  <a:lnTo>
                    <a:pt x="3344" y="16348"/>
                  </a:lnTo>
                  <a:lnTo>
                    <a:pt x="3117" y="16059"/>
                  </a:lnTo>
                  <a:lnTo>
                    <a:pt x="2931" y="15749"/>
                  </a:lnTo>
                  <a:lnTo>
                    <a:pt x="0" y="18618"/>
                  </a:lnTo>
                  <a:lnTo>
                    <a:pt x="207" y="18969"/>
                  </a:lnTo>
                  <a:lnTo>
                    <a:pt x="454" y="19300"/>
                  </a:lnTo>
                  <a:lnTo>
                    <a:pt x="743" y="19651"/>
                  </a:lnTo>
                  <a:lnTo>
                    <a:pt x="1032" y="20001"/>
                  </a:lnTo>
                  <a:lnTo>
                    <a:pt x="1362" y="20352"/>
                  </a:lnTo>
                  <a:lnTo>
                    <a:pt x="1713" y="20683"/>
                  </a:lnTo>
                  <a:lnTo>
                    <a:pt x="2085" y="21013"/>
                  </a:lnTo>
                  <a:lnTo>
                    <a:pt x="2477" y="21364"/>
                  </a:lnTo>
                  <a:lnTo>
                    <a:pt x="2890" y="21673"/>
                  </a:lnTo>
                  <a:lnTo>
                    <a:pt x="3303" y="22004"/>
                  </a:lnTo>
                  <a:lnTo>
                    <a:pt x="3757" y="22313"/>
                  </a:lnTo>
                  <a:lnTo>
                    <a:pt x="4211" y="22602"/>
                  </a:lnTo>
                  <a:lnTo>
                    <a:pt x="4686" y="22891"/>
                  </a:lnTo>
                  <a:lnTo>
                    <a:pt x="5181" y="23160"/>
                  </a:lnTo>
                  <a:lnTo>
                    <a:pt x="5676" y="23428"/>
                  </a:lnTo>
                  <a:lnTo>
                    <a:pt x="6192" y="23676"/>
                  </a:lnTo>
                  <a:lnTo>
                    <a:pt x="4975" y="26772"/>
                  </a:lnTo>
                  <a:lnTo>
                    <a:pt x="7823" y="27886"/>
                  </a:lnTo>
                  <a:lnTo>
                    <a:pt x="9082" y="24708"/>
                  </a:lnTo>
                  <a:lnTo>
                    <a:pt x="9846" y="24873"/>
                  </a:lnTo>
                  <a:lnTo>
                    <a:pt x="10568" y="24997"/>
                  </a:lnTo>
                  <a:lnTo>
                    <a:pt x="11270" y="25079"/>
                  </a:lnTo>
                  <a:lnTo>
                    <a:pt x="11951" y="25100"/>
                  </a:lnTo>
                  <a:lnTo>
                    <a:pt x="12529" y="25079"/>
                  </a:lnTo>
                  <a:lnTo>
                    <a:pt x="13066" y="25038"/>
                  </a:lnTo>
                  <a:lnTo>
                    <a:pt x="13603" y="24935"/>
                  </a:lnTo>
                  <a:lnTo>
                    <a:pt x="14098" y="24811"/>
                  </a:lnTo>
                  <a:lnTo>
                    <a:pt x="14573" y="24666"/>
                  </a:lnTo>
                  <a:lnTo>
                    <a:pt x="15027" y="24481"/>
                  </a:lnTo>
                  <a:lnTo>
                    <a:pt x="15440" y="24274"/>
                  </a:lnTo>
                  <a:lnTo>
                    <a:pt x="15853" y="24026"/>
                  </a:lnTo>
                  <a:lnTo>
                    <a:pt x="16224" y="23779"/>
                  </a:lnTo>
                  <a:lnTo>
                    <a:pt x="16575" y="23469"/>
                  </a:lnTo>
                  <a:lnTo>
                    <a:pt x="16885" y="23160"/>
                  </a:lnTo>
                  <a:lnTo>
                    <a:pt x="17194" y="22809"/>
                  </a:lnTo>
                  <a:lnTo>
                    <a:pt x="17463" y="22458"/>
                  </a:lnTo>
                  <a:lnTo>
                    <a:pt x="17690" y="22066"/>
                  </a:lnTo>
                  <a:lnTo>
                    <a:pt x="17896" y="21673"/>
                  </a:lnTo>
                  <a:lnTo>
                    <a:pt x="18082" y="21240"/>
                  </a:lnTo>
                  <a:lnTo>
                    <a:pt x="18226" y="20868"/>
                  </a:lnTo>
                  <a:lnTo>
                    <a:pt x="18330" y="20517"/>
                  </a:lnTo>
                  <a:lnTo>
                    <a:pt x="18412" y="20146"/>
                  </a:lnTo>
                  <a:lnTo>
                    <a:pt x="18474" y="19816"/>
                  </a:lnTo>
                  <a:lnTo>
                    <a:pt x="18515" y="19465"/>
                  </a:lnTo>
                  <a:lnTo>
                    <a:pt x="18515" y="19155"/>
                  </a:lnTo>
                  <a:lnTo>
                    <a:pt x="18515" y="18825"/>
                  </a:lnTo>
                  <a:lnTo>
                    <a:pt x="18474" y="18515"/>
                  </a:lnTo>
                  <a:lnTo>
                    <a:pt x="18433" y="18206"/>
                  </a:lnTo>
                  <a:lnTo>
                    <a:pt x="18350" y="17917"/>
                  </a:lnTo>
                  <a:lnTo>
                    <a:pt x="18268" y="17628"/>
                  </a:lnTo>
                  <a:lnTo>
                    <a:pt x="18164" y="17339"/>
                  </a:lnTo>
                  <a:lnTo>
                    <a:pt x="18041" y="17070"/>
                  </a:lnTo>
                  <a:lnTo>
                    <a:pt x="17896" y="16802"/>
                  </a:lnTo>
                  <a:lnTo>
                    <a:pt x="17752" y="16534"/>
                  </a:lnTo>
                  <a:lnTo>
                    <a:pt x="17586" y="16265"/>
                  </a:lnTo>
                  <a:lnTo>
                    <a:pt x="17401" y="16018"/>
                  </a:lnTo>
                  <a:lnTo>
                    <a:pt x="17215" y="15770"/>
                  </a:lnTo>
                  <a:lnTo>
                    <a:pt x="16781" y="15295"/>
                  </a:lnTo>
                  <a:lnTo>
                    <a:pt x="16327" y="14841"/>
                  </a:lnTo>
                  <a:lnTo>
                    <a:pt x="15853" y="14408"/>
                  </a:lnTo>
                  <a:lnTo>
                    <a:pt x="15337" y="13995"/>
                  </a:lnTo>
                  <a:lnTo>
                    <a:pt x="14800" y="13603"/>
                  </a:lnTo>
                  <a:lnTo>
                    <a:pt x="14263" y="13210"/>
                  </a:lnTo>
                  <a:lnTo>
                    <a:pt x="13727" y="12839"/>
                  </a:lnTo>
                  <a:lnTo>
                    <a:pt x="15626" y="7988"/>
                  </a:lnTo>
                  <a:lnTo>
                    <a:pt x="16142" y="8277"/>
                  </a:lnTo>
                  <a:lnTo>
                    <a:pt x="16637" y="8607"/>
                  </a:lnTo>
                  <a:lnTo>
                    <a:pt x="17132" y="8958"/>
                  </a:lnTo>
                  <a:lnTo>
                    <a:pt x="17607" y="9330"/>
                  </a:lnTo>
                  <a:lnTo>
                    <a:pt x="18082" y="9743"/>
                  </a:lnTo>
                  <a:lnTo>
                    <a:pt x="18536" y="10197"/>
                  </a:lnTo>
                  <a:lnTo>
                    <a:pt x="18969" y="10672"/>
                  </a:lnTo>
                  <a:lnTo>
                    <a:pt x="19403" y="11188"/>
                  </a:lnTo>
                  <a:lnTo>
                    <a:pt x="22210" y="8236"/>
                  </a:lnTo>
                  <a:lnTo>
                    <a:pt x="21983" y="7926"/>
                  </a:lnTo>
                  <a:lnTo>
                    <a:pt x="21735" y="7637"/>
                  </a:lnTo>
                  <a:lnTo>
                    <a:pt x="21488" y="7348"/>
                  </a:lnTo>
                  <a:lnTo>
                    <a:pt x="21199" y="7080"/>
                  </a:lnTo>
                  <a:lnTo>
                    <a:pt x="20930" y="6791"/>
                  </a:lnTo>
                  <a:lnTo>
                    <a:pt x="20621" y="6523"/>
                  </a:lnTo>
                  <a:lnTo>
                    <a:pt x="20311" y="6254"/>
                  </a:lnTo>
                  <a:lnTo>
                    <a:pt x="20001" y="6007"/>
                  </a:lnTo>
                  <a:lnTo>
                    <a:pt x="19320" y="5511"/>
                  </a:lnTo>
                  <a:lnTo>
                    <a:pt x="18619" y="5057"/>
                  </a:lnTo>
                  <a:lnTo>
                    <a:pt x="17875" y="4624"/>
                  </a:lnTo>
                  <a:lnTo>
                    <a:pt x="17112" y="4231"/>
                  </a:lnTo>
                  <a:lnTo>
                    <a:pt x="18330" y="1115"/>
                  </a:lnTo>
                  <a:lnTo>
                    <a:pt x="15481"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3215500" y="1569475"/>
              <a:ext cx="73300" cy="100125"/>
            </a:xfrm>
            <a:custGeom>
              <a:rect b="b" l="l" r="r" t="t"/>
              <a:pathLst>
                <a:path extrusionOk="0" fill="none" h="4005" w="2932">
                  <a:moveTo>
                    <a:pt x="744" y="4005"/>
                  </a:moveTo>
                  <a:lnTo>
                    <a:pt x="744" y="4005"/>
                  </a:lnTo>
                  <a:lnTo>
                    <a:pt x="393" y="3984"/>
                  </a:lnTo>
                  <a:lnTo>
                    <a:pt x="1" y="3943"/>
                  </a:lnTo>
                  <a:lnTo>
                    <a:pt x="1549" y="0"/>
                  </a:lnTo>
                  <a:lnTo>
                    <a:pt x="1549" y="0"/>
                  </a:lnTo>
                  <a:lnTo>
                    <a:pt x="1920" y="351"/>
                  </a:lnTo>
                  <a:lnTo>
                    <a:pt x="2251" y="682"/>
                  </a:lnTo>
                  <a:lnTo>
                    <a:pt x="2519" y="1012"/>
                  </a:lnTo>
                  <a:lnTo>
                    <a:pt x="2622" y="1198"/>
                  </a:lnTo>
                  <a:lnTo>
                    <a:pt x="2725" y="1363"/>
                  </a:lnTo>
                  <a:lnTo>
                    <a:pt x="2808" y="1528"/>
                  </a:lnTo>
                  <a:lnTo>
                    <a:pt x="2870" y="1693"/>
                  </a:lnTo>
                  <a:lnTo>
                    <a:pt x="2911" y="1879"/>
                  </a:lnTo>
                  <a:lnTo>
                    <a:pt x="2932" y="2044"/>
                  </a:lnTo>
                  <a:lnTo>
                    <a:pt x="2932" y="2230"/>
                  </a:lnTo>
                  <a:lnTo>
                    <a:pt x="2932" y="2415"/>
                  </a:lnTo>
                  <a:lnTo>
                    <a:pt x="2891" y="2601"/>
                  </a:lnTo>
                  <a:lnTo>
                    <a:pt x="2829" y="2787"/>
                  </a:lnTo>
                  <a:lnTo>
                    <a:pt x="2829" y="2787"/>
                  </a:lnTo>
                  <a:lnTo>
                    <a:pt x="2705" y="3055"/>
                  </a:lnTo>
                  <a:lnTo>
                    <a:pt x="2540" y="3282"/>
                  </a:lnTo>
                  <a:lnTo>
                    <a:pt x="2333" y="3489"/>
                  </a:lnTo>
                  <a:lnTo>
                    <a:pt x="2209" y="3592"/>
                  </a:lnTo>
                  <a:lnTo>
                    <a:pt x="2086" y="3675"/>
                  </a:lnTo>
                  <a:lnTo>
                    <a:pt x="1962" y="3757"/>
                  </a:lnTo>
                  <a:lnTo>
                    <a:pt x="1817" y="3819"/>
                  </a:lnTo>
                  <a:lnTo>
                    <a:pt x="1487" y="3922"/>
                  </a:lnTo>
                  <a:lnTo>
                    <a:pt x="1136" y="3984"/>
                  </a:lnTo>
                  <a:lnTo>
                    <a:pt x="744" y="4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3194350" y="1316625"/>
              <a:ext cx="76400" cy="102700"/>
            </a:xfrm>
            <a:custGeom>
              <a:rect b="b" l="l" r="r" t="t"/>
              <a:pathLst>
                <a:path extrusionOk="0" fill="none" h="4108" w="3056">
                  <a:moveTo>
                    <a:pt x="1466" y="4108"/>
                  </a:moveTo>
                  <a:lnTo>
                    <a:pt x="1466" y="4108"/>
                  </a:lnTo>
                  <a:lnTo>
                    <a:pt x="1074" y="3778"/>
                  </a:lnTo>
                  <a:lnTo>
                    <a:pt x="744" y="3447"/>
                  </a:lnTo>
                  <a:lnTo>
                    <a:pt x="455" y="3096"/>
                  </a:lnTo>
                  <a:lnTo>
                    <a:pt x="331" y="2931"/>
                  </a:lnTo>
                  <a:lnTo>
                    <a:pt x="228" y="2766"/>
                  </a:lnTo>
                  <a:lnTo>
                    <a:pt x="145" y="2601"/>
                  </a:lnTo>
                  <a:lnTo>
                    <a:pt x="83" y="2415"/>
                  </a:lnTo>
                  <a:lnTo>
                    <a:pt x="42" y="2250"/>
                  </a:lnTo>
                  <a:lnTo>
                    <a:pt x="1" y="2064"/>
                  </a:lnTo>
                  <a:lnTo>
                    <a:pt x="1" y="1899"/>
                  </a:lnTo>
                  <a:lnTo>
                    <a:pt x="21" y="1713"/>
                  </a:lnTo>
                  <a:lnTo>
                    <a:pt x="62" y="1528"/>
                  </a:lnTo>
                  <a:lnTo>
                    <a:pt x="124" y="1342"/>
                  </a:lnTo>
                  <a:lnTo>
                    <a:pt x="124" y="1342"/>
                  </a:lnTo>
                  <a:lnTo>
                    <a:pt x="248" y="1053"/>
                  </a:lnTo>
                  <a:lnTo>
                    <a:pt x="434" y="805"/>
                  </a:lnTo>
                  <a:lnTo>
                    <a:pt x="517" y="681"/>
                  </a:lnTo>
                  <a:lnTo>
                    <a:pt x="640" y="578"/>
                  </a:lnTo>
                  <a:lnTo>
                    <a:pt x="764" y="475"/>
                  </a:lnTo>
                  <a:lnTo>
                    <a:pt x="888" y="372"/>
                  </a:lnTo>
                  <a:lnTo>
                    <a:pt x="1033" y="289"/>
                  </a:lnTo>
                  <a:lnTo>
                    <a:pt x="1177" y="227"/>
                  </a:lnTo>
                  <a:lnTo>
                    <a:pt x="1342" y="165"/>
                  </a:lnTo>
                  <a:lnTo>
                    <a:pt x="1528" y="103"/>
                  </a:lnTo>
                  <a:lnTo>
                    <a:pt x="1714" y="62"/>
                  </a:lnTo>
                  <a:lnTo>
                    <a:pt x="1899" y="21"/>
                  </a:lnTo>
                  <a:lnTo>
                    <a:pt x="2106" y="21"/>
                  </a:lnTo>
                  <a:lnTo>
                    <a:pt x="2333" y="0"/>
                  </a:lnTo>
                  <a:lnTo>
                    <a:pt x="2333" y="0"/>
                  </a:lnTo>
                  <a:lnTo>
                    <a:pt x="2684" y="21"/>
                  </a:lnTo>
                  <a:lnTo>
                    <a:pt x="3055" y="62"/>
                  </a:lnTo>
                  <a:lnTo>
                    <a:pt x="1466" y="410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2951825" y="1144275"/>
              <a:ext cx="555275" cy="697175"/>
            </a:xfrm>
            <a:custGeom>
              <a:rect b="b" l="l" r="r" t="t"/>
              <a:pathLst>
                <a:path extrusionOk="0" fill="none" h="27887" w="22211">
                  <a:moveTo>
                    <a:pt x="15481" y="0"/>
                  </a:moveTo>
                  <a:lnTo>
                    <a:pt x="14243" y="3179"/>
                  </a:lnTo>
                  <a:lnTo>
                    <a:pt x="14243" y="3179"/>
                  </a:lnTo>
                  <a:lnTo>
                    <a:pt x="13458" y="2993"/>
                  </a:lnTo>
                  <a:lnTo>
                    <a:pt x="12715" y="2849"/>
                  </a:lnTo>
                  <a:lnTo>
                    <a:pt x="11993" y="2787"/>
                  </a:lnTo>
                  <a:lnTo>
                    <a:pt x="11312" y="2766"/>
                  </a:lnTo>
                  <a:lnTo>
                    <a:pt x="11312" y="2766"/>
                  </a:lnTo>
                  <a:lnTo>
                    <a:pt x="10734" y="2766"/>
                  </a:lnTo>
                  <a:lnTo>
                    <a:pt x="10197" y="2828"/>
                  </a:lnTo>
                  <a:lnTo>
                    <a:pt x="9660" y="2910"/>
                  </a:lnTo>
                  <a:lnTo>
                    <a:pt x="9165" y="3034"/>
                  </a:lnTo>
                  <a:lnTo>
                    <a:pt x="8690" y="3199"/>
                  </a:lnTo>
                  <a:lnTo>
                    <a:pt x="8236" y="3385"/>
                  </a:lnTo>
                  <a:lnTo>
                    <a:pt x="7803" y="3592"/>
                  </a:lnTo>
                  <a:lnTo>
                    <a:pt x="7410" y="3839"/>
                  </a:lnTo>
                  <a:lnTo>
                    <a:pt x="7018" y="4108"/>
                  </a:lnTo>
                  <a:lnTo>
                    <a:pt x="6688" y="4397"/>
                  </a:lnTo>
                  <a:lnTo>
                    <a:pt x="6358" y="4727"/>
                  </a:lnTo>
                  <a:lnTo>
                    <a:pt x="6048" y="5057"/>
                  </a:lnTo>
                  <a:lnTo>
                    <a:pt x="5780" y="5429"/>
                  </a:lnTo>
                  <a:lnTo>
                    <a:pt x="5553" y="5821"/>
                  </a:lnTo>
                  <a:lnTo>
                    <a:pt x="5326" y="6234"/>
                  </a:lnTo>
                  <a:lnTo>
                    <a:pt x="5140" y="6667"/>
                  </a:lnTo>
                  <a:lnTo>
                    <a:pt x="5140" y="6667"/>
                  </a:lnTo>
                  <a:lnTo>
                    <a:pt x="5016" y="7039"/>
                  </a:lnTo>
                  <a:lnTo>
                    <a:pt x="4892" y="7410"/>
                  </a:lnTo>
                  <a:lnTo>
                    <a:pt x="4810" y="7761"/>
                  </a:lnTo>
                  <a:lnTo>
                    <a:pt x="4748" y="8112"/>
                  </a:lnTo>
                  <a:lnTo>
                    <a:pt x="4727" y="8463"/>
                  </a:lnTo>
                  <a:lnTo>
                    <a:pt x="4706" y="8793"/>
                  </a:lnTo>
                  <a:lnTo>
                    <a:pt x="4727" y="9123"/>
                  </a:lnTo>
                  <a:lnTo>
                    <a:pt x="4748" y="9433"/>
                  </a:lnTo>
                  <a:lnTo>
                    <a:pt x="4810" y="9743"/>
                  </a:lnTo>
                  <a:lnTo>
                    <a:pt x="4871" y="10032"/>
                  </a:lnTo>
                  <a:lnTo>
                    <a:pt x="4975" y="10341"/>
                  </a:lnTo>
                  <a:lnTo>
                    <a:pt x="5078" y="10630"/>
                  </a:lnTo>
                  <a:lnTo>
                    <a:pt x="5202" y="10899"/>
                  </a:lnTo>
                  <a:lnTo>
                    <a:pt x="5346" y="11167"/>
                  </a:lnTo>
                  <a:lnTo>
                    <a:pt x="5491" y="11435"/>
                  </a:lnTo>
                  <a:lnTo>
                    <a:pt x="5656" y="11704"/>
                  </a:lnTo>
                  <a:lnTo>
                    <a:pt x="5842" y="11951"/>
                  </a:lnTo>
                  <a:lnTo>
                    <a:pt x="6027" y="12199"/>
                  </a:lnTo>
                  <a:lnTo>
                    <a:pt x="6461" y="12674"/>
                  </a:lnTo>
                  <a:lnTo>
                    <a:pt x="6915" y="13149"/>
                  </a:lnTo>
                  <a:lnTo>
                    <a:pt x="7410" y="13582"/>
                  </a:lnTo>
                  <a:lnTo>
                    <a:pt x="7926" y="13995"/>
                  </a:lnTo>
                  <a:lnTo>
                    <a:pt x="8442" y="14408"/>
                  </a:lnTo>
                  <a:lnTo>
                    <a:pt x="9516" y="15192"/>
                  </a:lnTo>
                  <a:lnTo>
                    <a:pt x="7658" y="19939"/>
                  </a:lnTo>
                  <a:lnTo>
                    <a:pt x="7658" y="19939"/>
                  </a:lnTo>
                  <a:lnTo>
                    <a:pt x="7286" y="19754"/>
                  </a:lnTo>
                  <a:lnTo>
                    <a:pt x="6936" y="19547"/>
                  </a:lnTo>
                  <a:lnTo>
                    <a:pt x="6564" y="19320"/>
                  </a:lnTo>
                  <a:lnTo>
                    <a:pt x="6234" y="19093"/>
                  </a:lnTo>
                  <a:lnTo>
                    <a:pt x="5883" y="18846"/>
                  </a:lnTo>
                  <a:lnTo>
                    <a:pt x="5553" y="18598"/>
                  </a:lnTo>
                  <a:lnTo>
                    <a:pt x="5243" y="18350"/>
                  </a:lnTo>
                  <a:lnTo>
                    <a:pt x="4933" y="18082"/>
                  </a:lnTo>
                  <a:lnTo>
                    <a:pt x="4624" y="17793"/>
                  </a:lnTo>
                  <a:lnTo>
                    <a:pt x="4355" y="17524"/>
                  </a:lnTo>
                  <a:lnTo>
                    <a:pt x="4066" y="17235"/>
                  </a:lnTo>
                  <a:lnTo>
                    <a:pt x="3819" y="16947"/>
                  </a:lnTo>
                  <a:lnTo>
                    <a:pt x="3571" y="16658"/>
                  </a:lnTo>
                  <a:lnTo>
                    <a:pt x="3344" y="16348"/>
                  </a:lnTo>
                  <a:lnTo>
                    <a:pt x="3117" y="16059"/>
                  </a:lnTo>
                  <a:lnTo>
                    <a:pt x="2931" y="15749"/>
                  </a:lnTo>
                  <a:lnTo>
                    <a:pt x="0" y="18618"/>
                  </a:lnTo>
                  <a:lnTo>
                    <a:pt x="0" y="18618"/>
                  </a:lnTo>
                  <a:lnTo>
                    <a:pt x="207" y="18969"/>
                  </a:lnTo>
                  <a:lnTo>
                    <a:pt x="454" y="19300"/>
                  </a:lnTo>
                  <a:lnTo>
                    <a:pt x="743" y="19651"/>
                  </a:lnTo>
                  <a:lnTo>
                    <a:pt x="1032" y="20001"/>
                  </a:lnTo>
                  <a:lnTo>
                    <a:pt x="1362" y="20352"/>
                  </a:lnTo>
                  <a:lnTo>
                    <a:pt x="1713" y="20683"/>
                  </a:lnTo>
                  <a:lnTo>
                    <a:pt x="2085" y="21013"/>
                  </a:lnTo>
                  <a:lnTo>
                    <a:pt x="2477" y="21364"/>
                  </a:lnTo>
                  <a:lnTo>
                    <a:pt x="2890" y="21673"/>
                  </a:lnTo>
                  <a:lnTo>
                    <a:pt x="3303" y="22004"/>
                  </a:lnTo>
                  <a:lnTo>
                    <a:pt x="3757" y="22313"/>
                  </a:lnTo>
                  <a:lnTo>
                    <a:pt x="4211" y="22602"/>
                  </a:lnTo>
                  <a:lnTo>
                    <a:pt x="4686" y="22891"/>
                  </a:lnTo>
                  <a:lnTo>
                    <a:pt x="5181" y="23160"/>
                  </a:lnTo>
                  <a:lnTo>
                    <a:pt x="5676" y="23428"/>
                  </a:lnTo>
                  <a:lnTo>
                    <a:pt x="6192" y="23676"/>
                  </a:lnTo>
                  <a:lnTo>
                    <a:pt x="4975" y="26772"/>
                  </a:lnTo>
                  <a:lnTo>
                    <a:pt x="7823" y="27886"/>
                  </a:lnTo>
                  <a:lnTo>
                    <a:pt x="9082" y="24708"/>
                  </a:lnTo>
                  <a:lnTo>
                    <a:pt x="9082" y="24708"/>
                  </a:lnTo>
                  <a:lnTo>
                    <a:pt x="9846" y="24873"/>
                  </a:lnTo>
                  <a:lnTo>
                    <a:pt x="10568" y="24997"/>
                  </a:lnTo>
                  <a:lnTo>
                    <a:pt x="11270" y="25079"/>
                  </a:lnTo>
                  <a:lnTo>
                    <a:pt x="11951" y="25100"/>
                  </a:lnTo>
                  <a:lnTo>
                    <a:pt x="11951" y="25100"/>
                  </a:lnTo>
                  <a:lnTo>
                    <a:pt x="12529" y="25079"/>
                  </a:lnTo>
                  <a:lnTo>
                    <a:pt x="13066" y="25038"/>
                  </a:lnTo>
                  <a:lnTo>
                    <a:pt x="13603" y="24935"/>
                  </a:lnTo>
                  <a:lnTo>
                    <a:pt x="14098" y="24811"/>
                  </a:lnTo>
                  <a:lnTo>
                    <a:pt x="14573" y="24666"/>
                  </a:lnTo>
                  <a:lnTo>
                    <a:pt x="15027" y="24481"/>
                  </a:lnTo>
                  <a:lnTo>
                    <a:pt x="15440" y="24274"/>
                  </a:lnTo>
                  <a:lnTo>
                    <a:pt x="15853" y="24026"/>
                  </a:lnTo>
                  <a:lnTo>
                    <a:pt x="16224" y="23779"/>
                  </a:lnTo>
                  <a:lnTo>
                    <a:pt x="16575" y="23469"/>
                  </a:lnTo>
                  <a:lnTo>
                    <a:pt x="16885" y="23160"/>
                  </a:lnTo>
                  <a:lnTo>
                    <a:pt x="17194" y="22809"/>
                  </a:lnTo>
                  <a:lnTo>
                    <a:pt x="17463" y="22458"/>
                  </a:lnTo>
                  <a:lnTo>
                    <a:pt x="17690" y="22066"/>
                  </a:lnTo>
                  <a:lnTo>
                    <a:pt x="17896" y="21673"/>
                  </a:lnTo>
                  <a:lnTo>
                    <a:pt x="18082" y="21240"/>
                  </a:lnTo>
                  <a:lnTo>
                    <a:pt x="18082" y="21240"/>
                  </a:lnTo>
                  <a:lnTo>
                    <a:pt x="18226" y="20868"/>
                  </a:lnTo>
                  <a:lnTo>
                    <a:pt x="18330" y="20517"/>
                  </a:lnTo>
                  <a:lnTo>
                    <a:pt x="18412" y="20146"/>
                  </a:lnTo>
                  <a:lnTo>
                    <a:pt x="18474" y="19816"/>
                  </a:lnTo>
                  <a:lnTo>
                    <a:pt x="18515" y="19465"/>
                  </a:lnTo>
                  <a:lnTo>
                    <a:pt x="18515" y="19155"/>
                  </a:lnTo>
                  <a:lnTo>
                    <a:pt x="18515" y="18825"/>
                  </a:lnTo>
                  <a:lnTo>
                    <a:pt x="18474" y="18515"/>
                  </a:lnTo>
                  <a:lnTo>
                    <a:pt x="18433" y="18206"/>
                  </a:lnTo>
                  <a:lnTo>
                    <a:pt x="18350" y="17917"/>
                  </a:lnTo>
                  <a:lnTo>
                    <a:pt x="18268" y="17628"/>
                  </a:lnTo>
                  <a:lnTo>
                    <a:pt x="18164" y="17339"/>
                  </a:lnTo>
                  <a:lnTo>
                    <a:pt x="18041" y="17070"/>
                  </a:lnTo>
                  <a:lnTo>
                    <a:pt x="17896" y="16802"/>
                  </a:lnTo>
                  <a:lnTo>
                    <a:pt x="17752" y="16534"/>
                  </a:lnTo>
                  <a:lnTo>
                    <a:pt x="17586" y="16265"/>
                  </a:lnTo>
                  <a:lnTo>
                    <a:pt x="17401" y="16018"/>
                  </a:lnTo>
                  <a:lnTo>
                    <a:pt x="17215" y="15770"/>
                  </a:lnTo>
                  <a:lnTo>
                    <a:pt x="16781" y="15295"/>
                  </a:lnTo>
                  <a:lnTo>
                    <a:pt x="16327" y="14841"/>
                  </a:lnTo>
                  <a:lnTo>
                    <a:pt x="15853" y="14408"/>
                  </a:lnTo>
                  <a:lnTo>
                    <a:pt x="15337" y="13995"/>
                  </a:lnTo>
                  <a:lnTo>
                    <a:pt x="14800" y="13603"/>
                  </a:lnTo>
                  <a:lnTo>
                    <a:pt x="14263" y="13210"/>
                  </a:lnTo>
                  <a:lnTo>
                    <a:pt x="13727" y="12839"/>
                  </a:lnTo>
                  <a:lnTo>
                    <a:pt x="15626" y="7988"/>
                  </a:lnTo>
                  <a:lnTo>
                    <a:pt x="15626" y="7988"/>
                  </a:lnTo>
                  <a:lnTo>
                    <a:pt x="16142" y="8277"/>
                  </a:lnTo>
                  <a:lnTo>
                    <a:pt x="16637" y="8607"/>
                  </a:lnTo>
                  <a:lnTo>
                    <a:pt x="17132" y="8958"/>
                  </a:lnTo>
                  <a:lnTo>
                    <a:pt x="17607" y="9330"/>
                  </a:lnTo>
                  <a:lnTo>
                    <a:pt x="18082" y="9743"/>
                  </a:lnTo>
                  <a:lnTo>
                    <a:pt x="18536" y="10197"/>
                  </a:lnTo>
                  <a:lnTo>
                    <a:pt x="18969" y="10672"/>
                  </a:lnTo>
                  <a:lnTo>
                    <a:pt x="19403" y="11188"/>
                  </a:lnTo>
                  <a:lnTo>
                    <a:pt x="22210" y="8236"/>
                  </a:lnTo>
                  <a:lnTo>
                    <a:pt x="22210" y="8236"/>
                  </a:lnTo>
                  <a:lnTo>
                    <a:pt x="21983" y="7926"/>
                  </a:lnTo>
                  <a:lnTo>
                    <a:pt x="21735" y="7637"/>
                  </a:lnTo>
                  <a:lnTo>
                    <a:pt x="21488" y="7348"/>
                  </a:lnTo>
                  <a:lnTo>
                    <a:pt x="21199" y="7080"/>
                  </a:lnTo>
                  <a:lnTo>
                    <a:pt x="20930" y="6791"/>
                  </a:lnTo>
                  <a:lnTo>
                    <a:pt x="20621" y="6523"/>
                  </a:lnTo>
                  <a:lnTo>
                    <a:pt x="20311" y="6254"/>
                  </a:lnTo>
                  <a:lnTo>
                    <a:pt x="20001" y="6007"/>
                  </a:lnTo>
                  <a:lnTo>
                    <a:pt x="19320" y="5511"/>
                  </a:lnTo>
                  <a:lnTo>
                    <a:pt x="18619" y="5057"/>
                  </a:lnTo>
                  <a:lnTo>
                    <a:pt x="17875" y="4624"/>
                  </a:lnTo>
                  <a:lnTo>
                    <a:pt x="17112" y="4231"/>
                  </a:lnTo>
                  <a:lnTo>
                    <a:pt x="18330" y="1115"/>
                  </a:lnTo>
                  <a:lnTo>
                    <a:pt x="1548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1588450" y="854775"/>
              <a:ext cx="492325" cy="1008350"/>
            </a:xfrm>
            <a:custGeom>
              <a:rect b="b" l="l" r="r" t="t"/>
              <a:pathLst>
                <a:path extrusionOk="0" h="40334" w="19693">
                  <a:moveTo>
                    <a:pt x="8134" y="0"/>
                  </a:moveTo>
                  <a:lnTo>
                    <a:pt x="7618" y="21"/>
                  </a:lnTo>
                  <a:lnTo>
                    <a:pt x="7102" y="83"/>
                  </a:lnTo>
                  <a:lnTo>
                    <a:pt x="6606" y="165"/>
                  </a:lnTo>
                  <a:lnTo>
                    <a:pt x="6131" y="289"/>
                  </a:lnTo>
                  <a:lnTo>
                    <a:pt x="5677" y="434"/>
                  </a:lnTo>
                  <a:lnTo>
                    <a:pt x="5223" y="599"/>
                  </a:lnTo>
                  <a:lnTo>
                    <a:pt x="4790" y="785"/>
                  </a:lnTo>
                  <a:lnTo>
                    <a:pt x="4398" y="991"/>
                  </a:lnTo>
                  <a:lnTo>
                    <a:pt x="4005" y="1218"/>
                  </a:lnTo>
                  <a:lnTo>
                    <a:pt x="3634" y="1466"/>
                  </a:lnTo>
                  <a:lnTo>
                    <a:pt x="3262" y="1734"/>
                  </a:lnTo>
                  <a:lnTo>
                    <a:pt x="2932" y="2023"/>
                  </a:lnTo>
                  <a:lnTo>
                    <a:pt x="2602" y="2312"/>
                  </a:lnTo>
                  <a:lnTo>
                    <a:pt x="2313" y="2642"/>
                  </a:lnTo>
                  <a:lnTo>
                    <a:pt x="2024" y="2993"/>
                  </a:lnTo>
                  <a:lnTo>
                    <a:pt x="1755" y="3344"/>
                  </a:lnTo>
                  <a:lnTo>
                    <a:pt x="1508" y="3716"/>
                  </a:lnTo>
                  <a:lnTo>
                    <a:pt x="1281" y="4087"/>
                  </a:lnTo>
                  <a:lnTo>
                    <a:pt x="1074" y="4500"/>
                  </a:lnTo>
                  <a:lnTo>
                    <a:pt x="889" y="4913"/>
                  </a:lnTo>
                  <a:lnTo>
                    <a:pt x="703" y="5326"/>
                  </a:lnTo>
                  <a:lnTo>
                    <a:pt x="558" y="5780"/>
                  </a:lnTo>
                  <a:lnTo>
                    <a:pt x="414" y="6213"/>
                  </a:lnTo>
                  <a:lnTo>
                    <a:pt x="311" y="6688"/>
                  </a:lnTo>
                  <a:lnTo>
                    <a:pt x="207" y="7142"/>
                  </a:lnTo>
                  <a:lnTo>
                    <a:pt x="125" y="7617"/>
                  </a:lnTo>
                  <a:lnTo>
                    <a:pt x="63" y="8112"/>
                  </a:lnTo>
                  <a:lnTo>
                    <a:pt x="22" y="8608"/>
                  </a:lnTo>
                  <a:lnTo>
                    <a:pt x="1" y="9103"/>
                  </a:lnTo>
                  <a:lnTo>
                    <a:pt x="1" y="9598"/>
                  </a:lnTo>
                  <a:lnTo>
                    <a:pt x="22" y="10115"/>
                  </a:lnTo>
                  <a:lnTo>
                    <a:pt x="63" y="10631"/>
                  </a:lnTo>
                  <a:lnTo>
                    <a:pt x="104" y="11147"/>
                  </a:lnTo>
                  <a:lnTo>
                    <a:pt x="2251" y="32283"/>
                  </a:lnTo>
                  <a:lnTo>
                    <a:pt x="2313" y="32985"/>
                  </a:lnTo>
                  <a:lnTo>
                    <a:pt x="2437" y="33687"/>
                  </a:lnTo>
                  <a:lnTo>
                    <a:pt x="2560" y="34430"/>
                  </a:lnTo>
                  <a:lnTo>
                    <a:pt x="2746" y="35173"/>
                  </a:lnTo>
                  <a:lnTo>
                    <a:pt x="2953" y="35895"/>
                  </a:lnTo>
                  <a:lnTo>
                    <a:pt x="3077" y="36246"/>
                  </a:lnTo>
                  <a:lnTo>
                    <a:pt x="3221" y="36597"/>
                  </a:lnTo>
                  <a:lnTo>
                    <a:pt x="3365" y="36948"/>
                  </a:lnTo>
                  <a:lnTo>
                    <a:pt x="3531" y="37299"/>
                  </a:lnTo>
                  <a:lnTo>
                    <a:pt x="3716" y="37609"/>
                  </a:lnTo>
                  <a:lnTo>
                    <a:pt x="3902" y="37939"/>
                  </a:lnTo>
                  <a:lnTo>
                    <a:pt x="4109" y="38228"/>
                  </a:lnTo>
                  <a:lnTo>
                    <a:pt x="4336" y="38517"/>
                  </a:lnTo>
                  <a:lnTo>
                    <a:pt x="4583" y="38785"/>
                  </a:lnTo>
                  <a:lnTo>
                    <a:pt x="4831" y="39054"/>
                  </a:lnTo>
                  <a:lnTo>
                    <a:pt x="5120" y="39281"/>
                  </a:lnTo>
                  <a:lnTo>
                    <a:pt x="5409" y="39508"/>
                  </a:lnTo>
                  <a:lnTo>
                    <a:pt x="5719" y="39693"/>
                  </a:lnTo>
                  <a:lnTo>
                    <a:pt x="6049" y="39859"/>
                  </a:lnTo>
                  <a:lnTo>
                    <a:pt x="6420" y="40024"/>
                  </a:lnTo>
                  <a:lnTo>
                    <a:pt x="6792" y="40127"/>
                  </a:lnTo>
                  <a:lnTo>
                    <a:pt x="7184" y="40230"/>
                  </a:lnTo>
                  <a:lnTo>
                    <a:pt x="7597" y="40292"/>
                  </a:lnTo>
                  <a:lnTo>
                    <a:pt x="8051" y="40333"/>
                  </a:lnTo>
                  <a:lnTo>
                    <a:pt x="8526" y="40333"/>
                  </a:lnTo>
                  <a:lnTo>
                    <a:pt x="9021" y="40313"/>
                  </a:lnTo>
                  <a:lnTo>
                    <a:pt x="9537" y="40251"/>
                  </a:lnTo>
                  <a:lnTo>
                    <a:pt x="9971" y="40148"/>
                  </a:lnTo>
                  <a:lnTo>
                    <a:pt x="10384" y="40003"/>
                  </a:lnTo>
                  <a:lnTo>
                    <a:pt x="10796" y="39859"/>
                  </a:lnTo>
                  <a:lnTo>
                    <a:pt x="11168" y="39673"/>
                  </a:lnTo>
                  <a:lnTo>
                    <a:pt x="11519" y="39487"/>
                  </a:lnTo>
                  <a:lnTo>
                    <a:pt x="11849" y="39281"/>
                  </a:lnTo>
                  <a:lnTo>
                    <a:pt x="12159" y="39054"/>
                  </a:lnTo>
                  <a:lnTo>
                    <a:pt x="12448" y="38826"/>
                  </a:lnTo>
                  <a:lnTo>
                    <a:pt x="12716" y="38558"/>
                  </a:lnTo>
                  <a:lnTo>
                    <a:pt x="12984" y="38310"/>
                  </a:lnTo>
                  <a:lnTo>
                    <a:pt x="13211" y="38021"/>
                  </a:lnTo>
                  <a:lnTo>
                    <a:pt x="13418" y="37733"/>
                  </a:lnTo>
                  <a:lnTo>
                    <a:pt x="13624" y="37444"/>
                  </a:lnTo>
                  <a:lnTo>
                    <a:pt x="13810" y="37134"/>
                  </a:lnTo>
                  <a:lnTo>
                    <a:pt x="13975" y="36804"/>
                  </a:lnTo>
                  <a:lnTo>
                    <a:pt x="14120" y="36473"/>
                  </a:lnTo>
                  <a:lnTo>
                    <a:pt x="14264" y="36143"/>
                  </a:lnTo>
                  <a:lnTo>
                    <a:pt x="14367" y="35813"/>
                  </a:lnTo>
                  <a:lnTo>
                    <a:pt x="14491" y="35462"/>
                  </a:lnTo>
                  <a:lnTo>
                    <a:pt x="14574" y="35111"/>
                  </a:lnTo>
                  <a:lnTo>
                    <a:pt x="14656" y="34781"/>
                  </a:lnTo>
                  <a:lnTo>
                    <a:pt x="14718" y="34430"/>
                  </a:lnTo>
                  <a:lnTo>
                    <a:pt x="14821" y="33707"/>
                  </a:lnTo>
                  <a:lnTo>
                    <a:pt x="14863" y="33006"/>
                  </a:lnTo>
                  <a:lnTo>
                    <a:pt x="14883" y="32325"/>
                  </a:lnTo>
                  <a:lnTo>
                    <a:pt x="14863" y="31643"/>
                  </a:lnTo>
                  <a:lnTo>
                    <a:pt x="14821" y="31003"/>
                  </a:lnTo>
                  <a:lnTo>
                    <a:pt x="14615" y="28939"/>
                  </a:lnTo>
                  <a:lnTo>
                    <a:pt x="14512" y="27928"/>
                  </a:lnTo>
                  <a:lnTo>
                    <a:pt x="14739" y="27866"/>
                  </a:lnTo>
                  <a:lnTo>
                    <a:pt x="15007" y="27804"/>
                  </a:lnTo>
                  <a:lnTo>
                    <a:pt x="15337" y="27680"/>
                  </a:lnTo>
                  <a:lnTo>
                    <a:pt x="15750" y="27515"/>
                  </a:lnTo>
                  <a:lnTo>
                    <a:pt x="16204" y="27309"/>
                  </a:lnTo>
                  <a:lnTo>
                    <a:pt x="16679" y="27061"/>
                  </a:lnTo>
                  <a:lnTo>
                    <a:pt x="17154" y="26731"/>
                  </a:lnTo>
                  <a:lnTo>
                    <a:pt x="17402" y="26545"/>
                  </a:lnTo>
                  <a:lnTo>
                    <a:pt x="17649" y="26359"/>
                  </a:lnTo>
                  <a:lnTo>
                    <a:pt x="17897" y="26132"/>
                  </a:lnTo>
                  <a:lnTo>
                    <a:pt x="18124" y="25905"/>
                  </a:lnTo>
                  <a:lnTo>
                    <a:pt x="18351" y="25657"/>
                  </a:lnTo>
                  <a:lnTo>
                    <a:pt x="18557" y="25368"/>
                  </a:lnTo>
                  <a:lnTo>
                    <a:pt x="18764" y="25079"/>
                  </a:lnTo>
                  <a:lnTo>
                    <a:pt x="18950" y="24770"/>
                  </a:lnTo>
                  <a:lnTo>
                    <a:pt x="19115" y="24440"/>
                  </a:lnTo>
                  <a:lnTo>
                    <a:pt x="19280" y="24089"/>
                  </a:lnTo>
                  <a:lnTo>
                    <a:pt x="19404" y="23717"/>
                  </a:lnTo>
                  <a:lnTo>
                    <a:pt x="19528" y="23325"/>
                  </a:lnTo>
                  <a:lnTo>
                    <a:pt x="19610" y="22912"/>
                  </a:lnTo>
                  <a:lnTo>
                    <a:pt x="19672" y="22479"/>
                  </a:lnTo>
                  <a:lnTo>
                    <a:pt x="19693" y="22004"/>
                  </a:lnTo>
                  <a:lnTo>
                    <a:pt x="19693" y="21508"/>
                  </a:lnTo>
                  <a:lnTo>
                    <a:pt x="19651" y="20414"/>
                  </a:lnTo>
                  <a:lnTo>
                    <a:pt x="19548" y="19114"/>
                  </a:lnTo>
                  <a:lnTo>
                    <a:pt x="19424" y="17607"/>
                  </a:lnTo>
                  <a:lnTo>
                    <a:pt x="19280" y="15977"/>
                  </a:lnTo>
                  <a:lnTo>
                    <a:pt x="18888" y="12426"/>
                  </a:lnTo>
                  <a:lnTo>
                    <a:pt x="18454" y="8773"/>
                  </a:lnTo>
                  <a:lnTo>
                    <a:pt x="18392" y="8298"/>
                  </a:lnTo>
                  <a:lnTo>
                    <a:pt x="18289" y="7823"/>
                  </a:lnTo>
                  <a:lnTo>
                    <a:pt x="18186" y="7369"/>
                  </a:lnTo>
                  <a:lnTo>
                    <a:pt x="18041" y="6915"/>
                  </a:lnTo>
                  <a:lnTo>
                    <a:pt x="17897" y="6461"/>
                  </a:lnTo>
                  <a:lnTo>
                    <a:pt x="17711" y="6028"/>
                  </a:lnTo>
                  <a:lnTo>
                    <a:pt x="17525" y="5615"/>
                  </a:lnTo>
                  <a:lnTo>
                    <a:pt x="17319" y="5202"/>
                  </a:lnTo>
                  <a:lnTo>
                    <a:pt x="17092" y="4789"/>
                  </a:lnTo>
                  <a:lnTo>
                    <a:pt x="16844" y="4418"/>
                  </a:lnTo>
                  <a:lnTo>
                    <a:pt x="16576" y="4046"/>
                  </a:lnTo>
                  <a:lnTo>
                    <a:pt x="16287" y="3674"/>
                  </a:lnTo>
                  <a:lnTo>
                    <a:pt x="15998" y="3324"/>
                  </a:lnTo>
                  <a:lnTo>
                    <a:pt x="15688" y="2993"/>
                  </a:lnTo>
                  <a:lnTo>
                    <a:pt x="15358" y="2684"/>
                  </a:lnTo>
                  <a:lnTo>
                    <a:pt x="15007" y="2374"/>
                  </a:lnTo>
                  <a:lnTo>
                    <a:pt x="14656" y="2085"/>
                  </a:lnTo>
                  <a:lnTo>
                    <a:pt x="14285" y="1817"/>
                  </a:lnTo>
                  <a:lnTo>
                    <a:pt x="13913" y="1569"/>
                  </a:lnTo>
                  <a:lnTo>
                    <a:pt x="13521" y="1321"/>
                  </a:lnTo>
                  <a:lnTo>
                    <a:pt x="13129" y="1094"/>
                  </a:lnTo>
                  <a:lnTo>
                    <a:pt x="12716" y="909"/>
                  </a:lnTo>
                  <a:lnTo>
                    <a:pt x="12283" y="723"/>
                  </a:lnTo>
                  <a:lnTo>
                    <a:pt x="11849" y="558"/>
                  </a:lnTo>
                  <a:lnTo>
                    <a:pt x="11416" y="413"/>
                  </a:lnTo>
                  <a:lnTo>
                    <a:pt x="10961" y="289"/>
                  </a:lnTo>
                  <a:lnTo>
                    <a:pt x="10507" y="186"/>
                  </a:lnTo>
                  <a:lnTo>
                    <a:pt x="10053" y="104"/>
                  </a:lnTo>
                  <a:lnTo>
                    <a:pt x="9579" y="42"/>
                  </a:lnTo>
                  <a:lnTo>
                    <a:pt x="9104"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1774750" y="1508075"/>
              <a:ext cx="179600" cy="81025"/>
            </a:xfrm>
            <a:custGeom>
              <a:rect b="b" l="l" r="r" t="t"/>
              <a:pathLst>
                <a:path extrusionOk="0" h="3241" w="7184">
                  <a:moveTo>
                    <a:pt x="0" y="0"/>
                  </a:moveTo>
                  <a:lnTo>
                    <a:pt x="83" y="165"/>
                  </a:lnTo>
                  <a:lnTo>
                    <a:pt x="207" y="351"/>
                  </a:lnTo>
                  <a:lnTo>
                    <a:pt x="372" y="599"/>
                  </a:lnTo>
                  <a:lnTo>
                    <a:pt x="599" y="888"/>
                  </a:lnTo>
                  <a:lnTo>
                    <a:pt x="867" y="1197"/>
                  </a:lnTo>
                  <a:lnTo>
                    <a:pt x="1198" y="1507"/>
                  </a:lnTo>
                  <a:lnTo>
                    <a:pt x="1590" y="1837"/>
                  </a:lnTo>
                  <a:lnTo>
                    <a:pt x="1817" y="2002"/>
                  </a:lnTo>
                  <a:lnTo>
                    <a:pt x="2044" y="2167"/>
                  </a:lnTo>
                  <a:lnTo>
                    <a:pt x="2312" y="2333"/>
                  </a:lnTo>
                  <a:lnTo>
                    <a:pt x="2581" y="2477"/>
                  </a:lnTo>
                  <a:lnTo>
                    <a:pt x="2870" y="2601"/>
                  </a:lnTo>
                  <a:lnTo>
                    <a:pt x="3159" y="2745"/>
                  </a:lnTo>
                  <a:lnTo>
                    <a:pt x="3489" y="2849"/>
                  </a:lnTo>
                  <a:lnTo>
                    <a:pt x="3819" y="2972"/>
                  </a:lnTo>
                  <a:lnTo>
                    <a:pt x="4170" y="3055"/>
                  </a:lnTo>
                  <a:lnTo>
                    <a:pt x="4542" y="3138"/>
                  </a:lnTo>
                  <a:lnTo>
                    <a:pt x="4934" y="3179"/>
                  </a:lnTo>
                  <a:lnTo>
                    <a:pt x="5347" y="3220"/>
                  </a:lnTo>
                  <a:lnTo>
                    <a:pt x="5780" y="3241"/>
                  </a:lnTo>
                  <a:lnTo>
                    <a:pt x="6234" y="3241"/>
                  </a:lnTo>
                  <a:lnTo>
                    <a:pt x="6709" y="3220"/>
                  </a:lnTo>
                  <a:lnTo>
                    <a:pt x="7184" y="3158"/>
                  </a:lnTo>
                  <a:lnTo>
                    <a:pt x="7060" y="1796"/>
                  </a:lnTo>
                  <a:lnTo>
                    <a:pt x="6915" y="1796"/>
                  </a:lnTo>
                  <a:lnTo>
                    <a:pt x="6482" y="1817"/>
                  </a:lnTo>
                  <a:lnTo>
                    <a:pt x="5801" y="1796"/>
                  </a:lnTo>
                  <a:lnTo>
                    <a:pt x="5388" y="1755"/>
                  </a:lnTo>
                  <a:lnTo>
                    <a:pt x="4913" y="1693"/>
                  </a:lnTo>
                  <a:lnTo>
                    <a:pt x="4418" y="1610"/>
                  </a:lnTo>
                  <a:lnTo>
                    <a:pt x="3860" y="1507"/>
                  </a:lnTo>
                  <a:lnTo>
                    <a:pt x="3282" y="1362"/>
                  </a:lnTo>
                  <a:lnTo>
                    <a:pt x="2663" y="1177"/>
                  </a:lnTo>
                  <a:lnTo>
                    <a:pt x="2023" y="970"/>
                  </a:lnTo>
                  <a:lnTo>
                    <a:pt x="1363" y="702"/>
                  </a:lnTo>
                  <a:lnTo>
                    <a:pt x="682" y="372"/>
                  </a:lnTo>
                  <a:lnTo>
                    <a:pt x="0" y="0"/>
                  </a:ln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1746875" y="1135500"/>
              <a:ext cx="82600" cy="25825"/>
            </a:xfrm>
            <a:custGeom>
              <a:rect b="b" l="l" r="r" t="t"/>
              <a:pathLst>
                <a:path extrusionOk="0" h="1033" w="3304">
                  <a:moveTo>
                    <a:pt x="1611" y="0"/>
                  </a:moveTo>
                  <a:lnTo>
                    <a:pt x="1404" y="21"/>
                  </a:lnTo>
                  <a:lnTo>
                    <a:pt x="1198" y="62"/>
                  </a:lnTo>
                  <a:lnTo>
                    <a:pt x="1012" y="124"/>
                  </a:lnTo>
                  <a:lnTo>
                    <a:pt x="847" y="186"/>
                  </a:lnTo>
                  <a:lnTo>
                    <a:pt x="703" y="268"/>
                  </a:lnTo>
                  <a:lnTo>
                    <a:pt x="558" y="351"/>
                  </a:lnTo>
                  <a:lnTo>
                    <a:pt x="310" y="516"/>
                  </a:lnTo>
                  <a:lnTo>
                    <a:pt x="145" y="702"/>
                  </a:lnTo>
                  <a:lnTo>
                    <a:pt x="42" y="846"/>
                  </a:lnTo>
                  <a:lnTo>
                    <a:pt x="1" y="950"/>
                  </a:lnTo>
                  <a:lnTo>
                    <a:pt x="1" y="991"/>
                  </a:lnTo>
                  <a:lnTo>
                    <a:pt x="21" y="1012"/>
                  </a:lnTo>
                  <a:lnTo>
                    <a:pt x="42" y="1032"/>
                  </a:lnTo>
                  <a:lnTo>
                    <a:pt x="83" y="1032"/>
                  </a:lnTo>
                  <a:lnTo>
                    <a:pt x="187" y="991"/>
                  </a:lnTo>
                  <a:lnTo>
                    <a:pt x="538" y="826"/>
                  </a:lnTo>
                  <a:lnTo>
                    <a:pt x="765" y="743"/>
                  </a:lnTo>
                  <a:lnTo>
                    <a:pt x="1012" y="640"/>
                  </a:lnTo>
                  <a:lnTo>
                    <a:pt x="1301" y="578"/>
                  </a:lnTo>
                  <a:lnTo>
                    <a:pt x="1631" y="537"/>
                  </a:lnTo>
                  <a:lnTo>
                    <a:pt x="1962" y="516"/>
                  </a:lnTo>
                  <a:lnTo>
                    <a:pt x="2251" y="557"/>
                  </a:lnTo>
                  <a:lnTo>
                    <a:pt x="2519" y="599"/>
                  </a:lnTo>
                  <a:lnTo>
                    <a:pt x="2767" y="661"/>
                  </a:lnTo>
                  <a:lnTo>
                    <a:pt x="3118" y="764"/>
                  </a:lnTo>
                  <a:lnTo>
                    <a:pt x="3221" y="785"/>
                  </a:lnTo>
                  <a:lnTo>
                    <a:pt x="3262" y="785"/>
                  </a:lnTo>
                  <a:lnTo>
                    <a:pt x="3283" y="764"/>
                  </a:lnTo>
                  <a:lnTo>
                    <a:pt x="3303" y="723"/>
                  </a:lnTo>
                  <a:lnTo>
                    <a:pt x="3283" y="702"/>
                  </a:lnTo>
                  <a:lnTo>
                    <a:pt x="3242" y="599"/>
                  </a:lnTo>
                  <a:lnTo>
                    <a:pt x="3118" y="454"/>
                  </a:lnTo>
                  <a:lnTo>
                    <a:pt x="2932" y="310"/>
                  </a:lnTo>
                  <a:lnTo>
                    <a:pt x="2808" y="248"/>
                  </a:lnTo>
                  <a:lnTo>
                    <a:pt x="2684" y="186"/>
                  </a:lnTo>
                  <a:lnTo>
                    <a:pt x="2540" y="124"/>
                  </a:lnTo>
                  <a:lnTo>
                    <a:pt x="2375" y="62"/>
                  </a:lnTo>
                  <a:lnTo>
                    <a:pt x="2189" y="21"/>
                  </a:lnTo>
                  <a:lnTo>
                    <a:pt x="2003"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1797450" y="1194325"/>
              <a:ext cx="36150" cy="34600"/>
            </a:xfrm>
            <a:custGeom>
              <a:rect b="b" l="l" r="r" t="t"/>
              <a:pathLst>
                <a:path extrusionOk="0" h="1384" w="1446">
                  <a:moveTo>
                    <a:pt x="682" y="0"/>
                  </a:moveTo>
                  <a:lnTo>
                    <a:pt x="537" y="21"/>
                  </a:lnTo>
                  <a:lnTo>
                    <a:pt x="393" y="83"/>
                  </a:lnTo>
                  <a:lnTo>
                    <a:pt x="290" y="145"/>
                  </a:lnTo>
                  <a:lnTo>
                    <a:pt x="186" y="248"/>
                  </a:lnTo>
                  <a:lnTo>
                    <a:pt x="104" y="351"/>
                  </a:lnTo>
                  <a:lnTo>
                    <a:pt x="42" y="475"/>
                  </a:lnTo>
                  <a:lnTo>
                    <a:pt x="1" y="619"/>
                  </a:lnTo>
                  <a:lnTo>
                    <a:pt x="1" y="764"/>
                  </a:lnTo>
                  <a:lnTo>
                    <a:pt x="21" y="888"/>
                  </a:lnTo>
                  <a:lnTo>
                    <a:pt x="83" y="1012"/>
                  </a:lnTo>
                  <a:lnTo>
                    <a:pt x="166" y="1136"/>
                  </a:lnTo>
                  <a:lnTo>
                    <a:pt x="248" y="1218"/>
                  </a:lnTo>
                  <a:lnTo>
                    <a:pt x="372" y="1301"/>
                  </a:lnTo>
                  <a:lnTo>
                    <a:pt x="496" y="1342"/>
                  </a:lnTo>
                  <a:lnTo>
                    <a:pt x="641" y="1383"/>
                  </a:lnTo>
                  <a:lnTo>
                    <a:pt x="785" y="1383"/>
                  </a:lnTo>
                  <a:lnTo>
                    <a:pt x="930" y="1342"/>
                  </a:lnTo>
                  <a:lnTo>
                    <a:pt x="1053" y="1301"/>
                  </a:lnTo>
                  <a:lnTo>
                    <a:pt x="1177" y="1218"/>
                  </a:lnTo>
                  <a:lnTo>
                    <a:pt x="1280" y="1136"/>
                  </a:lnTo>
                  <a:lnTo>
                    <a:pt x="1363" y="1012"/>
                  </a:lnTo>
                  <a:lnTo>
                    <a:pt x="1404" y="888"/>
                  </a:lnTo>
                  <a:lnTo>
                    <a:pt x="1446" y="764"/>
                  </a:lnTo>
                  <a:lnTo>
                    <a:pt x="1446" y="619"/>
                  </a:lnTo>
                  <a:lnTo>
                    <a:pt x="1425" y="475"/>
                  </a:lnTo>
                  <a:lnTo>
                    <a:pt x="1363" y="351"/>
                  </a:lnTo>
                  <a:lnTo>
                    <a:pt x="1301" y="248"/>
                  </a:lnTo>
                  <a:lnTo>
                    <a:pt x="1198" y="145"/>
                  </a:lnTo>
                  <a:lnTo>
                    <a:pt x="1095" y="83"/>
                  </a:lnTo>
                  <a:lnTo>
                    <a:pt x="950" y="21"/>
                  </a:lnTo>
                  <a:lnTo>
                    <a:pt x="826"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1885700" y="1131875"/>
              <a:ext cx="68650" cy="171875"/>
            </a:xfrm>
            <a:custGeom>
              <a:rect b="b" l="l" r="r" t="t"/>
              <a:pathLst>
                <a:path extrusionOk="0" h="6875" w="2746">
                  <a:moveTo>
                    <a:pt x="21" y="1"/>
                  </a:moveTo>
                  <a:lnTo>
                    <a:pt x="0" y="21"/>
                  </a:lnTo>
                  <a:lnTo>
                    <a:pt x="21" y="83"/>
                  </a:lnTo>
                  <a:lnTo>
                    <a:pt x="83" y="331"/>
                  </a:lnTo>
                  <a:lnTo>
                    <a:pt x="413" y="1239"/>
                  </a:lnTo>
                  <a:lnTo>
                    <a:pt x="929" y="2540"/>
                  </a:lnTo>
                  <a:lnTo>
                    <a:pt x="1590" y="4129"/>
                  </a:lnTo>
                  <a:lnTo>
                    <a:pt x="2271" y="5698"/>
                  </a:lnTo>
                  <a:lnTo>
                    <a:pt x="2353" y="5883"/>
                  </a:lnTo>
                  <a:lnTo>
                    <a:pt x="2415" y="6049"/>
                  </a:lnTo>
                  <a:lnTo>
                    <a:pt x="2436" y="6193"/>
                  </a:lnTo>
                  <a:lnTo>
                    <a:pt x="2436" y="6255"/>
                  </a:lnTo>
                  <a:lnTo>
                    <a:pt x="2436" y="6317"/>
                  </a:lnTo>
                  <a:lnTo>
                    <a:pt x="2415" y="6379"/>
                  </a:lnTo>
                  <a:lnTo>
                    <a:pt x="2374" y="6420"/>
                  </a:lnTo>
                  <a:lnTo>
                    <a:pt x="2271" y="6482"/>
                  </a:lnTo>
                  <a:lnTo>
                    <a:pt x="2147" y="6523"/>
                  </a:lnTo>
                  <a:lnTo>
                    <a:pt x="2003" y="6544"/>
                  </a:lnTo>
                  <a:lnTo>
                    <a:pt x="1012" y="6730"/>
                  </a:lnTo>
                  <a:lnTo>
                    <a:pt x="764" y="6792"/>
                  </a:lnTo>
                  <a:lnTo>
                    <a:pt x="681" y="6812"/>
                  </a:lnTo>
                  <a:lnTo>
                    <a:pt x="661" y="6833"/>
                  </a:lnTo>
                  <a:lnTo>
                    <a:pt x="702" y="6854"/>
                  </a:lnTo>
                  <a:lnTo>
                    <a:pt x="764" y="6874"/>
                  </a:lnTo>
                  <a:lnTo>
                    <a:pt x="1032" y="6854"/>
                  </a:lnTo>
                  <a:lnTo>
                    <a:pt x="2023" y="6792"/>
                  </a:lnTo>
                  <a:lnTo>
                    <a:pt x="2188" y="6771"/>
                  </a:lnTo>
                  <a:lnTo>
                    <a:pt x="2374" y="6730"/>
                  </a:lnTo>
                  <a:lnTo>
                    <a:pt x="2477" y="6668"/>
                  </a:lnTo>
                  <a:lnTo>
                    <a:pt x="2580" y="6606"/>
                  </a:lnTo>
                  <a:lnTo>
                    <a:pt x="2663" y="6503"/>
                  </a:lnTo>
                  <a:lnTo>
                    <a:pt x="2704" y="6399"/>
                  </a:lnTo>
                  <a:lnTo>
                    <a:pt x="2746" y="6276"/>
                  </a:lnTo>
                  <a:lnTo>
                    <a:pt x="2746" y="6172"/>
                  </a:lnTo>
                  <a:lnTo>
                    <a:pt x="2725" y="6069"/>
                  </a:lnTo>
                  <a:lnTo>
                    <a:pt x="2704" y="5966"/>
                  </a:lnTo>
                  <a:lnTo>
                    <a:pt x="2642" y="5760"/>
                  </a:lnTo>
                  <a:lnTo>
                    <a:pt x="2560" y="5574"/>
                  </a:lnTo>
                  <a:lnTo>
                    <a:pt x="1899" y="3984"/>
                  </a:lnTo>
                  <a:lnTo>
                    <a:pt x="1218" y="2416"/>
                  </a:lnTo>
                  <a:lnTo>
                    <a:pt x="640" y="1136"/>
                  </a:lnTo>
                  <a:lnTo>
                    <a:pt x="207" y="290"/>
                  </a:lnTo>
                  <a:lnTo>
                    <a:pt x="83" y="63"/>
                  </a:lnTo>
                  <a:lnTo>
                    <a:pt x="42"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1727275" y="1059125"/>
              <a:ext cx="83100" cy="26850"/>
            </a:xfrm>
            <a:custGeom>
              <a:rect b="b" l="l" r="r" t="t"/>
              <a:pathLst>
                <a:path extrusionOk="0" h="1074" w="3324">
                  <a:moveTo>
                    <a:pt x="1941" y="0"/>
                  </a:moveTo>
                  <a:lnTo>
                    <a:pt x="1569" y="42"/>
                  </a:lnTo>
                  <a:lnTo>
                    <a:pt x="1198" y="124"/>
                  </a:lnTo>
                  <a:lnTo>
                    <a:pt x="867" y="227"/>
                  </a:lnTo>
                  <a:lnTo>
                    <a:pt x="578" y="372"/>
                  </a:lnTo>
                  <a:lnTo>
                    <a:pt x="351" y="537"/>
                  </a:lnTo>
                  <a:lnTo>
                    <a:pt x="186" y="681"/>
                  </a:lnTo>
                  <a:lnTo>
                    <a:pt x="62" y="826"/>
                  </a:lnTo>
                  <a:lnTo>
                    <a:pt x="21" y="929"/>
                  </a:lnTo>
                  <a:lnTo>
                    <a:pt x="0" y="991"/>
                  </a:lnTo>
                  <a:lnTo>
                    <a:pt x="21" y="1012"/>
                  </a:lnTo>
                  <a:lnTo>
                    <a:pt x="42" y="1053"/>
                  </a:lnTo>
                  <a:lnTo>
                    <a:pt x="83" y="1074"/>
                  </a:lnTo>
                  <a:lnTo>
                    <a:pt x="207" y="1074"/>
                  </a:lnTo>
                  <a:lnTo>
                    <a:pt x="372" y="1053"/>
                  </a:lnTo>
                  <a:lnTo>
                    <a:pt x="578" y="1012"/>
                  </a:lnTo>
                  <a:lnTo>
                    <a:pt x="1074" y="908"/>
                  </a:lnTo>
                  <a:lnTo>
                    <a:pt x="1363" y="847"/>
                  </a:lnTo>
                  <a:lnTo>
                    <a:pt x="1672" y="785"/>
                  </a:lnTo>
                  <a:lnTo>
                    <a:pt x="1982" y="743"/>
                  </a:lnTo>
                  <a:lnTo>
                    <a:pt x="2271" y="723"/>
                  </a:lnTo>
                  <a:lnTo>
                    <a:pt x="2787" y="681"/>
                  </a:lnTo>
                  <a:lnTo>
                    <a:pt x="2993" y="661"/>
                  </a:lnTo>
                  <a:lnTo>
                    <a:pt x="3159" y="619"/>
                  </a:lnTo>
                  <a:lnTo>
                    <a:pt x="3262" y="578"/>
                  </a:lnTo>
                  <a:lnTo>
                    <a:pt x="3303" y="537"/>
                  </a:lnTo>
                  <a:lnTo>
                    <a:pt x="3303" y="516"/>
                  </a:lnTo>
                  <a:lnTo>
                    <a:pt x="3324" y="475"/>
                  </a:lnTo>
                  <a:lnTo>
                    <a:pt x="3303" y="434"/>
                  </a:lnTo>
                  <a:lnTo>
                    <a:pt x="3220" y="330"/>
                  </a:lnTo>
                  <a:lnTo>
                    <a:pt x="3076" y="227"/>
                  </a:lnTo>
                  <a:lnTo>
                    <a:pt x="2849" y="145"/>
                  </a:lnTo>
                  <a:lnTo>
                    <a:pt x="2601" y="62"/>
                  </a:lnTo>
                  <a:lnTo>
                    <a:pt x="2292" y="21"/>
                  </a:lnTo>
                  <a:lnTo>
                    <a:pt x="194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1944000" y="1076150"/>
              <a:ext cx="82075" cy="20675"/>
            </a:xfrm>
            <a:custGeom>
              <a:rect b="b" l="l" r="r" t="t"/>
              <a:pathLst>
                <a:path extrusionOk="0" h="827" w="3283">
                  <a:moveTo>
                    <a:pt x="1962" y="0"/>
                  </a:moveTo>
                  <a:lnTo>
                    <a:pt x="1590" y="21"/>
                  </a:lnTo>
                  <a:lnTo>
                    <a:pt x="1219" y="62"/>
                  </a:lnTo>
                  <a:lnTo>
                    <a:pt x="888" y="145"/>
                  </a:lnTo>
                  <a:lnTo>
                    <a:pt x="599" y="248"/>
                  </a:lnTo>
                  <a:lnTo>
                    <a:pt x="372" y="372"/>
                  </a:lnTo>
                  <a:lnTo>
                    <a:pt x="187" y="475"/>
                  </a:lnTo>
                  <a:lnTo>
                    <a:pt x="63" y="599"/>
                  </a:lnTo>
                  <a:lnTo>
                    <a:pt x="1" y="682"/>
                  </a:lnTo>
                  <a:lnTo>
                    <a:pt x="1" y="723"/>
                  </a:lnTo>
                  <a:lnTo>
                    <a:pt x="21" y="764"/>
                  </a:lnTo>
                  <a:lnTo>
                    <a:pt x="42" y="785"/>
                  </a:lnTo>
                  <a:lnTo>
                    <a:pt x="83" y="805"/>
                  </a:lnTo>
                  <a:lnTo>
                    <a:pt x="187" y="826"/>
                  </a:lnTo>
                  <a:lnTo>
                    <a:pt x="352" y="805"/>
                  </a:lnTo>
                  <a:lnTo>
                    <a:pt x="558" y="785"/>
                  </a:lnTo>
                  <a:lnTo>
                    <a:pt x="1053" y="723"/>
                  </a:lnTo>
                  <a:lnTo>
                    <a:pt x="1652" y="661"/>
                  </a:lnTo>
                  <a:lnTo>
                    <a:pt x="2251" y="640"/>
                  </a:lnTo>
                  <a:lnTo>
                    <a:pt x="2746" y="620"/>
                  </a:lnTo>
                  <a:lnTo>
                    <a:pt x="2952" y="620"/>
                  </a:lnTo>
                  <a:lnTo>
                    <a:pt x="3118" y="599"/>
                  </a:lnTo>
                  <a:lnTo>
                    <a:pt x="3221" y="578"/>
                  </a:lnTo>
                  <a:lnTo>
                    <a:pt x="3262" y="558"/>
                  </a:lnTo>
                  <a:lnTo>
                    <a:pt x="3283" y="516"/>
                  </a:lnTo>
                  <a:lnTo>
                    <a:pt x="3283" y="496"/>
                  </a:lnTo>
                  <a:lnTo>
                    <a:pt x="3283" y="455"/>
                  </a:lnTo>
                  <a:lnTo>
                    <a:pt x="3200" y="372"/>
                  </a:lnTo>
                  <a:lnTo>
                    <a:pt x="3056" y="269"/>
                  </a:lnTo>
                  <a:lnTo>
                    <a:pt x="2849" y="186"/>
                  </a:lnTo>
                  <a:lnTo>
                    <a:pt x="2602" y="104"/>
                  </a:lnTo>
                  <a:lnTo>
                    <a:pt x="2292" y="42"/>
                  </a:lnTo>
                  <a:lnTo>
                    <a:pt x="1962"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1519325" y="1229400"/>
              <a:ext cx="97550" cy="139350"/>
            </a:xfrm>
            <a:custGeom>
              <a:rect b="b" l="l" r="r" t="t"/>
              <a:pathLst>
                <a:path extrusionOk="0" h="5574" w="3902">
                  <a:moveTo>
                    <a:pt x="2271" y="1"/>
                  </a:moveTo>
                  <a:lnTo>
                    <a:pt x="1940" y="21"/>
                  </a:lnTo>
                  <a:lnTo>
                    <a:pt x="1610" y="83"/>
                  </a:lnTo>
                  <a:lnTo>
                    <a:pt x="1445" y="145"/>
                  </a:lnTo>
                  <a:lnTo>
                    <a:pt x="1280" y="207"/>
                  </a:lnTo>
                  <a:lnTo>
                    <a:pt x="1115" y="269"/>
                  </a:lnTo>
                  <a:lnTo>
                    <a:pt x="970" y="352"/>
                  </a:lnTo>
                  <a:lnTo>
                    <a:pt x="826" y="455"/>
                  </a:lnTo>
                  <a:lnTo>
                    <a:pt x="681" y="579"/>
                  </a:lnTo>
                  <a:lnTo>
                    <a:pt x="557" y="703"/>
                  </a:lnTo>
                  <a:lnTo>
                    <a:pt x="434" y="868"/>
                  </a:lnTo>
                  <a:lnTo>
                    <a:pt x="310" y="1033"/>
                  </a:lnTo>
                  <a:lnTo>
                    <a:pt x="227" y="1219"/>
                  </a:lnTo>
                  <a:lnTo>
                    <a:pt x="145" y="1446"/>
                  </a:lnTo>
                  <a:lnTo>
                    <a:pt x="83" y="1673"/>
                  </a:lnTo>
                  <a:lnTo>
                    <a:pt x="41" y="1920"/>
                  </a:lnTo>
                  <a:lnTo>
                    <a:pt x="0" y="2209"/>
                  </a:lnTo>
                  <a:lnTo>
                    <a:pt x="0" y="2498"/>
                  </a:lnTo>
                  <a:lnTo>
                    <a:pt x="0" y="2829"/>
                  </a:lnTo>
                  <a:lnTo>
                    <a:pt x="41" y="3159"/>
                  </a:lnTo>
                  <a:lnTo>
                    <a:pt x="103" y="3469"/>
                  </a:lnTo>
                  <a:lnTo>
                    <a:pt x="165" y="3758"/>
                  </a:lnTo>
                  <a:lnTo>
                    <a:pt x="248" y="4005"/>
                  </a:lnTo>
                  <a:lnTo>
                    <a:pt x="351" y="4232"/>
                  </a:lnTo>
                  <a:lnTo>
                    <a:pt x="475" y="4439"/>
                  </a:lnTo>
                  <a:lnTo>
                    <a:pt x="599" y="4624"/>
                  </a:lnTo>
                  <a:lnTo>
                    <a:pt x="722" y="4790"/>
                  </a:lnTo>
                  <a:lnTo>
                    <a:pt x="867" y="4934"/>
                  </a:lnTo>
                  <a:lnTo>
                    <a:pt x="1032" y="5079"/>
                  </a:lnTo>
                  <a:lnTo>
                    <a:pt x="1197" y="5182"/>
                  </a:lnTo>
                  <a:lnTo>
                    <a:pt x="1362" y="5285"/>
                  </a:lnTo>
                  <a:lnTo>
                    <a:pt x="1527" y="5347"/>
                  </a:lnTo>
                  <a:lnTo>
                    <a:pt x="1693" y="5429"/>
                  </a:lnTo>
                  <a:lnTo>
                    <a:pt x="2044" y="5512"/>
                  </a:lnTo>
                  <a:lnTo>
                    <a:pt x="2394" y="5574"/>
                  </a:lnTo>
                  <a:lnTo>
                    <a:pt x="3055" y="5574"/>
                  </a:lnTo>
                  <a:lnTo>
                    <a:pt x="3323" y="5533"/>
                  </a:lnTo>
                  <a:lnTo>
                    <a:pt x="3550" y="5491"/>
                  </a:lnTo>
                  <a:lnTo>
                    <a:pt x="3736" y="5450"/>
                  </a:lnTo>
                  <a:lnTo>
                    <a:pt x="3860" y="5409"/>
                  </a:lnTo>
                  <a:lnTo>
                    <a:pt x="3901" y="5368"/>
                  </a:lnTo>
                  <a:lnTo>
                    <a:pt x="3468" y="125"/>
                  </a:lnTo>
                  <a:lnTo>
                    <a:pt x="3282" y="83"/>
                  </a:lnTo>
                  <a:lnTo>
                    <a:pt x="3096" y="42"/>
                  </a:lnTo>
                  <a:lnTo>
                    <a:pt x="2849" y="21"/>
                  </a:lnTo>
                  <a:lnTo>
                    <a:pt x="2580"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1542525" y="1259850"/>
              <a:ext cx="43900" cy="79500"/>
            </a:xfrm>
            <a:custGeom>
              <a:rect b="b" l="l" r="r" t="t"/>
              <a:pathLst>
                <a:path extrusionOk="0" h="3180" w="1756">
                  <a:moveTo>
                    <a:pt x="785" y="1"/>
                  </a:moveTo>
                  <a:lnTo>
                    <a:pt x="682" y="42"/>
                  </a:lnTo>
                  <a:lnTo>
                    <a:pt x="599" y="83"/>
                  </a:lnTo>
                  <a:lnTo>
                    <a:pt x="496" y="145"/>
                  </a:lnTo>
                  <a:lnTo>
                    <a:pt x="414" y="228"/>
                  </a:lnTo>
                  <a:lnTo>
                    <a:pt x="331" y="310"/>
                  </a:lnTo>
                  <a:lnTo>
                    <a:pt x="269" y="414"/>
                  </a:lnTo>
                  <a:lnTo>
                    <a:pt x="166" y="620"/>
                  </a:lnTo>
                  <a:lnTo>
                    <a:pt x="83" y="868"/>
                  </a:lnTo>
                  <a:lnTo>
                    <a:pt x="42" y="1115"/>
                  </a:lnTo>
                  <a:lnTo>
                    <a:pt x="1" y="1384"/>
                  </a:lnTo>
                  <a:lnTo>
                    <a:pt x="22" y="1652"/>
                  </a:lnTo>
                  <a:lnTo>
                    <a:pt x="63" y="1941"/>
                  </a:lnTo>
                  <a:lnTo>
                    <a:pt x="145" y="2189"/>
                  </a:lnTo>
                  <a:lnTo>
                    <a:pt x="249" y="2436"/>
                  </a:lnTo>
                  <a:lnTo>
                    <a:pt x="372" y="2643"/>
                  </a:lnTo>
                  <a:lnTo>
                    <a:pt x="517" y="2849"/>
                  </a:lnTo>
                  <a:lnTo>
                    <a:pt x="682" y="2994"/>
                  </a:lnTo>
                  <a:lnTo>
                    <a:pt x="868" y="3118"/>
                  </a:lnTo>
                  <a:lnTo>
                    <a:pt x="971" y="3138"/>
                  </a:lnTo>
                  <a:lnTo>
                    <a:pt x="1074" y="3179"/>
                  </a:lnTo>
                  <a:lnTo>
                    <a:pt x="1260" y="3179"/>
                  </a:lnTo>
                  <a:lnTo>
                    <a:pt x="1405" y="3159"/>
                  </a:lnTo>
                  <a:lnTo>
                    <a:pt x="1549" y="3097"/>
                  </a:lnTo>
                  <a:lnTo>
                    <a:pt x="1632" y="3035"/>
                  </a:lnTo>
                  <a:lnTo>
                    <a:pt x="1714" y="2973"/>
                  </a:lnTo>
                  <a:lnTo>
                    <a:pt x="1735" y="2911"/>
                  </a:lnTo>
                  <a:lnTo>
                    <a:pt x="1755" y="2870"/>
                  </a:lnTo>
                  <a:lnTo>
                    <a:pt x="1755" y="2849"/>
                  </a:lnTo>
                  <a:lnTo>
                    <a:pt x="1735" y="2849"/>
                  </a:lnTo>
                  <a:lnTo>
                    <a:pt x="1693" y="2870"/>
                  </a:lnTo>
                  <a:lnTo>
                    <a:pt x="1590" y="2952"/>
                  </a:lnTo>
                  <a:lnTo>
                    <a:pt x="1487" y="2994"/>
                  </a:lnTo>
                  <a:lnTo>
                    <a:pt x="1384" y="3014"/>
                  </a:lnTo>
                  <a:lnTo>
                    <a:pt x="1239" y="3035"/>
                  </a:lnTo>
                  <a:lnTo>
                    <a:pt x="1116" y="2994"/>
                  </a:lnTo>
                  <a:lnTo>
                    <a:pt x="950" y="2932"/>
                  </a:lnTo>
                  <a:lnTo>
                    <a:pt x="827" y="2829"/>
                  </a:lnTo>
                  <a:lnTo>
                    <a:pt x="682" y="2684"/>
                  </a:lnTo>
                  <a:lnTo>
                    <a:pt x="558" y="2519"/>
                  </a:lnTo>
                  <a:lnTo>
                    <a:pt x="455" y="2333"/>
                  </a:lnTo>
                  <a:lnTo>
                    <a:pt x="372" y="2106"/>
                  </a:lnTo>
                  <a:lnTo>
                    <a:pt x="311" y="1879"/>
                  </a:lnTo>
                  <a:lnTo>
                    <a:pt x="269" y="1631"/>
                  </a:lnTo>
                  <a:lnTo>
                    <a:pt x="269" y="1384"/>
                  </a:lnTo>
                  <a:lnTo>
                    <a:pt x="290" y="1157"/>
                  </a:lnTo>
                  <a:lnTo>
                    <a:pt x="331" y="930"/>
                  </a:lnTo>
                  <a:lnTo>
                    <a:pt x="393" y="702"/>
                  </a:lnTo>
                  <a:lnTo>
                    <a:pt x="476" y="517"/>
                  </a:lnTo>
                  <a:lnTo>
                    <a:pt x="579" y="372"/>
                  </a:lnTo>
                  <a:lnTo>
                    <a:pt x="703" y="248"/>
                  </a:lnTo>
                  <a:lnTo>
                    <a:pt x="765" y="207"/>
                  </a:lnTo>
                  <a:lnTo>
                    <a:pt x="827" y="186"/>
                  </a:lnTo>
                  <a:lnTo>
                    <a:pt x="909" y="166"/>
                  </a:lnTo>
                  <a:lnTo>
                    <a:pt x="971" y="166"/>
                  </a:lnTo>
                  <a:lnTo>
                    <a:pt x="1074" y="207"/>
                  </a:lnTo>
                  <a:lnTo>
                    <a:pt x="1157" y="269"/>
                  </a:lnTo>
                  <a:lnTo>
                    <a:pt x="1219" y="331"/>
                  </a:lnTo>
                  <a:lnTo>
                    <a:pt x="1260" y="393"/>
                  </a:lnTo>
                  <a:lnTo>
                    <a:pt x="1260" y="455"/>
                  </a:lnTo>
                  <a:lnTo>
                    <a:pt x="1260" y="496"/>
                  </a:lnTo>
                  <a:lnTo>
                    <a:pt x="1281" y="517"/>
                  </a:lnTo>
                  <a:lnTo>
                    <a:pt x="1301" y="496"/>
                  </a:lnTo>
                  <a:lnTo>
                    <a:pt x="1322" y="455"/>
                  </a:lnTo>
                  <a:lnTo>
                    <a:pt x="1322" y="393"/>
                  </a:lnTo>
                  <a:lnTo>
                    <a:pt x="1322" y="290"/>
                  </a:lnTo>
                  <a:lnTo>
                    <a:pt x="1260" y="186"/>
                  </a:lnTo>
                  <a:lnTo>
                    <a:pt x="1219" y="125"/>
                  </a:lnTo>
                  <a:lnTo>
                    <a:pt x="1157" y="83"/>
                  </a:lnTo>
                  <a:lnTo>
                    <a:pt x="1074" y="42"/>
                  </a:lnTo>
                  <a:lnTo>
                    <a:pt x="992" y="1"/>
                  </a:ln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1833575" y="1315075"/>
              <a:ext cx="54200" cy="54200"/>
            </a:xfrm>
            <a:custGeom>
              <a:rect b="b" l="l" r="r" t="t"/>
              <a:pathLst>
                <a:path extrusionOk="0" h="2168" w="2168">
                  <a:moveTo>
                    <a:pt x="1" y="0"/>
                  </a:moveTo>
                  <a:lnTo>
                    <a:pt x="1" y="42"/>
                  </a:lnTo>
                  <a:lnTo>
                    <a:pt x="1" y="145"/>
                  </a:lnTo>
                  <a:lnTo>
                    <a:pt x="83" y="475"/>
                  </a:lnTo>
                  <a:lnTo>
                    <a:pt x="166" y="702"/>
                  </a:lnTo>
                  <a:lnTo>
                    <a:pt x="290" y="970"/>
                  </a:lnTo>
                  <a:lnTo>
                    <a:pt x="455" y="1239"/>
                  </a:lnTo>
                  <a:lnTo>
                    <a:pt x="558" y="1363"/>
                  </a:lnTo>
                  <a:lnTo>
                    <a:pt x="682" y="1486"/>
                  </a:lnTo>
                  <a:lnTo>
                    <a:pt x="806" y="1610"/>
                  </a:lnTo>
                  <a:lnTo>
                    <a:pt x="929" y="1714"/>
                  </a:lnTo>
                  <a:lnTo>
                    <a:pt x="1198" y="1899"/>
                  </a:lnTo>
                  <a:lnTo>
                    <a:pt x="1466" y="2023"/>
                  </a:lnTo>
                  <a:lnTo>
                    <a:pt x="1693" y="2106"/>
                  </a:lnTo>
                  <a:lnTo>
                    <a:pt x="1900" y="2147"/>
                  </a:lnTo>
                  <a:lnTo>
                    <a:pt x="2044" y="2168"/>
                  </a:lnTo>
                  <a:lnTo>
                    <a:pt x="2147" y="2147"/>
                  </a:lnTo>
                  <a:lnTo>
                    <a:pt x="2168" y="2126"/>
                  </a:lnTo>
                  <a:lnTo>
                    <a:pt x="2147" y="2106"/>
                  </a:lnTo>
                  <a:lnTo>
                    <a:pt x="2065" y="2044"/>
                  </a:lnTo>
                  <a:lnTo>
                    <a:pt x="1755" y="1899"/>
                  </a:lnTo>
                  <a:lnTo>
                    <a:pt x="1569" y="1796"/>
                  </a:lnTo>
                  <a:lnTo>
                    <a:pt x="1342" y="1672"/>
                  </a:lnTo>
                  <a:lnTo>
                    <a:pt x="1115" y="1507"/>
                  </a:lnTo>
                  <a:lnTo>
                    <a:pt x="888" y="1301"/>
                  </a:lnTo>
                  <a:lnTo>
                    <a:pt x="702" y="1053"/>
                  </a:lnTo>
                  <a:lnTo>
                    <a:pt x="537" y="826"/>
                  </a:lnTo>
                  <a:lnTo>
                    <a:pt x="269" y="392"/>
                  </a:lnTo>
                  <a:lnTo>
                    <a:pt x="104" y="104"/>
                  </a:lnTo>
                  <a:lnTo>
                    <a:pt x="42" y="21"/>
                  </a:lnTo>
                  <a:lnTo>
                    <a:pt x="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1950725" y="1120525"/>
              <a:ext cx="82575" cy="25825"/>
            </a:xfrm>
            <a:custGeom>
              <a:rect b="b" l="l" r="r" t="t"/>
              <a:pathLst>
                <a:path extrusionOk="0" h="1033" w="3303">
                  <a:moveTo>
                    <a:pt x="1796" y="1"/>
                  </a:moveTo>
                  <a:lnTo>
                    <a:pt x="1589" y="21"/>
                  </a:lnTo>
                  <a:lnTo>
                    <a:pt x="1404" y="42"/>
                  </a:lnTo>
                  <a:lnTo>
                    <a:pt x="1197" y="83"/>
                  </a:lnTo>
                  <a:lnTo>
                    <a:pt x="1012" y="145"/>
                  </a:lnTo>
                  <a:lnTo>
                    <a:pt x="846" y="207"/>
                  </a:lnTo>
                  <a:lnTo>
                    <a:pt x="702" y="290"/>
                  </a:lnTo>
                  <a:lnTo>
                    <a:pt x="557" y="372"/>
                  </a:lnTo>
                  <a:lnTo>
                    <a:pt x="310" y="537"/>
                  </a:lnTo>
                  <a:lnTo>
                    <a:pt x="145" y="702"/>
                  </a:lnTo>
                  <a:lnTo>
                    <a:pt x="41" y="847"/>
                  </a:lnTo>
                  <a:lnTo>
                    <a:pt x="0" y="971"/>
                  </a:lnTo>
                  <a:lnTo>
                    <a:pt x="0" y="1012"/>
                  </a:lnTo>
                  <a:lnTo>
                    <a:pt x="21" y="1033"/>
                  </a:lnTo>
                  <a:lnTo>
                    <a:pt x="83" y="1033"/>
                  </a:lnTo>
                  <a:lnTo>
                    <a:pt x="186" y="1012"/>
                  </a:lnTo>
                  <a:lnTo>
                    <a:pt x="537" y="847"/>
                  </a:lnTo>
                  <a:lnTo>
                    <a:pt x="764" y="744"/>
                  </a:lnTo>
                  <a:lnTo>
                    <a:pt x="1012" y="661"/>
                  </a:lnTo>
                  <a:lnTo>
                    <a:pt x="1301" y="578"/>
                  </a:lnTo>
                  <a:lnTo>
                    <a:pt x="1631" y="537"/>
                  </a:lnTo>
                  <a:lnTo>
                    <a:pt x="1961" y="537"/>
                  </a:lnTo>
                  <a:lnTo>
                    <a:pt x="2250" y="558"/>
                  </a:lnTo>
                  <a:lnTo>
                    <a:pt x="2518" y="620"/>
                  </a:lnTo>
                  <a:lnTo>
                    <a:pt x="2766" y="682"/>
                  </a:lnTo>
                  <a:lnTo>
                    <a:pt x="3117" y="785"/>
                  </a:lnTo>
                  <a:lnTo>
                    <a:pt x="3261" y="785"/>
                  </a:lnTo>
                  <a:lnTo>
                    <a:pt x="3282" y="764"/>
                  </a:lnTo>
                  <a:lnTo>
                    <a:pt x="3303" y="744"/>
                  </a:lnTo>
                  <a:lnTo>
                    <a:pt x="3282" y="702"/>
                  </a:lnTo>
                  <a:lnTo>
                    <a:pt x="3241" y="599"/>
                  </a:lnTo>
                  <a:lnTo>
                    <a:pt x="3117" y="475"/>
                  </a:lnTo>
                  <a:lnTo>
                    <a:pt x="2931" y="331"/>
                  </a:lnTo>
                  <a:lnTo>
                    <a:pt x="2807" y="269"/>
                  </a:lnTo>
                  <a:lnTo>
                    <a:pt x="2683" y="186"/>
                  </a:lnTo>
                  <a:lnTo>
                    <a:pt x="2539" y="145"/>
                  </a:lnTo>
                  <a:lnTo>
                    <a:pt x="2374" y="83"/>
                  </a:lnTo>
                  <a:lnTo>
                    <a:pt x="2188" y="42"/>
                  </a:lnTo>
                  <a:lnTo>
                    <a:pt x="2002" y="21"/>
                  </a:lnTo>
                  <a:lnTo>
                    <a:pt x="1796"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1985300" y="1182975"/>
              <a:ext cx="36125" cy="34600"/>
            </a:xfrm>
            <a:custGeom>
              <a:rect b="b" l="l" r="r" t="t"/>
              <a:pathLst>
                <a:path extrusionOk="0" h="1384" w="1445">
                  <a:moveTo>
                    <a:pt x="661" y="0"/>
                  </a:moveTo>
                  <a:lnTo>
                    <a:pt x="516" y="21"/>
                  </a:lnTo>
                  <a:lnTo>
                    <a:pt x="392" y="83"/>
                  </a:lnTo>
                  <a:lnTo>
                    <a:pt x="268" y="165"/>
                  </a:lnTo>
                  <a:lnTo>
                    <a:pt x="165" y="248"/>
                  </a:lnTo>
                  <a:lnTo>
                    <a:pt x="83" y="351"/>
                  </a:lnTo>
                  <a:lnTo>
                    <a:pt x="41" y="475"/>
                  </a:lnTo>
                  <a:lnTo>
                    <a:pt x="0" y="619"/>
                  </a:lnTo>
                  <a:lnTo>
                    <a:pt x="0" y="764"/>
                  </a:lnTo>
                  <a:lnTo>
                    <a:pt x="21" y="888"/>
                  </a:lnTo>
                  <a:lnTo>
                    <a:pt x="62" y="1032"/>
                  </a:lnTo>
                  <a:lnTo>
                    <a:pt x="145" y="1135"/>
                  </a:lnTo>
                  <a:lnTo>
                    <a:pt x="248" y="1218"/>
                  </a:lnTo>
                  <a:lnTo>
                    <a:pt x="351" y="1301"/>
                  </a:lnTo>
                  <a:lnTo>
                    <a:pt x="475" y="1362"/>
                  </a:lnTo>
                  <a:lnTo>
                    <a:pt x="619" y="1383"/>
                  </a:lnTo>
                  <a:lnTo>
                    <a:pt x="764" y="1383"/>
                  </a:lnTo>
                  <a:lnTo>
                    <a:pt x="908" y="1362"/>
                  </a:lnTo>
                  <a:lnTo>
                    <a:pt x="1053" y="1301"/>
                  </a:lnTo>
                  <a:lnTo>
                    <a:pt x="1156" y="1218"/>
                  </a:lnTo>
                  <a:lnTo>
                    <a:pt x="1259" y="1135"/>
                  </a:lnTo>
                  <a:lnTo>
                    <a:pt x="1342" y="1012"/>
                  </a:lnTo>
                  <a:lnTo>
                    <a:pt x="1404" y="888"/>
                  </a:lnTo>
                  <a:lnTo>
                    <a:pt x="1424" y="764"/>
                  </a:lnTo>
                  <a:lnTo>
                    <a:pt x="1445" y="619"/>
                  </a:lnTo>
                  <a:lnTo>
                    <a:pt x="1404" y="475"/>
                  </a:lnTo>
                  <a:lnTo>
                    <a:pt x="1362" y="351"/>
                  </a:lnTo>
                  <a:lnTo>
                    <a:pt x="1280" y="248"/>
                  </a:lnTo>
                  <a:lnTo>
                    <a:pt x="1197" y="145"/>
                  </a:lnTo>
                  <a:lnTo>
                    <a:pt x="1073" y="83"/>
                  </a:lnTo>
                  <a:lnTo>
                    <a:pt x="950" y="21"/>
                  </a:lnTo>
                  <a:lnTo>
                    <a:pt x="80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1496100" y="762400"/>
              <a:ext cx="639375" cy="495925"/>
            </a:xfrm>
            <a:custGeom>
              <a:rect b="b" l="l" r="r" t="t"/>
              <a:pathLst>
                <a:path extrusionOk="0" h="19837" w="25575">
                  <a:moveTo>
                    <a:pt x="17504" y="1"/>
                  </a:moveTo>
                  <a:lnTo>
                    <a:pt x="17194" y="21"/>
                  </a:lnTo>
                  <a:lnTo>
                    <a:pt x="16864" y="42"/>
                  </a:lnTo>
                  <a:lnTo>
                    <a:pt x="16554" y="104"/>
                  </a:lnTo>
                  <a:lnTo>
                    <a:pt x="16245" y="186"/>
                  </a:lnTo>
                  <a:lnTo>
                    <a:pt x="15935" y="289"/>
                  </a:lnTo>
                  <a:lnTo>
                    <a:pt x="15646" y="434"/>
                  </a:lnTo>
                  <a:lnTo>
                    <a:pt x="15357" y="578"/>
                  </a:lnTo>
                  <a:lnTo>
                    <a:pt x="15089" y="744"/>
                  </a:lnTo>
                  <a:lnTo>
                    <a:pt x="14841" y="950"/>
                  </a:lnTo>
                  <a:lnTo>
                    <a:pt x="14594" y="1156"/>
                  </a:lnTo>
                  <a:lnTo>
                    <a:pt x="14387" y="1383"/>
                  </a:lnTo>
                  <a:lnTo>
                    <a:pt x="14181" y="1631"/>
                  </a:lnTo>
                  <a:lnTo>
                    <a:pt x="14119" y="1487"/>
                  </a:lnTo>
                  <a:lnTo>
                    <a:pt x="14057" y="1322"/>
                  </a:lnTo>
                  <a:lnTo>
                    <a:pt x="13954" y="1177"/>
                  </a:lnTo>
                  <a:lnTo>
                    <a:pt x="13830" y="1053"/>
                  </a:lnTo>
                  <a:lnTo>
                    <a:pt x="13706" y="929"/>
                  </a:lnTo>
                  <a:lnTo>
                    <a:pt x="13582" y="826"/>
                  </a:lnTo>
                  <a:lnTo>
                    <a:pt x="13438" y="723"/>
                  </a:lnTo>
                  <a:lnTo>
                    <a:pt x="13273" y="661"/>
                  </a:lnTo>
                  <a:lnTo>
                    <a:pt x="13107" y="578"/>
                  </a:lnTo>
                  <a:lnTo>
                    <a:pt x="12942" y="537"/>
                  </a:lnTo>
                  <a:lnTo>
                    <a:pt x="12612" y="455"/>
                  </a:lnTo>
                  <a:lnTo>
                    <a:pt x="12261" y="413"/>
                  </a:lnTo>
                  <a:lnTo>
                    <a:pt x="11931" y="413"/>
                  </a:lnTo>
                  <a:lnTo>
                    <a:pt x="11394" y="434"/>
                  </a:lnTo>
                  <a:lnTo>
                    <a:pt x="10857" y="517"/>
                  </a:lnTo>
                  <a:lnTo>
                    <a:pt x="10321" y="620"/>
                  </a:lnTo>
                  <a:lnTo>
                    <a:pt x="9805" y="785"/>
                  </a:lnTo>
                  <a:lnTo>
                    <a:pt x="9309" y="991"/>
                  </a:lnTo>
                  <a:lnTo>
                    <a:pt x="8835" y="1239"/>
                  </a:lnTo>
                  <a:lnTo>
                    <a:pt x="8381" y="1507"/>
                  </a:lnTo>
                  <a:lnTo>
                    <a:pt x="7947" y="1838"/>
                  </a:lnTo>
                  <a:lnTo>
                    <a:pt x="7741" y="2023"/>
                  </a:lnTo>
                  <a:lnTo>
                    <a:pt x="7534" y="2209"/>
                  </a:lnTo>
                  <a:lnTo>
                    <a:pt x="7328" y="2416"/>
                  </a:lnTo>
                  <a:lnTo>
                    <a:pt x="7142" y="2622"/>
                  </a:lnTo>
                  <a:lnTo>
                    <a:pt x="6956" y="2849"/>
                  </a:lnTo>
                  <a:lnTo>
                    <a:pt x="6791" y="3076"/>
                  </a:lnTo>
                  <a:lnTo>
                    <a:pt x="6482" y="3551"/>
                  </a:lnTo>
                  <a:lnTo>
                    <a:pt x="6089" y="3551"/>
                  </a:lnTo>
                  <a:lnTo>
                    <a:pt x="5697" y="3592"/>
                  </a:lnTo>
                  <a:lnTo>
                    <a:pt x="5305" y="3654"/>
                  </a:lnTo>
                  <a:lnTo>
                    <a:pt x="4892" y="3737"/>
                  </a:lnTo>
                  <a:lnTo>
                    <a:pt x="4521" y="3840"/>
                  </a:lnTo>
                  <a:lnTo>
                    <a:pt x="4128" y="3964"/>
                  </a:lnTo>
                  <a:lnTo>
                    <a:pt x="3757" y="4108"/>
                  </a:lnTo>
                  <a:lnTo>
                    <a:pt x="3385" y="4273"/>
                  </a:lnTo>
                  <a:lnTo>
                    <a:pt x="3034" y="4459"/>
                  </a:lnTo>
                  <a:lnTo>
                    <a:pt x="2704" y="4665"/>
                  </a:lnTo>
                  <a:lnTo>
                    <a:pt x="2374" y="4892"/>
                  </a:lnTo>
                  <a:lnTo>
                    <a:pt x="2044" y="5140"/>
                  </a:lnTo>
                  <a:lnTo>
                    <a:pt x="1755" y="5409"/>
                  </a:lnTo>
                  <a:lnTo>
                    <a:pt x="1466" y="5698"/>
                  </a:lnTo>
                  <a:lnTo>
                    <a:pt x="1197" y="5986"/>
                  </a:lnTo>
                  <a:lnTo>
                    <a:pt x="950" y="6317"/>
                  </a:lnTo>
                  <a:lnTo>
                    <a:pt x="826" y="6503"/>
                  </a:lnTo>
                  <a:lnTo>
                    <a:pt x="702" y="6730"/>
                  </a:lnTo>
                  <a:lnTo>
                    <a:pt x="578" y="6957"/>
                  </a:lnTo>
                  <a:lnTo>
                    <a:pt x="475" y="7204"/>
                  </a:lnTo>
                  <a:lnTo>
                    <a:pt x="392" y="7452"/>
                  </a:lnTo>
                  <a:lnTo>
                    <a:pt x="289" y="7720"/>
                  </a:lnTo>
                  <a:lnTo>
                    <a:pt x="227" y="7989"/>
                  </a:lnTo>
                  <a:lnTo>
                    <a:pt x="165" y="8257"/>
                  </a:lnTo>
                  <a:lnTo>
                    <a:pt x="62" y="8856"/>
                  </a:lnTo>
                  <a:lnTo>
                    <a:pt x="0" y="9475"/>
                  </a:lnTo>
                  <a:lnTo>
                    <a:pt x="0" y="10135"/>
                  </a:lnTo>
                  <a:lnTo>
                    <a:pt x="21" y="10796"/>
                  </a:lnTo>
                  <a:lnTo>
                    <a:pt x="103" y="11498"/>
                  </a:lnTo>
                  <a:lnTo>
                    <a:pt x="227" y="12199"/>
                  </a:lnTo>
                  <a:lnTo>
                    <a:pt x="392" y="12901"/>
                  </a:lnTo>
                  <a:lnTo>
                    <a:pt x="599" y="13624"/>
                  </a:lnTo>
                  <a:lnTo>
                    <a:pt x="867" y="14326"/>
                  </a:lnTo>
                  <a:lnTo>
                    <a:pt x="1177" y="15027"/>
                  </a:lnTo>
                  <a:lnTo>
                    <a:pt x="1342" y="15378"/>
                  </a:lnTo>
                  <a:lnTo>
                    <a:pt x="1528" y="15729"/>
                  </a:lnTo>
                  <a:lnTo>
                    <a:pt x="1734" y="16080"/>
                  </a:lnTo>
                  <a:lnTo>
                    <a:pt x="1940" y="16410"/>
                  </a:lnTo>
                  <a:lnTo>
                    <a:pt x="2663" y="18743"/>
                  </a:lnTo>
                  <a:lnTo>
                    <a:pt x="3096" y="18701"/>
                  </a:lnTo>
                  <a:lnTo>
                    <a:pt x="3489" y="18701"/>
                  </a:lnTo>
                  <a:lnTo>
                    <a:pt x="3674" y="18743"/>
                  </a:lnTo>
                  <a:lnTo>
                    <a:pt x="3860" y="18784"/>
                  </a:lnTo>
                  <a:lnTo>
                    <a:pt x="4025" y="18846"/>
                  </a:lnTo>
                  <a:lnTo>
                    <a:pt x="4190" y="18949"/>
                  </a:lnTo>
                  <a:lnTo>
                    <a:pt x="4376" y="19094"/>
                  </a:lnTo>
                  <a:lnTo>
                    <a:pt x="4562" y="19279"/>
                  </a:lnTo>
                  <a:lnTo>
                    <a:pt x="4727" y="19465"/>
                  </a:lnTo>
                  <a:lnTo>
                    <a:pt x="4913" y="19630"/>
                  </a:lnTo>
                  <a:lnTo>
                    <a:pt x="5016" y="19713"/>
                  </a:lnTo>
                  <a:lnTo>
                    <a:pt x="5099" y="19754"/>
                  </a:lnTo>
                  <a:lnTo>
                    <a:pt x="5202" y="19795"/>
                  </a:lnTo>
                  <a:lnTo>
                    <a:pt x="5326" y="19837"/>
                  </a:lnTo>
                  <a:lnTo>
                    <a:pt x="5553" y="19837"/>
                  </a:lnTo>
                  <a:lnTo>
                    <a:pt x="5677" y="19795"/>
                  </a:lnTo>
                  <a:lnTo>
                    <a:pt x="5821" y="19734"/>
                  </a:lnTo>
                  <a:lnTo>
                    <a:pt x="5904" y="19672"/>
                  </a:lnTo>
                  <a:lnTo>
                    <a:pt x="5966" y="19610"/>
                  </a:lnTo>
                  <a:lnTo>
                    <a:pt x="6110" y="19465"/>
                  </a:lnTo>
                  <a:lnTo>
                    <a:pt x="6213" y="19259"/>
                  </a:lnTo>
                  <a:lnTo>
                    <a:pt x="6316" y="19032"/>
                  </a:lnTo>
                  <a:lnTo>
                    <a:pt x="6420" y="18805"/>
                  </a:lnTo>
                  <a:lnTo>
                    <a:pt x="6502" y="18557"/>
                  </a:lnTo>
                  <a:lnTo>
                    <a:pt x="6605" y="18165"/>
                  </a:lnTo>
                  <a:lnTo>
                    <a:pt x="6709" y="17608"/>
                  </a:lnTo>
                  <a:lnTo>
                    <a:pt x="6791" y="17071"/>
                  </a:lnTo>
                  <a:lnTo>
                    <a:pt x="6874" y="16514"/>
                  </a:lnTo>
                  <a:lnTo>
                    <a:pt x="6936" y="15956"/>
                  </a:lnTo>
                  <a:lnTo>
                    <a:pt x="6977" y="15399"/>
                  </a:lnTo>
                  <a:lnTo>
                    <a:pt x="6998" y="14842"/>
                  </a:lnTo>
                  <a:lnTo>
                    <a:pt x="7018" y="14284"/>
                  </a:lnTo>
                  <a:lnTo>
                    <a:pt x="7018" y="13727"/>
                  </a:lnTo>
                  <a:lnTo>
                    <a:pt x="7018" y="13149"/>
                  </a:lnTo>
                  <a:lnTo>
                    <a:pt x="6977" y="12592"/>
                  </a:lnTo>
                  <a:lnTo>
                    <a:pt x="6936" y="12034"/>
                  </a:lnTo>
                  <a:lnTo>
                    <a:pt x="6874" y="11477"/>
                  </a:lnTo>
                  <a:lnTo>
                    <a:pt x="6812" y="10940"/>
                  </a:lnTo>
                  <a:lnTo>
                    <a:pt x="6729" y="10383"/>
                  </a:lnTo>
                  <a:lnTo>
                    <a:pt x="6626" y="9826"/>
                  </a:lnTo>
                  <a:lnTo>
                    <a:pt x="6502" y="9289"/>
                  </a:lnTo>
                  <a:lnTo>
                    <a:pt x="6688" y="9021"/>
                  </a:lnTo>
                  <a:lnTo>
                    <a:pt x="6915" y="8794"/>
                  </a:lnTo>
                  <a:lnTo>
                    <a:pt x="7121" y="8546"/>
                  </a:lnTo>
                  <a:lnTo>
                    <a:pt x="7369" y="8340"/>
                  </a:lnTo>
                  <a:lnTo>
                    <a:pt x="7596" y="8133"/>
                  </a:lnTo>
                  <a:lnTo>
                    <a:pt x="7864" y="7927"/>
                  </a:lnTo>
                  <a:lnTo>
                    <a:pt x="8112" y="7741"/>
                  </a:lnTo>
                  <a:lnTo>
                    <a:pt x="8381" y="7555"/>
                  </a:lnTo>
                  <a:lnTo>
                    <a:pt x="8381" y="7555"/>
                  </a:lnTo>
                  <a:lnTo>
                    <a:pt x="8339" y="7638"/>
                  </a:lnTo>
                  <a:lnTo>
                    <a:pt x="8876" y="7369"/>
                  </a:lnTo>
                  <a:lnTo>
                    <a:pt x="9433" y="7142"/>
                  </a:lnTo>
                  <a:lnTo>
                    <a:pt x="10011" y="6915"/>
                  </a:lnTo>
                  <a:lnTo>
                    <a:pt x="10280" y="6833"/>
                  </a:lnTo>
                  <a:lnTo>
                    <a:pt x="10569" y="6750"/>
                  </a:lnTo>
                  <a:lnTo>
                    <a:pt x="10857" y="6688"/>
                  </a:lnTo>
                  <a:lnTo>
                    <a:pt x="11146" y="6626"/>
                  </a:lnTo>
                  <a:lnTo>
                    <a:pt x="11435" y="6606"/>
                  </a:lnTo>
                  <a:lnTo>
                    <a:pt x="11724" y="6585"/>
                  </a:lnTo>
                  <a:lnTo>
                    <a:pt x="12013" y="6606"/>
                  </a:lnTo>
                  <a:lnTo>
                    <a:pt x="12302" y="6647"/>
                  </a:lnTo>
                  <a:lnTo>
                    <a:pt x="12591" y="6688"/>
                  </a:lnTo>
                  <a:lnTo>
                    <a:pt x="12860" y="6791"/>
                  </a:lnTo>
                  <a:lnTo>
                    <a:pt x="13087" y="6874"/>
                  </a:lnTo>
                  <a:lnTo>
                    <a:pt x="13293" y="6977"/>
                  </a:lnTo>
                  <a:lnTo>
                    <a:pt x="13479" y="7080"/>
                  </a:lnTo>
                  <a:lnTo>
                    <a:pt x="13665" y="7204"/>
                  </a:lnTo>
                  <a:lnTo>
                    <a:pt x="14036" y="7473"/>
                  </a:lnTo>
                  <a:lnTo>
                    <a:pt x="14387" y="7782"/>
                  </a:lnTo>
                  <a:lnTo>
                    <a:pt x="14717" y="8113"/>
                  </a:lnTo>
                  <a:lnTo>
                    <a:pt x="15048" y="8422"/>
                  </a:lnTo>
                  <a:lnTo>
                    <a:pt x="15378" y="8752"/>
                  </a:lnTo>
                  <a:lnTo>
                    <a:pt x="15708" y="9083"/>
                  </a:lnTo>
                  <a:lnTo>
                    <a:pt x="16038" y="9351"/>
                  </a:lnTo>
                  <a:lnTo>
                    <a:pt x="16389" y="9619"/>
                  </a:lnTo>
                  <a:lnTo>
                    <a:pt x="16740" y="9846"/>
                  </a:lnTo>
                  <a:lnTo>
                    <a:pt x="17091" y="10073"/>
                  </a:lnTo>
                  <a:lnTo>
                    <a:pt x="17463" y="10280"/>
                  </a:lnTo>
                  <a:lnTo>
                    <a:pt x="17855" y="10445"/>
                  </a:lnTo>
                  <a:lnTo>
                    <a:pt x="18226" y="10610"/>
                  </a:lnTo>
                  <a:lnTo>
                    <a:pt x="18619" y="10755"/>
                  </a:lnTo>
                  <a:lnTo>
                    <a:pt x="19031" y="10858"/>
                  </a:lnTo>
                  <a:lnTo>
                    <a:pt x="19424" y="10961"/>
                  </a:lnTo>
                  <a:lnTo>
                    <a:pt x="19836" y="11044"/>
                  </a:lnTo>
                  <a:lnTo>
                    <a:pt x="20249" y="11106"/>
                  </a:lnTo>
                  <a:lnTo>
                    <a:pt x="20683" y="11147"/>
                  </a:lnTo>
                  <a:lnTo>
                    <a:pt x="21116" y="11167"/>
                  </a:lnTo>
                  <a:lnTo>
                    <a:pt x="21529" y="11167"/>
                  </a:lnTo>
                  <a:lnTo>
                    <a:pt x="21962" y="11147"/>
                  </a:lnTo>
                  <a:lnTo>
                    <a:pt x="22066" y="11725"/>
                  </a:lnTo>
                  <a:lnTo>
                    <a:pt x="22128" y="12365"/>
                  </a:lnTo>
                  <a:lnTo>
                    <a:pt x="22272" y="13706"/>
                  </a:lnTo>
                  <a:lnTo>
                    <a:pt x="22417" y="15027"/>
                  </a:lnTo>
                  <a:lnTo>
                    <a:pt x="22499" y="15667"/>
                  </a:lnTo>
                  <a:lnTo>
                    <a:pt x="22582" y="16245"/>
                  </a:lnTo>
                  <a:lnTo>
                    <a:pt x="23572" y="13706"/>
                  </a:lnTo>
                  <a:lnTo>
                    <a:pt x="23572" y="13727"/>
                  </a:lnTo>
                  <a:lnTo>
                    <a:pt x="23676" y="13438"/>
                  </a:lnTo>
                  <a:lnTo>
                    <a:pt x="23779" y="13170"/>
                  </a:lnTo>
                  <a:lnTo>
                    <a:pt x="23800" y="13108"/>
                  </a:lnTo>
                  <a:lnTo>
                    <a:pt x="23800" y="13087"/>
                  </a:lnTo>
                  <a:lnTo>
                    <a:pt x="23944" y="12901"/>
                  </a:lnTo>
                  <a:lnTo>
                    <a:pt x="24089" y="12674"/>
                  </a:lnTo>
                  <a:lnTo>
                    <a:pt x="24274" y="12365"/>
                  </a:lnTo>
                  <a:lnTo>
                    <a:pt x="24481" y="12034"/>
                  </a:lnTo>
                  <a:lnTo>
                    <a:pt x="24605" y="11849"/>
                  </a:lnTo>
                  <a:lnTo>
                    <a:pt x="24708" y="11663"/>
                  </a:lnTo>
                  <a:lnTo>
                    <a:pt x="24790" y="11456"/>
                  </a:lnTo>
                  <a:lnTo>
                    <a:pt x="24873" y="11271"/>
                  </a:lnTo>
                  <a:lnTo>
                    <a:pt x="24914" y="11064"/>
                  </a:lnTo>
                  <a:lnTo>
                    <a:pt x="24976" y="10837"/>
                  </a:lnTo>
                  <a:lnTo>
                    <a:pt x="24997" y="10631"/>
                  </a:lnTo>
                  <a:lnTo>
                    <a:pt x="25017" y="10424"/>
                  </a:lnTo>
                  <a:lnTo>
                    <a:pt x="25017" y="10197"/>
                  </a:lnTo>
                  <a:lnTo>
                    <a:pt x="25017" y="9991"/>
                  </a:lnTo>
                  <a:lnTo>
                    <a:pt x="24976" y="9764"/>
                  </a:lnTo>
                  <a:lnTo>
                    <a:pt x="24935" y="9557"/>
                  </a:lnTo>
                  <a:lnTo>
                    <a:pt x="24894" y="9351"/>
                  </a:lnTo>
                  <a:lnTo>
                    <a:pt x="24811" y="9145"/>
                  </a:lnTo>
                  <a:lnTo>
                    <a:pt x="24728" y="8959"/>
                  </a:lnTo>
                  <a:lnTo>
                    <a:pt x="24646" y="8752"/>
                  </a:lnTo>
                  <a:lnTo>
                    <a:pt x="24832" y="8587"/>
                  </a:lnTo>
                  <a:lnTo>
                    <a:pt x="24997" y="8381"/>
                  </a:lnTo>
                  <a:lnTo>
                    <a:pt x="25141" y="8174"/>
                  </a:lnTo>
                  <a:lnTo>
                    <a:pt x="25265" y="7947"/>
                  </a:lnTo>
                  <a:lnTo>
                    <a:pt x="25368" y="7720"/>
                  </a:lnTo>
                  <a:lnTo>
                    <a:pt x="25451" y="7473"/>
                  </a:lnTo>
                  <a:lnTo>
                    <a:pt x="25513" y="7225"/>
                  </a:lnTo>
                  <a:lnTo>
                    <a:pt x="25554" y="6957"/>
                  </a:lnTo>
                  <a:lnTo>
                    <a:pt x="25575" y="6709"/>
                  </a:lnTo>
                  <a:lnTo>
                    <a:pt x="25554" y="6441"/>
                  </a:lnTo>
                  <a:lnTo>
                    <a:pt x="25533" y="6193"/>
                  </a:lnTo>
                  <a:lnTo>
                    <a:pt x="25492" y="5925"/>
                  </a:lnTo>
                  <a:lnTo>
                    <a:pt x="25410" y="5677"/>
                  </a:lnTo>
                  <a:lnTo>
                    <a:pt x="25327" y="5450"/>
                  </a:lnTo>
                  <a:lnTo>
                    <a:pt x="25203" y="5223"/>
                  </a:lnTo>
                  <a:lnTo>
                    <a:pt x="25059" y="4996"/>
                  </a:lnTo>
                  <a:lnTo>
                    <a:pt x="24894" y="4789"/>
                  </a:lnTo>
                  <a:lnTo>
                    <a:pt x="24708" y="4624"/>
                  </a:lnTo>
                  <a:lnTo>
                    <a:pt x="24522" y="4459"/>
                  </a:lnTo>
                  <a:lnTo>
                    <a:pt x="24295" y="4315"/>
                  </a:lnTo>
                  <a:lnTo>
                    <a:pt x="24068" y="4191"/>
                  </a:lnTo>
                  <a:lnTo>
                    <a:pt x="23841" y="4087"/>
                  </a:lnTo>
                  <a:lnTo>
                    <a:pt x="23593" y="4005"/>
                  </a:lnTo>
                  <a:lnTo>
                    <a:pt x="23345" y="3943"/>
                  </a:lnTo>
                  <a:lnTo>
                    <a:pt x="23077" y="3902"/>
                  </a:lnTo>
                  <a:lnTo>
                    <a:pt x="22829" y="3881"/>
                  </a:lnTo>
                  <a:lnTo>
                    <a:pt x="22561" y="3902"/>
                  </a:lnTo>
                  <a:lnTo>
                    <a:pt x="22313" y="3922"/>
                  </a:lnTo>
                  <a:lnTo>
                    <a:pt x="22066" y="3964"/>
                  </a:lnTo>
                  <a:lnTo>
                    <a:pt x="21818" y="4046"/>
                  </a:lnTo>
                  <a:lnTo>
                    <a:pt x="21570" y="4149"/>
                  </a:lnTo>
                  <a:lnTo>
                    <a:pt x="21343" y="4273"/>
                  </a:lnTo>
                  <a:lnTo>
                    <a:pt x="21364" y="3943"/>
                  </a:lnTo>
                  <a:lnTo>
                    <a:pt x="21343" y="3633"/>
                  </a:lnTo>
                  <a:lnTo>
                    <a:pt x="21302" y="3324"/>
                  </a:lnTo>
                  <a:lnTo>
                    <a:pt x="21219" y="2993"/>
                  </a:lnTo>
                  <a:lnTo>
                    <a:pt x="21137" y="2705"/>
                  </a:lnTo>
                  <a:lnTo>
                    <a:pt x="21013" y="2395"/>
                  </a:lnTo>
                  <a:lnTo>
                    <a:pt x="20868" y="2106"/>
                  </a:lnTo>
                  <a:lnTo>
                    <a:pt x="20703" y="1838"/>
                  </a:lnTo>
                  <a:lnTo>
                    <a:pt x="20518" y="1569"/>
                  </a:lnTo>
                  <a:lnTo>
                    <a:pt x="20332" y="1322"/>
                  </a:lnTo>
                  <a:lnTo>
                    <a:pt x="20105" y="1095"/>
                  </a:lnTo>
                  <a:lnTo>
                    <a:pt x="19857" y="867"/>
                  </a:lnTo>
                  <a:lnTo>
                    <a:pt x="19609" y="682"/>
                  </a:lnTo>
                  <a:lnTo>
                    <a:pt x="19341" y="517"/>
                  </a:lnTo>
                  <a:lnTo>
                    <a:pt x="19052" y="351"/>
                  </a:lnTo>
                  <a:lnTo>
                    <a:pt x="18763" y="228"/>
                  </a:lnTo>
                  <a:lnTo>
                    <a:pt x="18453" y="145"/>
                  </a:lnTo>
                  <a:lnTo>
                    <a:pt x="18144" y="62"/>
                  </a:lnTo>
                  <a:lnTo>
                    <a:pt x="17834" y="21"/>
                  </a:lnTo>
                  <a:lnTo>
                    <a:pt x="17504" y="1"/>
                  </a:lnTo>
                  <a:close/>
                </a:path>
              </a:pathLst>
            </a:custGeom>
            <a:solidFill>
              <a:srgbClr val="0B2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2099325" y="1067375"/>
              <a:ext cx="550" cy="550"/>
            </a:xfrm>
            <a:custGeom>
              <a:rect b="b" l="l" r="r" t="t"/>
              <a:pathLst>
                <a:path extrusionOk="0" h="22" w="22">
                  <a:moveTo>
                    <a:pt x="21" y="21"/>
                  </a:moveTo>
                  <a:lnTo>
                    <a:pt x="1" y="0"/>
                  </a:lnTo>
                  <a:lnTo>
                    <a:pt x="1" y="0"/>
                  </a:lnTo>
                  <a:lnTo>
                    <a:pt x="21" y="2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1918200" y="895025"/>
              <a:ext cx="152775" cy="93425"/>
            </a:xfrm>
            <a:custGeom>
              <a:rect b="b" l="l" r="r" t="t"/>
              <a:pathLst>
                <a:path extrusionOk="0" h="3737" w="6111">
                  <a:moveTo>
                    <a:pt x="6007" y="0"/>
                  </a:moveTo>
                  <a:lnTo>
                    <a:pt x="6028" y="83"/>
                  </a:lnTo>
                  <a:lnTo>
                    <a:pt x="6049" y="310"/>
                  </a:lnTo>
                  <a:lnTo>
                    <a:pt x="6069" y="475"/>
                  </a:lnTo>
                  <a:lnTo>
                    <a:pt x="6049" y="681"/>
                  </a:lnTo>
                  <a:lnTo>
                    <a:pt x="6007" y="909"/>
                  </a:lnTo>
                  <a:lnTo>
                    <a:pt x="5904" y="1156"/>
                  </a:lnTo>
                  <a:lnTo>
                    <a:pt x="5842" y="1280"/>
                  </a:lnTo>
                  <a:lnTo>
                    <a:pt x="5780" y="1404"/>
                  </a:lnTo>
                  <a:lnTo>
                    <a:pt x="5677" y="1507"/>
                  </a:lnTo>
                  <a:lnTo>
                    <a:pt x="5574" y="1631"/>
                  </a:lnTo>
                  <a:lnTo>
                    <a:pt x="5450" y="1734"/>
                  </a:lnTo>
                  <a:lnTo>
                    <a:pt x="5306" y="1817"/>
                  </a:lnTo>
                  <a:lnTo>
                    <a:pt x="5140" y="1899"/>
                  </a:lnTo>
                  <a:lnTo>
                    <a:pt x="4975" y="1961"/>
                  </a:lnTo>
                  <a:lnTo>
                    <a:pt x="4789" y="1982"/>
                  </a:lnTo>
                  <a:lnTo>
                    <a:pt x="4604" y="2003"/>
                  </a:lnTo>
                  <a:lnTo>
                    <a:pt x="4418" y="2003"/>
                  </a:lnTo>
                  <a:lnTo>
                    <a:pt x="4212" y="1961"/>
                  </a:lnTo>
                  <a:lnTo>
                    <a:pt x="4026" y="1899"/>
                  </a:lnTo>
                  <a:lnTo>
                    <a:pt x="3840" y="1817"/>
                  </a:lnTo>
                  <a:lnTo>
                    <a:pt x="3654" y="1714"/>
                  </a:lnTo>
                  <a:lnTo>
                    <a:pt x="3510" y="1569"/>
                  </a:lnTo>
                  <a:lnTo>
                    <a:pt x="3499" y="1579"/>
                  </a:lnTo>
                  <a:lnTo>
                    <a:pt x="3499" y="1579"/>
                  </a:lnTo>
                  <a:lnTo>
                    <a:pt x="3489" y="1569"/>
                  </a:lnTo>
                  <a:lnTo>
                    <a:pt x="3407" y="1652"/>
                  </a:lnTo>
                  <a:lnTo>
                    <a:pt x="3486" y="1722"/>
                  </a:lnTo>
                  <a:lnTo>
                    <a:pt x="3530" y="1775"/>
                  </a:lnTo>
                  <a:lnTo>
                    <a:pt x="3613" y="1920"/>
                  </a:lnTo>
                  <a:lnTo>
                    <a:pt x="3675" y="2085"/>
                  </a:lnTo>
                  <a:lnTo>
                    <a:pt x="3716" y="2271"/>
                  </a:lnTo>
                  <a:lnTo>
                    <a:pt x="3716" y="2498"/>
                  </a:lnTo>
                  <a:lnTo>
                    <a:pt x="3654" y="2746"/>
                  </a:lnTo>
                  <a:lnTo>
                    <a:pt x="3572" y="2952"/>
                  </a:lnTo>
                  <a:lnTo>
                    <a:pt x="3448" y="3138"/>
                  </a:lnTo>
                  <a:lnTo>
                    <a:pt x="3283" y="3303"/>
                  </a:lnTo>
                  <a:lnTo>
                    <a:pt x="3097" y="3427"/>
                  </a:lnTo>
                  <a:lnTo>
                    <a:pt x="2890" y="3509"/>
                  </a:lnTo>
                  <a:lnTo>
                    <a:pt x="2684" y="3571"/>
                  </a:lnTo>
                  <a:lnTo>
                    <a:pt x="2478" y="3613"/>
                  </a:lnTo>
                  <a:lnTo>
                    <a:pt x="2065" y="3613"/>
                  </a:lnTo>
                  <a:lnTo>
                    <a:pt x="1879" y="3592"/>
                  </a:lnTo>
                  <a:lnTo>
                    <a:pt x="1693" y="3551"/>
                  </a:lnTo>
                  <a:lnTo>
                    <a:pt x="1528" y="3489"/>
                  </a:lnTo>
                  <a:lnTo>
                    <a:pt x="1198" y="3365"/>
                  </a:lnTo>
                  <a:lnTo>
                    <a:pt x="930" y="3220"/>
                  </a:lnTo>
                  <a:lnTo>
                    <a:pt x="682" y="3076"/>
                  </a:lnTo>
                  <a:lnTo>
                    <a:pt x="310" y="2808"/>
                  </a:lnTo>
                  <a:lnTo>
                    <a:pt x="83" y="2642"/>
                  </a:lnTo>
                  <a:lnTo>
                    <a:pt x="1" y="2601"/>
                  </a:lnTo>
                  <a:lnTo>
                    <a:pt x="1" y="2601"/>
                  </a:lnTo>
                  <a:lnTo>
                    <a:pt x="63" y="2663"/>
                  </a:lnTo>
                  <a:lnTo>
                    <a:pt x="290" y="2849"/>
                  </a:lnTo>
                  <a:lnTo>
                    <a:pt x="641" y="3138"/>
                  </a:lnTo>
                  <a:lnTo>
                    <a:pt x="888" y="3282"/>
                  </a:lnTo>
                  <a:lnTo>
                    <a:pt x="1177" y="3447"/>
                  </a:lnTo>
                  <a:lnTo>
                    <a:pt x="1487" y="3592"/>
                  </a:lnTo>
                  <a:lnTo>
                    <a:pt x="1673" y="3633"/>
                  </a:lnTo>
                  <a:lnTo>
                    <a:pt x="1858" y="3695"/>
                  </a:lnTo>
                  <a:lnTo>
                    <a:pt x="2065" y="3716"/>
                  </a:lnTo>
                  <a:lnTo>
                    <a:pt x="2271" y="3736"/>
                  </a:lnTo>
                  <a:lnTo>
                    <a:pt x="2498" y="3716"/>
                  </a:lnTo>
                  <a:lnTo>
                    <a:pt x="2705" y="3674"/>
                  </a:lnTo>
                  <a:lnTo>
                    <a:pt x="2932" y="3613"/>
                  </a:lnTo>
                  <a:lnTo>
                    <a:pt x="3159" y="3530"/>
                  </a:lnTo>
                  <a:lnTo>
                    <a:pt x="3345" y="3385"/>
                  </a:lnTo>
                  <a:lnTo>
                    <a:pt x="3530" y="3220"/>
                  </a:lnTo>
                  <a:lnTo>
                    <a:pt x="3613" y="3117"/>
                  </a:lnTo>
                  <a:lnTo>
                    <a:pt x="3675" y="3014"/>
                  </a:lnTo>
                  <a:lnTo>
                    <a:pt x="3737" y="2890"/>
                  </a:lnTo>
                  <a:lnTo>
                    <a:pt x="3778" y="2766"/>
                  </a:lnTo>
                  <a:lnTo>
                    <a:pt x="3819" y="2642"/>
                  </a:lnTo>
                  <a:lnTo>
                    <a:pt x="3840" y="2519"/>
                  </a:lnTo>
                  <a:lnTo>
                    <a:pt x="3840" y="2395"/>
                  </a:lnTo>
                  <a:lnTo>
                    <a:pt x="3840" y="2250"/>
                  </a:lnTo>
                  <a:lnTo>
                    <a:pt x="3799" y="2064"/>
                  </a:lnTo>
                  <a:lnTo>
                    <a:pt x="3744" y="1901"/>
                  </a:lnTo>
                  <a:lnTo>
                    <a:pt x="3744" y="1901"/>
                  </a:lnTo>
                  <a:lnTo>
                    <a:pt x="3778" y="1920"/>
                  </a:lnTo>
                  <a:lnTo>
                    <a:pt x="3984" y="2023"/>
                  </a:lnTo>
                  <a:lnTo>
                    <a:pt x="4191" y="2085"/>
                  </a:lnTo>
                  <a:lnTo>
                    <a:pt x="4397" y="2106"/>
                  </a:lnTo>
                  <a:lnTo>
                    <a:pt x="4810" y="2106"/>
                  </a:lnTo>
                  <a:lnTo>
                    <a:pt x="4996" y="2064"/>
                  </a:lnTo>
                  <a:lnTo>
                    <a:pt x="5182" y="2003"/>
                  </a:lnTo>
                  <a:lnTo>
                    <a:pt x="5347" y="1920"/>
                  </a:lnTo>
                  <a:lnTo>
                    <a:pt x="5491" y="1817"/>
                  </a:lnTo>
                  <a:lnTo>
                    <a:pt x="5636" y="1693"/>
                  </a:lnTo>
                  <a:lnTo>
                    <a:pt x="5739" y="1569"/>
                  </a:lnTo>
                  <a:lnTo>
                    <a:pt x="5842" y="1445"/>
                  </a:lnTo>
                  <a:lnTo>
                    <a:pt x="5925" y="1321"/>
                  </a:lnTo>
                  <a:lnTo>
                    <a:pt x="5987" y="1177"/>
                  </a:lnTo>
                  <a:lnTo>
                    <a:pt x="6069" y="929"/>
                  </a:lnTo>
                  <a:lnTo>
                    <a:pt x="6111" y="681"/>
                  </a:lnTo>
                  <a:lnTo>
                    <a:pt x="6111" y="475"/>
                  </a:lnTo>
                  <a:lnTo>
                    <a:pt x="6111" y="310"/>
                  </a:lnTo>
                  <a:lnTo>
                    <a:pt x="6069" y="165"/>
                  </a:lnTo>
                  <a:lnTo>
                    <a:pt x="6049" y="62"/>
                  </a:lnTo>
                  <a:lnTo>
                    <a:pt x="6007" y="0"/>
                  </a:lnTo>
                  <a:close/>
                </a:path>
              </a:pathLst>
            </a:custGeom>
            <a:solidFill>
              <a:srgbClr val="37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1862475" y="807800"/>
              <a:ext cx="108400" cy="99625"/>
            </a:xfrm>
            <a:custGeom>
              <a:rect b="b" l="l" r="r" t="t"/>
              <a:pathLst>
                <a:path extrusionOk="0" h="3985" w="4336">
                  <a:moveTo>
                    <a:pt x="3221" y="1"/>
                  </a:moveTo>
                  <a:lnTo>
                    <a:pt x="3303" y="63"/>
                  </a:lnTo>
                  <a:lnTo>
                    <a:pt x="3489" y="187"/>
                  </a:lnTo>
                  <a:lnTo>
                    <a:pt x="3633" y="290"/>
                  </a:lnTo>
                  <a:lnTo>
                    <a:pt x="3778" y="434"/>
                  </a:lnTo>
                  <a:lnTo>
                    <a:pt x="3943" y="620"/>
                  </a:lnTo>
                  <a:lnTo>
                    <a:pt x="4087" y="847"/>
                  </a:lnTo>
                  <a:lnTo>
                    <a:pt x="4129" y="971"/>
                  </a:lnTo>
                  <a:lnTo>
                    <a:pt x="4191" y="1116"/>
                  </a:lnTo>
                  <a:lnTo>
                    <a:pt x="4211" y="1260"/>
                  </a:lnTo>
                  <a:lnTo>
                    <a:pt x="4232" y="1425"/>
                  </a:lnTo>
                  <a:lnTo>
                    <a:pt x="4232" y="1570"/>
                  </a:lnTo>
                  <a:lnTo>
                    <a:pt x="4191" y="1755"/>
                  </a:lnTo>
                  <a:lnTo>
                    <a:pt x="4149" y="1921"/>
                  </a:lnTo>
                  <a:lnTo>
                    <a:pt x="4087" y="2065"/>
                  </a:lnTo>
                  <a:lnTo>
                    <a:pt x="3984" y="2230"/>
                  </a:lnTo>
                  <a:lnTo>
                    <a:pt x="3860" y="2354"/>
                  </a:lnTo>
                  <a:lnTo>
                    <a:pt x="3695" y="2478"/>
                  </a:lnTo>
                  <a:lnTo>
                    <a:pt x="3530" y="2540"/>
                  </a:lnTo>
                  <a:lnTo>
                    <a:pt x="3344" y="2581"/>
                  </a:lnTo>
                  <a:lnTo>
                    <a:pt x="3138" y="2602"/>
                  </a:lnTo>
                  <a:lnTo>
                    <a:pt x="2952" y="2560"/>
                  </a:lnTo>
                  <a:lnTo>
                    <a:pt x="2766" y="2478"/>
                  </a:lnTo>
                  <a:lnTo>
                    <a:pt x="2643" y="2416"/>
                  </a:lnTo>
                  <a:lnTo>
                    <a:pt x="2560" y="2333"/>
                  </a:lnTo>
                  <a:lnTo>
                    <a:pt x="2230" y="1983"/>
                  </a:lnTo>
                  <a:lnTo>
                    <a:pt x="2457" y="2395"/>
                  </a:lnTo>
                  <a:lnTo>
                    <a:pt x="2539" y="2581"/>
                  </a:lnTo>
                  <a:lnTo>
                    <a:pt x="2560" y="2767"/>
                  </a:lnTo>
                  <a:lnTo>
                    <a:pt x="2560" y="2953"/>
                  </a:lnTo>
                  <a:lnTo>
                    <a:pt x="2519" y="3118"/>
                  </a:lnTo>
                  <a:lnTo>
                    <a:pt x="2457" y="3304"/>
                  </a:lnTo>
                  <a:lnTo>
                    <a:pt x="2354" y="3448"/>
                  </a:lnTo>
                  <a:lnTo>
                    <a:pt x="2250" y="3572"/>
                  </a:lnTo>
                  <a:lnTo>
                    <a:pt x="2106" y="3675"/>
                  </a:lnTo>
                  <a:lnTo>
                    <a:pt x="1961" y="3758"/>
                  </a:lnTo>
                  <a:lnTo>
                    <a:pt x="1817" y="3820"/>
                  </a:lnTo>
                  <a:lnTo>
                    <a:pt x="1652" y="3861"/>
                  </a:lnTo>
                  <a:lnTo>
                    <a:pt x="1507" y="3882"/>
                  </a:lnTo>
                  <a:lnTo>
                    <a:pt x="1218" y="3882"/>
                  </a:lnTo>
                  <a:lnTo>
                    <a:pt x="1074" y="3861"/>
                  </a:lnTo>
                  <a:lnTo>
                    <a:pt x="950" y="3820"/>
                  </a:lnTo>
                  <a:lnTo>
                    <a:pt x="723" y="3737"/>
                  </a:lnTo>
                  <a:lnTo>
                    <a:pt x="516" y="3634"/>
                  </a:lnTo>
                  <a:lnTo>
                    <a:pt x="351" y="3531"/>
                  </a:lnTo>
                  <a:lnTo>
                    <a:pt x="228" y="3448"/>
                  </a:lnTo>
                  <a:lnTo>
                    <a:pt x="62" y="3304"/>
                  </a:lnTo>
                  <a:lnTo>
                    <a:pt x="0" y="3242"/>
                  </a:lnTo>
                  <a:lnTo>
                    <a:pt x="42" y="3304"/>
                  </a:lnTo>
                  <a:lnTo>
                    <a:pt x="207" y="3469"/>
                  </a:lnTo>
                  <a:lnTo>
                    <a:pt x="331" y="3572"/>
                  </a:lnTo>
                  <a:lnTo>
                    <a:pt x="496" y="3696"/>
                  </a:lnTo>
                  <a:lnTo>
                    <a:pt x="682" y="3799"/>
                  </a:lnTo>
                  <a:lnTo>
                    <a:pt x="929" y="3902"/>
                  </a:lnTo>
                  <a:lnTo>
                    <a:pt x="1053" y="3943"/>
                  </a:lnTo>
                  <a:lnTo>
                    <a:pt x="1198" y="3964"/>
                  </a:lnTo>
                  <a:lnTo>
                    <a:pt x="1363" y="3985"/>
                  </a:lnTo>
                  <a:lnTo>
                    <a:pt x="1507" y="3985"/>
                  </a:lnTo>
                  <a:lnTo>
                    <a:pt x="1672" y="3964"/>
                  </a:lnTo>
                  <a:lnTo>
                    <a:pt x="1838" y="3923"/>
                  </a:lnTo>
                  <a:lnTo>
                    <a:pt x="2003" y="3861"/>
                  </a:lnTo>
                  <a:lnTo>
                    <a:pt x="2168" y="3758"/>
                  </a:lnTo>
                  <a:lnTo>
                    <a:pt x="2312" y="3654"/>
                  </a:lnTo>
                  <a:lnTo>
                    <a:pt x="2457" y="3510"/>
                  </a:lnTo>
                  <a:lnTo>
                    <a:pt x="2560" y="3345"/>
                  </a:lnTo>
                  <a:lnTo>
                    <a:pt x="2643" y="3159"/>
                  </a:lnTo>
                  <a:lnTo>
                    <a:pt x="2684" y="2953"/>
                  </a:lnTo>
                  <a:lnTo>
                    <a:pt x="2684" y="2746"/>
                  </a:lnTo>
                  <a:lnTo>
                    <a:pt x="2665" y="2555"/>
                  </a:lnTo>
                  <a:lnTo>
                    <a:pt x="2665" y="2555"/>
                  </a:lnTo>
                  <a:lnTo>
                    <a:pt x="2704" y="2581"/>
                  </a:lnTo>
                  <a:lnTo>
                    <a:pt x="2808" y="2643"/>
                  </a:lnTo>
                  <a:lnTo>
                    <a:pt x="2911" y="2684"/>
                  </a:lnTo>
                  <a:lnTo>
                    <a:pt x="3138" y="2705"/>
                  </a:lnTo>
                  <a:lnTo>
                    <a:pt x="3344" y="2705"/>
                  </a:lnTo>
                  <a:lnTo>
                    <a:pt x="3571" y="2664"/>
                  </a:lnTo>
                  <a:lnTo>
                    <a:pt x="3757" y="2560"/>
                  </a:lnTo>
                  <a:lnTo>
                    <a:pt x="3922" y="2437"/>
                  </a:lnTo>
                  <a:lnTo>
                    <a:pt x="4067" y="2292"/>
                  </a:lnTo>
                  <a:lnTo>
                    <a:pt x="4170" y="2127"/>
                  </a:lnTo>
                  <a:lnTo>
                    <a:pt x="4253" y="1941"/>
                  </a:lnTo>
                  <a:lnTo>
                    <a:pt x="4314" y="1776"/>
                  </a:lnTo>
                  <a:lnTo>
                    <a:pt x="4335" y="1590"/>
                  </a:lnTo>
                  <a:lnTo>
                    <a:pt x="4335" y="1405"/>
                  </a:lnTo>
                  <a:lnTo>
                    <a:pt x="4314" y="1239"/>
                  </a:lnTo>
                  <a:lnTo>
                    <a:pt x="4273" y="1074"/>
                  </a:lnTo>
                  <a:lnTo>
                    <a:pt x="4211" y="930"/>
                  </a:lnTo>
                  <a:lnTo>
                    <a:pt x="4149" y="806"/>
                  </a:lnTo>
                  <a:lnTo>
                    <a:pt x="4005" y="579"/>
                  </a:lnTo>
                  <a:lnTo>
                    <a:pt x="3840" y="393"/>
                  </a:lnTo>
                  <a:lnTo>
                    <a:pt x="3675" y="249"/>
                  </a:lnTo>
                  <a:lnTo>
                    <a:pt x="3530" y="145"/>
                  </a:lnTo>
                  <a:lnTo>
                    <a:pt x="3303" y="42"/>
                  </a:lnTo>
                  <a:lnTo>
                    <a:pt x="3221" y="1"/>
                  </a:lnTo>
                  <a:close/>
                </a:path>
              </a:pathLst>
            </a:custGeom>
            <a:solidFill>
              <a:srgbClr val="37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2230400" y="4992300"/>
              <a:ext cx="597600" cy="468075"/>
            </a:xfrm>
            <a:custGeom>
              <a:rect b="b" l="l" r="r" t="t"/>
              <a:pathLst>
                <a:path extrusionOk="0" h="18723" w="23904">
                  <a:moveTo>
                    <a:pt x="372" y="1"/>
                  </a:moveTo>
                  <a:lnTo>
                    <a:pt x="1" y="18165"/>
                  </a:lnTo>
                  <a:lnTo>
                    <a:pt x="23903" y="18722"/>
                  </a:lnTo>
                  <a:lnTo>
                    <a:pt x="23883" y="18619"/>
                  </a:lnTo>
                  <a:lnTo>
                    <a:pt x="23862" y="18516"/>
                  </a:lnTo>
                  <a:lnTo>
                    <a:pt x="23800" y="18413"/>
                  </a:lnTo>
                  <a:lnTo>
                    <a:pt x="23738" y="18289"/>
                  </a:lnTo>
                  <a:lnTo>
                    <a:pt x="23573" y="18062"/>
                  </a:lnTo>
                  <a:lnTo>
                    <a:pt x="23346" y="17814"/>
                  </a:lnTo>
                  <a:lnTo>
                    <a:pt x="23057" y="17567"/>
                  </a:lnTo>
                  <a:lnTo>
                    <a:pt x="22727" y="17298"/>
                  </a:lnTo>
                  <a:lnTo>
                    <a:pt x="22355" y="17030"/>
                  </a:lnTo>
                  <a:lnTo>
                    <a:pt x="21942" y="16762"/>
                  </a:lnTo>
                  <a:lnTo>
                    <a:pt x="21488" y="16473"/>
                  </a:lnTo>
                  <a:lnTo>
                    <a:pt x="20993" y="16204"/>
                  </a:lnTo>
                  <a:lnTo>
                    <a:pt x="19961" y="15626"/>
                  </a:lnTo>
                  <a:lnTo>
                    <a:pt x="18846" y="15069"/>
                  </a:lnTo>
                  <a:lnTo>
                    <a:pt x="17690" y="14532"/>
                  </a:lnTo>
                  <a:lnTo>
                    <a:pt x="16555" y="13996"/>
                  </a:lnTo>
                  <a:lnTo>
                    <a:pt x="15440" y="13521"/>
                  </a:lnTo>
                  <a:lnTo>
                    <a:pt x="13479" y="12695"/>
                  </a:lnTo>
                  <a:lnTo>
                    <a:pt x="12096" y="12138"/>
                  </a:lnTo>
                  <a:lnTo>
                    <a:pt x="11560" y="11932"/>
                  </a:lnTo>
                  <a:lnTo>
                    <a:pt x="12303" y="310"/>
                  </a:lnTo>
                  <a:lnTo>
                    <a:pt x="372"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2230400" y="4992300"/>
              <a:ext cx="597600" cy="468075"/>
            </a:xfrm>
            <a:custGeom>
              <a:rect b="b" l="l" r="r" t="t"/>
              <a:pathLst>
                <a:path extrusionOk="0" fill="none" h="18723" w="23904">
                  <a:moveTo>
                    <a:pt x="372" y="1"/>
                  </a:moveTo>
                  <a:lnTo>
                    <a:pt x="1" y="18165"/>
                  </a:lnTo>
                  <a:lnTo>
                    <a:pt x="23903" y="18722"/>
                  </a:lnTo>
                  <a:lnTo>
                    <a:pt x="23903" y="18722"/>
                  </a:lnTo>
                  <a:lnTo>
                    <a:pt x="23883" y="18619"/>
                  </a:lnTo>
                  <a:lnTo>
                    <a:pt x="23862" y="18516"/>
                  </a:lnTo>
                  <a:lnTo>
                    <a:pt x="23800" y="18413"/>
                  </a:lnTo>
                  <a:lnTo>
                    <a:pt x="23738" y="18289"/>
                  </a:lnTo>
                  <a:lnTo>
                    <a:pt x="23573" y="18062"/>
                  </a:lnTo>
                  <a:lnTo>
                    <a:pt x="23346" y="17814"/>
                  </a:lnTo>
                  <a:lnTo>
                    <a:pt x="23057" y="17567"/>
                  </a:lnTo>
                  <a:lnTo>
                    <a:pt x="22727" y="17298"/>
                  </a:lnTo>
                  <a:lnTo>
                    <a:pt x="22355" y="17030"/>
                  </a:lnTo>
                  <a:lnTo>
                    <a:pt x="21942" y="16762"/>
                  </a:lnTo>
                  <a:lnTo>
                    <a:pt x="21488" y="16473"/>
                  </a:lnTo>
                  <a:lnTo>
                    <a:pt x="20993" y="16204"/>
                  </a:lnTo>
                  <a:lnTo>
                    <a:pt x="19961" y="15626"/>
                  </a:lnTo>
                  <a:lnTo>
                    <a:pt x="18846" y="15069"/>
                  </a:lnTo>
                  <a:lnTo>
                    <a:pt x="17690" y="14532"/>
                  </a:lnTo>
                  <a:lnTo>
                    <a:pt x="16555" y="13996"/>
                  </a:lnTo>
                  <a:lnTo>
                    <a:pt x="15440" y="13521"/>
                  </a:lnTo>
                  <a:lnTo>
                    <a:pt x="13479" y="12695"/>
                  </a:lnTo>
                  <a:lnTo>
                    <a:pt x="12096" y="12138"/>
                  </a:lnTo>
                  <a:lnTo>
                    <a:pt x="11560" y="11932"/>
                  </a:lnTo>
                  <a:lnTo>
                    <a:pt x="12303" y="310"/>
                  </a:lnTo>
                  <a:lnTo>
                    <a:pt x="37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2317100" y="5261150"/>
              <a:ext cx="46975" cy="43900"/>
            </a:xfrm>
            <a:custGeom>
              <a:rect b="b" l="l" r="r" t="t"/>
              <a:pathLst>
                <a:path extrusionOk="0" h="1756" w="1879">
                  <a:moveTo>
                    <a:pt x="909" y="1"/>
                  </a:moveTo>
                  <a:lnTo>
                    <a:pt x="764" y="22"/>
                  </a:lnTo>
                  <a:lnTo>
                    <a:pt x="640" y="63"/>
                  </a:lnTo>
                  <a:lnTo>
                    <a:pt x="496" y="125"/>
                  </a:lnTo>
                  <a:lnTo>
                    <a:pt x="351" y="228"/>
                  </a:lnTo>
                  <a:lnTo>
                    <a:pt x="227" y="331"/>
                  </a:lnTo>
                  <a:lnTo>
                    <a:pt x="145" y="455"/>
                  </a:lnTo>
                  <a:lnTo>
                    <a:pt x="62" y="600"/>
                  </a:lnTo>
                  <a:lnTo>
                    <a:pt x="21" y="765"/>
                  </a:lnTo>
                  <a:lnTo>
                    <a:pt x="0" y="909"/>
                  </a:lnTo>
                  <a:lnTo>
                    <a:pt x="21" y="1074"/>
                  </a:lnTo>
                  <a:lnTo>
                    <a:pt x="62" y="1219"/>
                  </a:lnTo>
                  <a:lnTo>
                    <a:pt x="145" y="1343"/>
                  </a:lnTo>
                  <a:lnTo>
                    <a:pt x="248" y="1466"/>
                  </a:lnTo>
                  <a:lnTo>
                    <a:pt x="351" y="1570"/>
                  </a:lnTo>
                  <a:lnTo>
                    <a:pt x="475" y="1652"/>
                  </a:lnTo>
                  <a:lnTo>
                    <a:pt x="620" y="1714"/>
                  </a:lnTo>
                  <a:lnTo>
                    <a:pt x="785" y="1735"/>
                  </a:lnTo>
                  <a:lnTo>
                    <a:pt x="929" y="1755"/>
                  </a:lnTo>
                  <a:lnTo>
                    <a:pt x="1115" y="1735"/>
                  </a:lnTo>
                  <a:lnTo>
                    <a:pt x="1280" y="1673"/>
                  </a:lnTo>
                  <a:lnTo>
                    <a:pt x="1445" y="1590"/>
                  </a:lnTo>
                  <a:lnTo>
                    <a:pt x="1590" y="1466"/>
                  </a:lnTo>
                  <a:lnTo>
                    <a:pt x="1714" y="1301"/>
                  </a:lnTo>
                  <a:lnTo>
                    <a:pt x="1796" y="1157"/>
                  </a:lnTo>
                  <a:lnTo>
                    <a:pt x="1858" y="971"/>
                  </a:lnTo>
                  <a:lnTo>
                    <a:pt x="1879" y="806"/>
                  </a:lnTo>
                  <a:lnTo>
                    <a:pt x="1858" y="723"/>
                  </a:lnTo>
                  <a:lnTo>
                    <a:pt x="1837" y="641"/>
                  </a:lnTo>
                  <a:lnTo>
                    <a:pt x="1776" y="517"/>
                  </a:lnTo>
                  <a:lnTo>
                    <a:pt x="1693" y="393"/>
                  </a:lnTo>
                  <a:lnTo>
                    <a:pt x="1590" y="290"/>
                  </a:lnTo>
                  <a:lnTo>
                    <a:pt x="1487" y="187"/>
                  </a:lnTo>
                  <a:lnTo>
                    <a:pt x="1342" y="104"/>
                  </a:lnTo>
                  <a:lnTo>
                    <a:pt x="1198" y="42"/>
                  </a:lnTo>
                  <a:lnTo>
                    <a:pt x="1053" y="22"/>
                  </a:lnTo>
                  <a:lnTo>
                    <a:pt x="9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2335150" y="5262200"/>
              <a:ext cx="25" cy="25"/>
            </a:xfrm>
            <a:custGeom>
              <a:rect b="b" l="l" r="r" t="t"/>
              <a:pathLst>
                <a:path extrusionOk="0" fill="none" h="1" w="1">
                  <a:moveTo>
                    <a:pt x="1" y="0"/>
                  </a:move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2317100" y="5261150"/>
              <a:ext cx="46975" cy="43900"/>
            </a:xfrm>
            <a:custGeom>
              <a:rect b="b" l="l" r="r" t="t"/>
              <a:pathLst>
                <a:path extrusionOk="0" fill="none" h="1756" w="1879">
                  <a:moveTo>
                    <a:pt x="909" y="1"/>
                  </a:moveTo>
                  <a:lnTo>
                    <a:pt x="909" y="1"/>
                  </a:lnTo>
                  <a:lnTo>
                    <a:pt x="764" y="22"/>
                  </a:lnTo>
                  <a:lnTo>
                    <a:pt x="640" y="63"/>
                  </a:lnTo>
                  <a:lnTo>
                    <a:pt x="640" y="63"/>
                  </a:lnTo>
                  <a:lnTo>
                    <a:pt x="496" y="125"/>
                  </a:lnTo>
                  <a:lnTo>
                    <a:pt x="351" y="228"/>
                  </a:lnTo>
                  <a:lnTo>
                    <a:pt x="227" y="331"/>
                  </a:lnTo>
                  <a:lnTo>
                    <a:pt x="145" y="455"/>
                  </a:lnTo>
                  <a:lnTo>
                    <a:pt x="62" y="600"/>
                  </a:lnTo>
                  <a:lnTo>
                    <a:pt x="21" y="765"/>
                  </a:lnTo>
                  <a:lnTo>
                    <a:pt x="0" y="909"/>
                  </a:lnTo>
                  <a:lnTo>
                    <a:pt x="21" y="1074"/>
                  </a:lnTo>
                  <a:lnTo>
                    <a:pt x="21" y="1074"/>
                  </a:lnTo>
                  <a:lnTo>
                    <a:pt x="62" y="1219"/>
                  </a:lnTo>
                  <a:lnTo>
                    <a:pt x="145" y="1343"/>
                  </a:lnTo>
                  <a:lnTo>
                    <a:pt x="248" y="1466"/>
                  </a:lnTo>
                  <a:lnTo>
                    <a:pt x="351" y="1570"/>
                  </a:lnTo>
                  <a:lnTo>
                    <a:pt x="475" y="1652"/>
                  </a:lnTo>
                  <a:lnTo>
                    <a:pt x="620" y="1714"/>
                  </a:lnTo>
                  <a:lnTo>
                    <a:pt x="785" y="1735"/>
                  </a:lnTo>
                  <a:lnTo>
                    <a:pt x="929" y="1755"/>
                  </a:lnTo>
                  <a:lnTo>
                    <a:pt x="929" y="1755"/>
                  </a:lnTo>
                  <a:lnTo>
                    <a:pt x="1115" y="1735"/>
                  </a:lnTo>
                  <a:lnTo>
                    <a:pt x="1115" y="1735"/>
                  </a:lnTo>
                  <a:lnTo>
                    <a:pt x="1280" y="1673"/>
                  </a:lnTo>
                  <a:lnTo>
                    <a:pt x="1445" y="1590"/>
                  </a:lnTo>
                  <a:lnTo>
                    <a:pt x="1590" y="1466"/>
                  </a:lnTo>
                  <a:lnTo>
                    <a:pt x="1714" y="1301"/>
                  </a:lnTo>
                  <a:lnTo>
                    <a:pt x="1796" y="1157"/>
                  </a:lnTo>
                  <a:lnTo>
                    <a:pt x="1858" y="971"/>
                  </a:lnTo>
                  <a:lnTo>
                    <a:pt x="1879" y="806"/>
                  </a:lnTo>
                  <a:lnTo>
                    <a:pt x="1858" y="723"/>
                  </a:lnTo>
                  <a:lnTo>
                    <a:pt x="1837" y="641"/>
                  </a:lnTo>
                  <a:lnTo>
                    <a:pt x="1837" y="641"/>
                  </a:lnTo>
                  <a:lnTo>
                    <a:pt x="1776" y="517"/>
                  </a:lnTo>
                  <a:lnTo>
                    <a:pt x="1693" y="393"/>
                  </a:lnTo>
                  <a:lnTo>
                    <a:pt x="1590" y="290"/>
                  </a:lnTo>
                  <a:lnTo>
                    <a:pt x="1487" y="187"/>
                  </a:lnTo>
                  <a:lnTo>
                    <a:pt x="1342" y="104"/>
                  </a:lnTo>
                  <a:lnTo>
                    <a:pt x="1198" y="42"/>
                  </a:lnTo>
                  <a:lnTo>
                    <a:pt x="1053" y="22"/>
                  </a:lnTo>
                  <a:lnTo>
                    <a:pt x="90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2809900" y="5433525"/>
              <a:ext cx="18100" cy="24275"/>
            </a:xfrm>
            <a:custGeom>
              <a:rect b="b" l="l" r="r" t="t"/>
              <a:pathLst>
                <a:path extrusionOk="0" h="971" w="724">
                  <a:moveTo>
                    <a:pt x="1" y="0"/>
                  </a:moveTo>
                  <a:lnTo>
                    <a:pt x="248" y="268"/>
                  </a:lnTo>
                  <a:lnTo>
                    <a:pt x="476" y="516"/>
                  </a:lnTo>
                  <a:lnTo>
                    <a:pt x="620" y="743"/>
                  </a:lnTo>
                  <a:lnTo>
                    <a:pt x="661" y="846"/>
                  </a:lnTo>
                  <a:lnTo>
                    <a:pt x="703" y="970"/>
                  </a:lnTo>
                  <a:lnTo>
                    <a:pt x="723" y="970"/>
                  </a:lnTo>
                  <a:lnTo>
                    <a:pt x="703" y="805"/>
                  </a:lnTo>
                  <a:lnTo>
                    <a:pt x="661" y="640"/>
                  </a:lnTo>
                  <a:lnTo>
                    <a:pt x="579" y="496"/>
                  </a:lnTo>
                  <a:lnTo>
                    <a:pt x="476" y="372"/>
                  </a:lnTo>
                  <a:lnTo>
                    <a:pt x="352" y="268"/>
                  </a:lnTo>
                  <a:lnTo>
                    <a:pt x="228" y="16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2809900" y="5433525"/>
              <a:ext cx="18100" cy="24275"/>
            </a:xfrm>
            <a:custGeom>
              <a:rect b="b" l="l" r="r" t="t"/>
              <a:pathLst>
                <a:path extrusionOk="0" fill="none" h="971" w="724">
                  <a:moveTo>
                    <a:pt x="1" y="0"/>
                  </a:moveTo>
                  <a:lnTo>
                    <a:pt x="1" y="0"/>
                  </a:lnTo>
                  <a:lnTo>
                    <a:pt x="248" y="268"/>
                  </a:lnTo>
                  <a:lnTo>
                    <a:pt x="476" y="516"/>
                  </a:lnTo>
                  <a:lnTo>
                    <a:pt x="620" y="743"/>
                  </a:lnTo>
                  <a:lnTo>
                    <a:pt x="661" y="846"/>
                  </a:lnTo>
                  <a:lnTo>
                    <a:pt x="703" y="970"/>
                  </a:lnTo>
                  <a:lnTo>
                    <a:pt x="703" y="970"/>
                  </a:lnTo>
                  <a:lnTo>
                    <a:pt x="723" y="970"/>
                  </a:lnTo>
                  <a:lnTo>
                    <a:pt x="723" y="970"/>
                  </a:lnTo>
                  <a:lnTo>
                    <a:pt x="703" y="805"/>
                  </a:lnTo>
                  <a:lnTo>
                    <a:pt x="661" y="640"/>
                  </a:lnTo>
                  <a:lnTo>
                    <a:pt x="579" y="496"/>
                  </a:lnTo>
                  <a:lnTo>
                    <a:pt x="476" y="372"/>
                  </a:lnTo>
                  <a:lnTo>
                    <a:pt x="352" y="268"/>
                  </a:lnTo>
                  <a:lnTo>
                    <a:pt x="228" y="16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2827450" y="5457775"/>
              <a:ext cx="550" cy="2600"/>
            </a:xfrm>
            <a:custGeom>
              <a:rect b="b" l="l" r="r" t="t"/>
              <a:pathLst>
                <a:path extrusionOk="0" h="104" w="22">
                  <a:moveTo>
                    <a:pt x="1" y="0"/>
                  </a:moveTo>
                  <a:lnTo>
                    <a:pt x="21" y="103"/>
                  </a:lnTo>
                  <a:lnTo>
                    <a:pt x="21" y="0"/>
                  </a:lnTo>
                  <a:close/>
                </a:path>
              </a:pathLst>
            </a:custGeom>
            <a:solidFill>
              <a:srgbClr val="A3A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2827450" y="5457775"/>
              <a:ext cx="550" cy="2600"/>
            </a:xfrm>
            <a:custGeom>
              <a:rect b="b" l="l" r="r" t="t"/>
              <a:pathLst>
                <a:path extrusionOk="0" fill="none" h="104" w="22">
                  <a:moveTo>
                    <a:pt x="21" y="0"/>
                  </a:moveTo>
                  <a:lnTo>
                    <a:pt x="21" y="0"/>
                  </a:lnTo>
                  <a:lnTo>
                    <a:pt x="1" y="0"/>
                  </a:lnTo>
                  <a:lnTo>
                    <a:pt x="1" y="0"/>
                  </a:lnTo>
                  <a:lnTo>
                    <a:pt x="21" y="103"/>
                  </a:lnTo>
                  <a:lnTo>
                    <a:pt x="21" y="103"/>
                  </a:lnTo>
                  <a:lnTo>
                    <a:pt x="21" y="103"/>
                  </a:lnTo>
                  <a:lnTo>
                    <a:pt x="2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2230400" y="5400500"/>
              <a:ext cx="597600" cy="59875"/>
            </a:xfrm>
            <a:custGeom>
              <a:rect b="b" l="l" r="r" t="t"/>
              <a:pathLst>
                <a:path extrusionOk="0" h="2395" w="23904">
                  <a:moveTo>
                    <a:pt x="104" y="0"/>
                  </a:moveTo>
                  <a:lnTo>
                    <a:pt x="1" y="1837"/>
                  </a:lnTo>
                  <a:lnTo>
                    <a:pt x="23903" y="2394"/>
                  </a:lnTo>
                  <a:lnTo>
                    <a:pt x="23883" y="2291"/>
                  </a:lnTo>
                  <a:lnTo>
                    <a:pt x="23841" y="2167"/>
                  </a:lnTo>
                  <a:lnTo>
                    <a:pt x="23800" y="2064"/>
                  </a:lnTo>
                  <a:lnTo>
                    <a:pt x="23656" y="1837"/>
                  </a:lnTo>
                  <a:lnTo>
                    <a:pt x="23428" y="1589"/>
                  </a:lnTo>
                  <a:lnTo>
                    <a:pt x="23181" y="1321"/>
                  </a:lnTo>
                  <a:lnTo>
                    <a:pt x="22974" y="1239"/>
                  </a:lnTo>
                  <a:lnTo>
                    <a:pt x="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2473975" y="5285425"/>
              <a:ext cx="55225" cy="33550"/>
            </a:xfrm>
            <a:custGeom>
              <a:rect b="b" l="l" r="r" t="t"/>
              <a:pathLst>
                <a:path extrusionOk="0" h="1342" w="2209">
                  <a:moveTo>
                    <a:pt x="1796" y="0"/>
                  </a:moveTo>
                  <a:lnTo>
                    <a:pt x="1590" y="21"/>
                  </a:lnTo>
                  <a:lnTo>
                    <a:pt x="1342" y="62"/>
                  </a:lnTo>
                  <a:lnTo>
                    <a:pt x="1094" y="145"/>
                  </a:lnTo>
                  <a:lnTo>
                    <a:pt x="826" y="268"/>
                  </a:lnTo>
                  <a:lnTo>
                    <a:pt x="578" y="434"/>
                  </a:lnTo>
                  <a:lnTo>
                    <a:pt x="372" y="599"/>
                  </a:lnTo>
                  <a:lnTo>
                    <a:pt x="227" y="784"/>
                  </a:lnTo>
                  <a:lnTo>
                    <a:pt x="124" y="950"/>
                  </a:lnTo>
                  <a:lnTo>
                    <a:pt x="42" y="1094"/>
                  </a:lnTo>
                  <a:lnTo>
                    <a:pt x="0" y="1218"/>
                  </a:lnTo>
                  <a:lnTo>
                    <a:pt x="0" y="1321"/>
                  </a:lnTo>
                  <a:lnTo>
                    <a:pt x="0" y="1342"/>
                  </a:lnTo>
                  <a:lnTo>
                    <a:pt x="83" y="1342"/>
                  </a:lnTo>
                  <a:lnTo>
                    <a:pt x="145" y="1301"/>
                  </a:lnTo>
                  <a:lnTo>
                    <a:pt x="351" y="1115"/>
                  </a:lnTo>
                  <a:lnTo>
                    <a:pt x="640" y="867"/>
                  </a:lnTo>
                  <a:lnTo>
                    <a:pt x="826" y="723"/>
                  </a:lnTo>
                  <a:lnTo>
                    <a:pt x="1032" y="599"/>
                  </a:lnTo>
                  <a:lnTo>
                    <a:pt x="1259" y="475"/>
                  </a:lnTo>
                  <a:lnTo>
                    <a:pt x="1466" y="392"/>
                  </a:lnTo>
                  <a:lnTo>
                    <a:pt x="1837" y="268"/>
                  </a:lnTo>
                  <a:lnTo>
                    <a:pt x="2106" y="186"/>
                  </a:lnTo>
                  <a:lnTo>
                    <a:pt x="2188" y="145"/>
                  </a:lnTo>
                  <a:lnTo>
                    <a:pt x="2209" y="103"/>
                  </a:lnTo>
                  <a:lnTo>
                    <a:pt x="2209" y="83"/>
                  </a:lnTo>
                  <a:lnTo>
                    <a:pt x="2188" y="62"/>
                  </a:lnTo>
                  <a:lnTo>
                    <a:pt x="2106" y="41"/>
                  </a:lnTo>
                  <a:lnTo>
                    <a:pt x="196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2550850" y="5312775"/>
              <a:ext cx="40275" cy="43350"/>
            </a:xfrm>
            <a:custGeom>
              <a:rect b="b" l="l" r="r" t="t"/>
              <a:pathLst>
                <a:path extrusionOk="0" h="1734" w="1611">
                  <a:moveTo>
                    <a:pt x="1508" y="0"/>
                  </a:moveTo>
                  <a:lnTo>
                    <a:pt x="1363" y="21"/>
                  </a:lnTo>
                  <a:lnTo>
                    <a:pt x="1198" y="41"/>
                  </a:lnTo>
                  <a:lnTo>
                    <a:pt x="1012" y="124"/>
                  </a:lnTo>
                  <a:lnTo>
                    <a:pt x="827" y="207"/>
                  </a:lnTo>
                  <a:lnTo>
                    <a:pt x="620" y="351"/>
                  </a:lnTo>
                  <a:lnTo>
                    <a:pt x="414" y="537"/>
                  </a:lnTo>
                  <a:lnTo>
                    <a:pt x="249" y="764"/>
                  </a:lnTo>
                  <a:lnTo>
                    <a:pt x="125" y="970"/>
                  </a:lnTo>
                  <a:lnTo>
                    <a:pt x="42" y="1177"/>
                  </a:lnTo>
                  <a:lnTo>
                    <a:pt x="1" y="1362"/>
                  </a:lnTo>
                  <a:lnTo>
                    <a:pt x="1" y="1507"/>
                  </a:lnTo>
                  <a:lnTo>
                    <a:pt x="1" y="1631"/>
                  </a:lnTo>
                  <a:lnTo>
                    <a:pt x="22" y="1713"/>
                  </a:lnTo>
                  <a:lnTo>
                    <a:pt x="42" y="1734"/>
                  </a:lnTo>
                  <a:lnTo>
                    <a:pt x="63" y="1734"/>
                  </a:lnTo>
                  <a:lnTo>
                    <a:pt x="104" y="1713"/>
                  </a:lnTo>
                  <a:lnTo>
                    <a:pt x="166" y="1651"/>
                  </a:lnTo>
                  <a:lnTo>
                    <a:pt x="269" y="1445"/>
                  </a:lnTo>
                  <a:lnTo>
                    <a:pt x="455" y="1135"/>
                  </a:lnTo>
                  <a:lnTo>
                    <a:pt x="579" y="970"/>
                  </a:lnTo>
                  <a:lnTo>
                    <a:pt x="723" y="805"/>
                  </a:lnTo>
                  <a:lnTo>
                    <a:pt x="868" y="640"/>
                  </a:lnTo>
                  <a:lnTo>
                    <a:pt x="1033" y="495"/>
                  </a:lnTo>
                  <a:lnTo>
                    <a:pt x="1322" y="289"/>
                  </a:lnTo>
                  <a:lnTo>
                    <a:pt x="1549" y="145"/>
                  </a:lnTo>
                  <a:lnTo>
                    <a:pt x="1590" y="103"/>
                  </a:lnTo>
                  <a:lnTo>
                    <a:pt x="1611" y="62"/>
                  </a:lnTo>
                  <a:lnTo>
                    <a:pt x="1611" y="41"/>
                  </a:lnTo>
                  <a:lnTo>
                    <a:pt x="1590" y="21"/>
                  </a:lnTo>
                  <a:lnTo>
                    <a:pt x="1508"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2621550" y="5338575"/>
              <a:ext cx="27900" cy="47500"/>
            </a:xfrm>
            <a:custGeom>
              <a:rect b="b" l="l" r="r" t="t"/>
              <a:pathLst>
                <a:path extrusionOk="0" h="1900" w="1116">
                  <a:moveTo>
                    <a:pt x="1074" y="0"/>
                  </a:moveTo>
                  <a:lnTo>
                    <a:pt x="992" y="21"/>
                  </a:lnTo>
                  <a:lnTo>
                    <a:pt x="888" y="62"/>
                  </a:lnTo>
                  <a:lnTo>
                    <a:pt x="744" y="145"/>
                  </a:lnTo>
                  <a:lnTo>
                    <a:pt x="620" y="248"/>
                  </a:lnTo>
                  <a:lnTo>
                    <a:pt x="455" y="372"/>
                  </a:lnTo>
                  <a:lnTo>
                    <a:pt x="331" y="557"/>
                  </a:lnTo>
                  <a:lnTo>
                    <a:pt x="187" y="764"/>
                  </a:lnTo>
                  <a:lnTo>
                    <a:pt x="104" y="991"/>
                  </a:lnTo>
                  <a:lnTo>
                    <a:pt x="42" y="1197"/>
                  </a:lnTo>
                  <a:lnTo>
                    <a:pt x="1" y="1383"/>
                  </a:lnTo>
                  <a:lnTo>
                    <a:pt x="1" y="1569"/>
                  </a:lnTo>
                  <a:lnTo>
                    <a:pt x="21" y="1693"/>
                  </a:lnTo>
                  <a:lnTo>
                    <a:pt x="63" y="1817"/>
                  </a:lnTo>
                  <a:lnTo>
                    <a:pt x="104" y="1879"/>
                  </a:lnTo>
                  <a:lnTo>
                    <a:pt x="145" y="1899"/>
                  </a:lnTo>
                  <a:lnTo>
                    <a:pt x="187" y="1879"/>
                  </a:lnTo>
                  <a:lnTo>
                    <a:pt x="207" y="1817"/>
                  </a:lnTo>
                  <a:lnTo>
                    <a:pt x="290" y="1590"/>
                  </a:lnTo>
                  <a:lnTo>
                    <a:pt x="393" y="1280"/>
                  </a:lnTo>
                  <a:lnTo>
                    <a:pt x="475" y="1115"/>
                  </a:lnTo>
                  <a:lnTo>
                    <a:pt x="558" y="929"/>
                  </a:lnTo>
                  <a:lnTo>
                    <a:pt x="661" y="764"/>
                  </a:lnTo>
                  <a:lnTo>
                    <a:pt x="764" y="599"/>
                  </a:lnTo>
                  <a:lnTo>
                    <a:pt x="950" y="330"/>
                  </a:lnTo>
                  <a:lnTo>
                    <a:pt x="1095" y="145"/>
                  </a:lnTo>
                  <a:lnTo>
                    <a:pt x="1115" y="83"/>
                  </a:lnTo>
                  <a:lnTo>
                    <a:pt x="1115" y="21"/>
                  </a:lnTo>
                  <a:lnTo>
                    <a:pt x="107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2463650" y="5211100"/>
              <a:ext cx="61950" cy="12925"/>
            </a:xfrm>
            <a:custGeom>
              <a:rect b="b" l="l" r="r" t="t"/>
              <a:pathLst>
                <a:path extrusionOk="0" h="517" w="2478">
                  <a:moveTo>
                    <a:pt x="1218" y="1"/>
                  </a:moveTo>
                  <a:lnTo>
                    <a:pt x="950" y="21"/>
                  </a:lnTo>
                  <a:lnTo>
                    <a:pt x="702" y="63"/>
                  </a:lnTo>
                  <a:lnTo>
                    <a:pt x="475" y="145"/>
                  </a:lnTo>
                  <a:lnTo>
                    <a:pt x="289" y="228"/>
                  </a:lnTo>
                  <a:lnTo>
                    <a:pt x="145" y="310"/>
                  </a:lnTo>
                  <a:lnTo>
                    <a:pt x="62" y="393"/>
                  </a:lnTo>
                  <a:lnTo>
                    <a:pt x="1" y="455"/>
                  </a:lnTo>
                  <a:lnTo>
                    <a:pt x="1" y="476"/>
                  </a:lnTo>
                  <a:lnTo>
                    <a:pt x="1" y="496"/>
                  </a:lnTo>
                  <a:lnTo>
                    <a:pt x="42" y="517"/>
                  </a:lnTo>
                  <a:lnTo>
                    <a:pt x="124" y="517"/>
                  </a:lnTo>
                  <a:lnTo>
                    <a:pt x="393" y="476"/>
                  </a:lnTo>
                  <a:lnTo>
                    <a:pt x="764" y="414"/>
                  </a:lnTo>
                  <a:lnTo>
                    <a:pt x="991" y="393"/>
                  </a:lnTo>
                  <a:lnTo>
                    <a:pt x="1239" y="372"/>
                  </a:lnTo>
                  <a:lnTo>
                    <a:pt x="1487" y="372"/>
                  </a:lnTo>
                  <a:lnTo>
                    <a:pt x="1693" y="393"/>
                  </a:lnTo>
                  <a:lnTo>
                    <a:pt x="2085" y="414"/>
                  </a:lnTo>
                  <a:lnTo>
                    <a:pt x="2354" y="455"/>
                  </a:lnTo>
                  <a:lnTo>
                    <a:pt x="2436" y="434"/>
                  </a:lnTo>
                  <a:lnTo>
                    <a:pt x="2477" y="414"/>
                  </a:lnTo>
                  <a:lnTo>
                    <a:pt x="2477" y="393"/>
                  </a:lnTo>
                  <a:lnTo>
                    <a:pt x="2477" y="372"/>
                  </a:lnTo>
                  <a:lnTo>
                    <a:pt x="2416" y="310"/>
                  </a:lnTo>
                  <a:lnTo>
                    <a:pt x="2312" y="228"/>
                  </a:lnTo>
                  <a:lnTo>
                    <a:pt x="2168" y="166"/>
                  </a:lnTo>
                  <a:lnTo>
                    <a:pt x="1982" y="83"/>
                  </a:lnTo>
                  <a:lnTo>
                    <a:pt x="1755" y="42"/>
                  </a:lnTo>
                  <a:lnTo>
                    <a:pt x="1507"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2423400" y="5106875"/>
              <a:ext cx="89825" cy="49550"/>
            </a:xfrm>
            <a:custGeom>
              <a:rect b="b" l="l" r="r" t="t"/>
              <a:pathLst>
                <a:path extrusionOk="0" h="1982" w="3593">
                  <a:moveTo>
                    <a:pt x="764" y="392"/>
                  </a:moveTo>
                  <a:lnTo>
                    <a:pt x="950" y="434"/>
                  </a:lnTo>
                  <a:lnTo>
                    <a:pt x="1301" y="537"/>
                  </a:lnTo>
                  <a:lnTo>
                    <a:pt x="1631" y="640"/>
                  </a:lnTo>
                  <a:lnTo>
                    <a:pt x="1941" y="785"/>
                  </a:lnTo>
                  <a:lnTo>
                    <a:pt x="2209" y="929"/>
                  </a:lnTo>
                  <a:lnTo>
                    <a:pt x="2457" y="1094"/>
                  </a:lnTo>
                  <a:lnTo>
                    <a:pt x="2684" y="1239"/>
                  </a:lnTo>
                  <a:lnTo>
                    <a:pt x="3035" y="1528"/>
                  </a:lnTo>
                  <a:lnTo>
                    <a:pt x="3303" y="1775"/>
                  </a:lnTo>
                  <a:lnTo>
                    <a:pt x="3333" y="1805"/>
                  </a:lnTo>
                  <a:lnTo>
                    <a:pt x="3333" y="1805"/>
                  </a:lnTo>
                  <a:lnTo>
                    <a:pt x="3282" y="1796"/>
                  </a:lnTo>
                  <a:lnTo>
                    <a:pt x="2932" y="1713"/>
                  </a:lnTo>
                  <a:lnTo>
                    <a:pt x="2457" y="1590"/>
                  </a:lnTo>
                  <a:lnTo>
                    <a:pt x="2209" y="1507"/>
                  </a:lnTo>
                  <a:lnTo>
                    <a:pt x="1920" y="1404"/>
                  </a:lnTo>
                  <a:lnTo>
                    <a:pt x="1631" y="1280"/>
                  </a:lnTo>
                  <a:lnTo>
                    <a:pt x="1322" y="1156"/>
                  </a:lnTo>
                  <a:lnTo>
                    <a:pt x="1012" y="991"/>
                  </a:lnTo>
                  <a:lnTo>
                    <a:pt x="702" y="785"/>
                  </a:lnTo>
                  <a:lnTo>
                    <a:pt x="537" y="681"/>
                  </a:lnTo>
                  <a:lnTo>
                    <a:pt x="434" y="599"/>
                  </a:lnTo>
                  <a:lnTo>
                    <a:pt x="393" y="516"/>
                  </a:lnTo>
                  <a:lnTo>
                    <a:pt x="413" y="454"/>
                  </a:lnTo>
                  <a:lnTo>
                    <a:pt x="455" y="434"/>
                  </a:lnTo>
                  <a:lnTo>
                    <a:pt x="496" y="413"/>
                  </a:lnTo>
                  <a:lnTo>
                    <a:pt x="620" y="392"/>
                  </a:lnTo>
                  <a:close/>
                  <a:moveTo>
                    <a:pt x="599" y="0"/>
                  </a:moveTo>
                  <a:lnTo>
                    <a:pt x="455" y="21"/>
                  </a:lnTo>
                  <a:lnTo>
                    <a:pt x="331" y="62"/>
                  </a:lnTo>
                  <a:lnTo>
                    <a:pt x="186" y="124"/>
                  </a:lnTo>
                  <a:lnTo>
                    <a:pt x="83" y="248"/>
                  </a:lnTo>
                  <a:lnTo>
                    <a:pt x="42" y="310"/>
                  </a:lnTo>
                  <a:lnTo>
                    <a:pt x="0" y="392"/>
                  </a:lnTo>
                  <a:lnTo>
                    <a:pt x="0" y="475"/>
                  </a:lnTo>
                  <a:lnTo>
                    <a:pt x="0" y="558"/>
                  </a:lnTo>
                  <a:lnTo>
                    <a:pt x="21" y="640"/>
                  </a:lnTo>
                  <a:lnTo>
                    <a:pt x="42" y="702"/>
                  </a:lnTo>
                  <a:lnTo>
                    <a:pt x="83" y="785"/>
                  </a:lnTo>
                  <a:lnTo>
                    <a:pt x="124" y="826"/>
                  </a:lnTo>
                  <a:lnTo>
                    <a:pt x="207" y="908"/>
                  </a:lnTo>
                  <a:lnTo>
                    <a:pt x="289" y="991"/>
                  </a:lnTo>
                  <a:lnTo>
                    <a:pt x="475" y="1094"/>
                  </a:lnTo>
                  <a:lnTo>
                    <a:pt x="806" y="1301"/>
                  </a:lnTo>
                  <a:lnTo>
                    <a:pt x="1156" y="1466"/>
                  </a:lnTo>
                  <a:lnTo>
                    <a:pt x="1487" y="1610"/>
                  </a:lnTo>
                  <a:lnTo>
                    <a:pt x="1796" y="1713"/>
                  </a:lnTo>
                  <a:lnTo>
                    <a:pt x="2106" y="1796"/>
                  </a:lnTo>
                  <a:lnTo>
                    <a:pt x="2395" y="1858"/>
                  </a:lnTo>
                  <a:lnTo>
                    <a:pt x="2663" y="1899"/>
                  </a:lnTo>
                  <a:lnTo>
                    <a:pt x="2890" y="1920"/>
                  </a:lnTo>
                  <a:lnTo>
                    <a:pt x="3262" y="1941"/>
                  </a:lnTo>
                  <a:lnTo>
                    <a:pt x="3452" y="1925"/>
                  </a:lnTo>
                  <a:lnTo>
                    <a:pt x="3452" y="1925"/>
                  </a:lnTo>
                  <a:lnTo>
                    <a:pt x="3468" y="1941"/>
                  </a:lnTo>
                  <a:lnTo>
                    <a:pt x="3530" y="1961"/>
                  </a:lnTo>
                  <a:lnTo>
                    <a:pt x="3551" y="1982"/>
                  </a:lnTo>
                  <a:lnTo>
                    <a:pt x="3551" y="1941"/>
                  </a:lnTo>
                  <a:lnTo>
                    <a:pt x="3536" y="1911"/>
                  </a:lnTo>
                  <a:lnTo>
                    <a:pt x="3571" y="1899"/>
                  </a:lnTo>
                  <a:lnTo>
                    <a:pt x="3592" y="1899"/>
                  </a:lnTo>
                  <a:lnTo>
                    <a:pt x="3571" y="1879"/>
                  </a:lnTo>
                  <a:lnTo>
                    <a:pt x="3510" y="1837"/>
                  </a:lnTo>
                  <a:lnTo>
                    <a:pt x="3498" y="1835"/>
                  </a:lnTo>
                  <a:lnTo>
                    <a:pt x="3498" y="1835"/>
                  </a:lnTo>
                  <a:lnTo>
                    <a:pt x="3427" y="1693"/>
                  </a:lnTo>
                  <a:lnTo>
                    <a:pt x="3344" y="1548"/>
                  </a:lnTo>
                  <a:lnTo>
                    <a:pt x="3221" y="1383"/>
                  </a:lnTo>
                  <a:lnTo>
                    <a:pt x="3055" y="1218"/>
                  </a:lnTo>
                  <a:lnTo>
                    <a:pt x="2870" y="1032"/>
                  </a:lnTo>
                  <a:lnTo>
                    <a:pt x="2643" y="847"/>
                  </a:lnTo>
                  <a:lnTo>
                    <a:pt x="2395" y="661"/>
                  </a:lnTo>
                  <a:lnTo>
                    <a:pt x="2106" y="496"/>
                  </a:lnTo>
                  <a:lnTo>
                    <a:pt x="1776" y="330"/>
                  </a:lnTo>
                  <a:lnTo>
                    <a:pt x="1425" y="186"/>
                  </a:lnTo>
                  <a:lnTo>
                    <a:pt x="1053" y="62"/>
                  </a:lnTo>
                  <a:lnTo>
                    <a:pt x="847" y="21"/>
                  </a:lnTo>
                  <a:lnTo>
                    <a:pt x="723"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2502350" y="5068675"/>
              <a:ext cx="48025" cy="89300"/>
            </a:xfrm>
            <a:custGeom>
              <a:rect b="b" l="l" r="r" t="t"/>
              <a:pathLst>
                <a:path extrusionOk="0" h="3572" w="1921">
                  <a:moveTo>
                    <a:pt x="1280" y="1"/>
                  </a:moveTo>
                  <a:lnTo>
                    <a:pt x="1136" y="21"/>
                  </a:lnTo>
                  <a:lnTo>
                    <a:pt x="991" y="83"/>
                  </a:lnTo>
                  <a:lnTo>
                    <a:pt x="888" y="145"/>
                  </a:lnTo>
                  <a:lnTo>
                    <a:pt x="785" y="207"/>
                  </a:lnTo>
                  <a:lnTo>
                    <a:pt x="702" y="290"/>
                  </a:lnTo>
                  <a:lnTo>
                    <a:pt x="620" y="393"/>
                  </a:lnTo>
                  <a:lnTo>
                    <a:pt x="517" y="558"/>
                  </a:lnTo>
                  <a:lnTo>
                    <a:pt x="331" y="888"/>
                  </a:lnTo>
                  <a:lnTo>
                    <a:pt x="186" y="1239"/>
                  </a:lnTo>
                  <a:lnTo>
                    <a:pt x="83" y="1570"/>
                  </a:lnTo>
                  <a:lnTo>
                    <a:pt x="21" y="1900"/>
                  </a:lnTo>
                  <a:lnTo>
                    <a:pt x="1" y="2189"/>
                  </a:lnTo>
                  <a:lnTo>
                    <a:pt x="1" y="2478"/>
                  </a:lnTo>
                  <a:lnTo>
                    <a:pt x="1" y="2725"/>
                  </a:lnTo>
                  <a:lnTo>
                    <a:pt x="42" y="2952"/>
                  </a:lnTo>
                  <a:lnTo>
                    <a:pt x="83" y="3138"/>
                  </a:lnTo>
                  <a:lnTo>
                    <a:pt x="124" y="3303"/>
                  </a:lnTo>
                  <a:lnTo>
                    <a:pt x="228" y="3510"/>
                  </a:lnTo>
                  <a:lnTo>
                    <a:pt x="248" y="3551"/>
                  </a:lnTo>
                  <a:lnTo>
                    <a:pt x="269" y="3572"/>
                  </a:lnTo>
                  <a:lnTo>
                    <a:pt x="290" y="3551"/>
                  </a:lnTo>
                  <a:lnTo>
                    <a:pt x="290" y="3489"/>
                  </a:lnTo>
                  <a:lnTo>
                    <a:pt x="290" y="3262"/>
                  </a:lnTo>
                  <a:lnTo>
                    <a:pt x="269" y="2932"/>
                  </a:lnTo>
                  <a:lnTo>
                    <a:pt x="269" y="2478"/>
                  </a:lnTo>
                  <a:lnTo>
                    <a:pt x="310" y="2230"/>
                  </a:lnTo>
                  <a:lnTo>
                    <a:pt x="352" y="1941"/>
                  </a:lnTo>
                  <a:lnTo>
                    <a:pt x="434" y="1652"/>
                  </a:lnTo>
                  <a:lnTo>
                    <a:pt x="537" y="1363"/>
                  </a:lnTo>
                  <a:lnTo>
                    <a:pt x="682" y="1053"/>
                  </a:lnTo>
                  <a:lnTo>
                    <a:pt x="847" y="744"/>
                  </a:lnTo>
                  <a:lnTo>
                    <a:pt x="950" y="620"/>
                  </a:lnTo>
                  <a:lnTo>
                    <a:pt x="1053" y="496"/>
                  </a:lnTo>
                  <a:lnTo>
                    <a:pt x="1177" y="414"/>
                  </a:lnTo>
                  <a:lnTo>
                    <a:pt x="1239" y="393"/>
                  </a:lnTo>
                  <a:lnTo>
                    <a:pt x="1322" y="393"/>
                  </a:lnTo>
                  <a:lnTo>
                    <a:pt x="1342" y="414"/>
                  </a:lnTo>
                  <a:lnTo>
                    <a:pt x="1404" y="496"/>
                  </a:lnTo>
                  <a:lnTo>
                    <a:pt x="1466" y="641"/>
                  </a:lnTo>
                  <a:lnTo>
                    <a:pt x="1507" y="806"/>
                  </a:lnTo>
                  <a:lnTo>
                    <a:pt x="1528" y="971"/>
                  </a:lnTo>
                  <a:lnTo>
                    <a:pt x="1528" y="1136"/>
                  </a:lnTo>
                  <a:lnTo>
                    <a:pt x="1507" y="1466"/>
                  </a:lnTo>
                  <a:lnTo>
                    <a:pt x="1445" y="1755"/>
                  </a:lnTo>
                  <a:lnTo>
                    <a:pt x="1342" y="2044"/>
                  </a:lnTo>
                  <a:lnTo>
                    <a:pt x="1239" y="2292"/>
                  </a:lnTo>
                  <a:lnTo>
                    <a:pt x="1095" y="2519"/>
                  </a:lnTo>
                  <a:lnTo>
                    <a:pt x="950" y="2705"/>
                  </a:lnTo>
                  <a:lnTo>
                    <a:pt x="826" y="2870"/>
                  </a:lnTo>
                  <a:lnTo>
                    <a:pt x="579" y="3097"/>
                  </a:lnTo>
                  <a:lnTo>
                    <a:pt x="393" y="3262"/>
                  </a:lnTo>
                  <a:lnTo>
                    <a:pt x="352" y="3303"/>
                  </a:lnTo>
                  <a:lnTo>
                    <a:pt x="352" y="3324"/>
                  </a:lnTo>
                  <a:lnTo>
                    <a:pt x="434" y="3324"/>
                  </a:lnTo>
                  <a:lnTo>
                    <a:pt x="537" y="3283"/>
                  </a:lnTo>
                  <a:lnTo>
                    <a:pt x="661" y="3221"/>
                  </a:lnTo>
                  <a:lnTo>
                    <a:pt x="806" y="3138"/>
                  </a:lnTo>
                  <a:lnTo>
                    <a:pt x="971" y="3014"/>
                  </a:lnTo>
                  <a:lnTo>
                    <a:pt x="1157" y="2870"/>
                  </a:lnTo>
                  <a:lnTo>
                    <a:pt x="1322" y="2663"/>
                  </a:lnTo>
                  <a:lnTo>
                    <a:pt x="1507" y="2436"/>
                  </a:lnTo>
                  <a:lnTo>
                    <a:pt x="1652" y="2168"/>
                  </a:lnTo>
                  <a:lnTo>
                    <a:pt x="1776" y="1858"/>
                  </a:lnTo>
                  <a:lnTo>
                    <a:pt x="1838" y="1693"/>
                  </a:lnTo>
                  <a:lnTo>
                    <a:pt x="1879" y="1508"/>
                  </a:lnTo>
                  <a:lnTo>
                    <a:pt x="1900" y="1322"/>
                  </a:lnTo>
                  <a:lnTo>
                    <a:pt x="1920" y="1136"/>
                  </a:lnTo>
                  <a:lnTo>
                    <a:pt x="1920" y="950"/>
                  </a:lnTo>
                  <a:lnTo>
                    <a:pt x="1900" y="744"/>
                  </a:lnTo>
                  <a:lnTo>
                    <a:pt x="1858" y="558"/>
                  </a:lnTo>
                  <a:lnTo>
                    <a:pt x="1817" y="455"/>
                  </a:lnTo>
                  <a:lnTo>
                    <a:pt x="1776" y="331"/>
                  </a:lnTo>
                  <a:lnTo>
                    <a:pt x="1714" y="207"/>
                  </a:lnTo>
                  <a:lnTo>
                    <a:pt x="1590" y="104"/>
                  </a:lnTo>
                  <a:lnTo>
                    <a:pt x="1528" y="63"/>
                  </a:lnTo>
                  <a:lnTo>
                    <a:pt x="1466" y="42"/>
                  </a:lnTo>
                  <a:lnTo>
                    <a:pt x="1384" y="21"/>
                  </a:lnTo>
                  <a:lnTo>
                    <a:pt x="1280"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1435725" y="4805500"/>
              <a:ext cx="454650" cy="644050"/>
            </a:xfrm>
            <a:custGeom>
              <a:rect b="b" l="l" r="r" t="t"/>
              <a:pathLst>
                <a:path extrusionOk="0" h="25762" w="18186">
                  <a:moveTo>
                    <a:pt x="9763" y="1"/>
                  </a:moveTo>
                  <a:lnTo>
                    <a:pt x="0" y="12860"/>
                  </a:lnTo>
                  <a:lnTo>
                    <a:pt x="16885" y="25761"/>
                  </a:lnTo>
                  <a:lnTo>
                    <a:pt x="16926" y="25678"/>
                  </a:lnTo>
                  <a:lnTo>
                    <a:pt x="16967" y="25596"/>
                  </a:lnTo>
                  <a:lnTo>
                    <a:pt x="17009" y="25369"/>
                  </a:lnTo>
                  <a:lnTo>
                    <a:pt x="17009" y="25121"/>
                  </a:lnTo>
                  <a:lnTo>
                    <a:pt x="16967" y="24812"/>
                  </a:lnTo>
                  <a:lnTo>
                    <a:pt x="16905" y="24481"/>
                  </a:lnTo>
                  <a:lnTo>
                    <a:pt x="16802" y="24130"/>
                  </a:lnTo>
                  <a:lnTo>
                    <a:pt x="16658" y="23738"/>
                  </a:lnTo>
                  <a:lnTo>
                    <a:pt x="16513" y="23325"/>
                  </a:lnTo>
                  <a:lnTo>
                    <a:pt x="16327" y="22892"/>
                  </a:lnTo>
                  <a:lnTo>
                    <a:pt x="16121" y="22438"/>
                  </a:lnTo>
                  <a:lnTo>
                    <a:pt x="15667" y="21488"/>
                  </a:lnTo>
                  <a:lnTo>
                    <a:pt x="15171" y="20498"/>
                  </a:lnTo>
                  <a:lnTo>
                    <a:pt x="14635" y="19507"/>
                  </a:lnTo>
                  <a:lnTo>
                    <a:pt x="14077" y="18537"/>
                  </a:lnTo>
                  <a:lnTo>
                    <a:pt x="13541" y="17608"/>
                  </a:lnTo>
                  <a:lnTo>
                    <a:pt x="12550" y="15977"/>
                  </a:lnTo>
                  <a:lnTo>
                    <a:pt x="11848" y="14862"/>
                  </a:lnTo>
                  <a:lnTo>
                    <a:pt x="11580" y="14429"/>
                  </a:lnTo>
                  <a:lnTo>
                    <a:pt x="18185" y="6482"/>
                  </a:lnTo>
                  <a:lnTo>
                    <a:pt x="9763"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1435725" y="4805500"/>
              <a:ext cx="454650" cy="644050"/>
            </a:xfrm>
            <a:custGeom>
              <a:rect b="b" l="l" r="r" t="t"/>
              <a:pathLst>
                <a:path extrusionOk="0" fill="none" h="25762" w="18186">
                  <a:moveTo>
                    <a:pt x="9763" y="1"/>
                  </a:moveTo>
                  <a:lnTo>
                    <a:pt x="0" y="12860"/>
                  </a:lnTo>
                  <a:lnTo>
                    <a:pt x="16885" y="25761"/>
                  </a:lnTo>
                  <a:lnTo>
                    <a:pt x="16885" y="25761"/>
                  </a:lnTo>
                  <a:lnTo>
                    <a:pt x="16926" y="25678"/>
                  </a:lnTo>
                  <a:lnTo>
                    <a:pt x="16967" y="25596"/>
                  </a:lnTo>
                  <a:lnTo>
                    <a:pt x="17009" y="25369"/>
                  </a:lnTo>
                  <a:lnTo>
                    <a:pt x="17009" y="25121"/>
                  </a:lnTo>
                  <a:lnTo>
                    <a:pt x="16967" y="24812"/>
                  </a:lnTo>
                  <a:lnTo>
                    <a:pt x="16905" y="24481"/>
                  </a:lnTo>
                  <a:lnTo>
                    <a:pt x="16802" y="24130"/>
                  </a:lnTo>
                  <a:lnTo>
                    <a:pt x="16658" y="23738"/>
                  </a:lnTo>
                  <a:lnTo>
                    <a:pt x="16513" y="23325"/>
                  </a:lnTo>
                  <a:lnTo>
                    <a:pt x="16327" y="22892"/>
                  </a:lnTo>
                  <a:lnTo>
                    <a:pt x="16121" y="22438"/>
                  </a:lnTo>
                  <a:lnTo>
                    <a:pt x="15667" y="21488"/>
                  </a:lnTo>
                  <a:lnTo>
                    <a:pt x="15171" y="20498"/>
                  </a:lnTo>
                  <a:lnTo>
                    <a:pt x="14635" y="19507"/>
                  </a:lnTo>
                  <a:lnTo>
                    <a:pt x="14077" y="18537"/>
                  </a:lnTo>
                  <a:lnTo>
                    <a:pt x="13541" y="17608"/>
                  </a:lnTo>
                  <a:lnTo>
                    <a:pt x="12550" y="15977"/>
                  </a:lnTo>
                  <a:lnTo>
                    <a:pt x="11848" y="14862"/>
                  </a:lnTo>
                  <a:lnTo>
                    <a:pt x="11580" y="14429"/>
                  </a:lnTo>
                  <a:lnTo>
                    <a:pt x="18185" y="6482"/>
                  </a:lnTo>
                  <a:lnTo>
                    <a:pt x="97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1580200" y="5048050"/>
              <a:ext cx="40275" cy="38725"/>
            </a:xfrm>
            <a:custGeom>
              <a:rect b="b" l="l" r="r" t="t"/>
              <a:pathLst>
                <a:path extrusionOk="0" h="1549" w="1611">
                  <a:moveTo>
                    <a:pt x="661" y="0"/>
                  </a:moveTo>
                  <a:lnTo>
                    <a:pt x="558" y="21"/>
                  </a:lnTo>
                  <a:lnTo>
                    <a:pt x="455" y="62"/>
                  </a:lnTo>
                  <a:lnTo>
                    <a:pt x="352" y="103"/>
                  </a:lnTo>
                  <a:lnTo>
                    <a:pt x="248" y="165"/>
                  </a:lnTo>
                  <a:lnTo>
                    <a:pt x="166" y="248"/>
                  </a:lnTo>
                  <a:lnTo>
                    <a:pt x="104" y="330"/>
                  </a:lnTo>
                  <a:lnTo>
                    <a:pt x="63" y="434"/>
                  </a:lnTo>
                  <a:lnTo>
                    <a:pt x="1" y="578"/>
                  </a:lnTo>
                  <a:lnTo>
                    <a:pt x="1" y="723"/>
                  </a:lnTo>
                  <a:lnTo>
                    <a:pt x="21" y="888"/>
                  </a:lnTo>
                  <a:lnTo>
                    <a:pt x="63" y="1032"/>
                  </a:lnTo>
                  <a:lnTo>
                    <a:pt x="125" y="1177"/>
                  </a:lnTo>
                  <a:lnTo>
                    <a:pt x="228" y="1301"/>
                  </a:lnTo>
                  <a:lnTo>
                    <a:pt x="352" y="1404"/>
                  </a:lnTo>
                  <a:lnTo>
                    <a:pt x="475" y="1486"/>
                  </a:lnTo>
                  <a:lnTo>
                    <a:pt x="641" y="1528"/>
                  </a:lnTo>
                  <a:lnTo>
                    <a:pt x="806" y="1548"/>
                  </a:lnTo>
                  <a:lnTo>
                    <a:pt x="930" y="1528"/>
                  </a:lnTo>
                  <a:lnTo>
                    <a:pt x="1053" y="1507"/>
                  </a:lnTo>
                  <a:lnTo>
                    <a:pt x="1177" y="1466"/>
                  </a:lnTo>
                  <a:lnTo>
                    <a:pt x="1280" y="1424"/>
                  </a:lnTo>
                  <a:lnTo>
                    <a:pt x="1384" y="1342"/>
                  </a:lnTo>
                  <a:lnTo>
                    <a:pt x="1466" y="1259"/>
                  </a:lnTo>
                  <a:lnTo>
                    <a:pt x="1549" y="1177"/>
                  </a:lnTo>
                  <a:lnTo>
                    <a:pt x="1590" y="1073"/>
                  </a:lnTo>
                  <a:lnTo>
                    <a:pt x="1611" y="929"/>
                  </a:lnTo>
                  <a:lnTo>
                    <a:pt x="1611" y="764"/>
                  </a:lnTo>
                  <a:lnTo>
                    <a:pt x="1569" y="599"/>
                  </a:lnTo>
                  <a:lnTo>
                    <a:pt x="1508" y="434"/>
                  </a:lnTo>
                  <a:lnTo>
                    <a:pt x="1425" y="289"/>
                  </a:lnTo>
                  <a:lnTo>
                    <a:pt x="1301" y="165"/>
                  </a:lnTo>
                  <a:lnTo>
                    <a:pt x="1177" y="83"/>
                  </a:lnTo>
                  <a:lnTo>
                    <a:pt x="1033" y="21"/>
                  </a:lnTo>
                  <a:lnTo>
                    <a:pt x="9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1580200" y="5048050"/>
              <a:ext cx="40275" cy="38725"/>
            </a:xfrm>
            <a:custGeom>
              <a:rect b="b" l="l" r="r" t="t"/>
              <a:pathLst>
                <a:path extrusionOk="0" fill="none" h="1549" w="1611">
                  <a:moveTo>
                    <a:pt x="785" y="0"/>
                  </a:moveTo>
                  <a:lnTo>
                    <a:pt x="785" y="0"/>
                  </a:lnTo>
                  <a:lnTo>
                    <a:pt x="661" y="0"/>
                  </a:lnTo>
                  <a:lnTo>
                    <a:pt x="558" y="21"/>
                  </a:lnTo>
                  <a:lnTo>
                    <a:pt x="455" y="62"/>
                  </a:lnTo>
                  <a:lnTo>
                    <a:pt x="352" y="103"/>
                  </a:lnTo>
                  <a:lnTo>
                    <a:pt x="248" y="165"/>
                  </a:lnTo>
                  <a:lnTo>
                    <a:pt x="166" y="248"/>
                  </a:lnTo>
                  <a:lnTo>
                    <a:pt x="104" y="330"/>
                  </a:lnTo>
                  <a:lnTo>
                    <a:pt x="63" y="434"/>
                  </a:lnTo>
                  <a:lnTo>
                    <a:pt x="63" y="434"/>
                  </a:lnTo>
                  <a:lnTo>
                    <a:pt x="1" y="578"/>
                  </a:lnTo>
                  <a:lnTo>
                    <a:pt x="1" y="723"/>
                  </a:lnTo>
                  <a:lnTo>
                    <a:pt x="21" y="888"/>
                  </a:lnTo>
                  <a:lnTo>
                    <a:pt x="63" y="1032"/>
                  </a:lnTo>
                  <a:lnTo>
                    <a:pt x="125" y="1177"/>
                  </a:lnTo>
                  <a:lnTo>
                    <a:pt x="228" y="1301"/>
                  </a:lnTo>
                  <a:lnTo>
                    <a:pt x="352" y="1404"/>
                  </a:lnTo>
                  <a:lnTo>
                    <a:pt x="475" y="1486"/>
                  </a:lnTo>
                  <a:lnTo>
                    <a:pt x="475" y="1486"/>
                  </a:lnTo>
                  <a:lnTo>
                    <a:pt x="641" y="1528"/>
                  </a:lnTo>
                  <a:lnTo>
                    <a:pt x="806" y="1548"/>
                  </a:lnTo>
                  <a:lnTo>
                    <a:pt x="806" y="1548"/>
                  </a:lnTo>
                  <a:lnTo>
                    <a:pt x="930" y="1528"/>
                  </a:lnTo>
                  <a:lnTo>
                    <a:pt x="1053" y="1507"/>
                  </a:lnTo>
                  <a:lnTo>
                    <a:pt x="1177" y="1466"/>
                  </a:lnTo>
                  <a:lnTo>
                    <a:pt x="1280" y="1424"/>
                  </a:lnTo>
                  <a:lnTo>
                    <a:pt x="1384" y="1342"/>
                  </a:lnTo>
                  <a:lnTo>
                    <a:pt x="1466" y="1259"/>
                  </a:lnTo>
                  <a:lnTo>
                    <a:pt x="1549" y="1177"/>
                  </a:lnTo>
                  <a:lnTo>
                    <a:pt x="1590" y="1073"/>
                  </a:lnTo>
                  <a:lnTo>
                    <a:pt x="1590" y="1073"/>
                  </a:lnTo>
                  <a:lnTo>
                    <a:pt x="1611" y="929"/>
                  </a:lnTo>
                  <a:lnTo>
                    <a:pt x="1611" y="764"/>
                  </a:lnTo>
                  <a:lnTo>
                    <a:pt x="1569" y="599"/>
                  </a:lnTo>
                  <a:lnTo>
                    <a:pt x="1508" y="434"/>
                  </a:lnTo>
                  <a:lnTo>
                    <a:pt x="1425" y="289"/>
                  </a:lnTo>
                  <a:lnTo>
                    <a:pt x="1301" y="165"/>
                  </a:lnTo>
                  <a:lnTo>
                    <a:pt x="1177" y="83"/>
                  </a:lnTo>
                  <a:lnTo>
                    <a:pt x="1033" y="21"/>
                  </a:lnTo>
                  <a:lnTo>
                    <a:pt x="1033" y="21"/>
                  </a:lnTo>
                  <a:lnTo>
                    <a:pt x="909" y="0"/>
                  </a:lnTo>
                  <a:lnTo>
                    <a:pt x="78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1857825" y="5421125"/>
              <a:ext cx="5200" cy="28425"/>
            </a:xfrm>
            <a:custGeom>
              <a:rect b="b" l="l" r="r" t="t"/>
              <a:pathLst>
                <a:path extrusionOk="0" h="1137" w="208">
                  <a:moveTo>
                    <a:pt x="42" y="1"/>
                  </a:moveTo>
                  <a:lnTo>
                    <a:pt x="104" y="352"/>
                  </a:lnTo>
                  <a:lnTo>
                    <a:pt x="125" y="682"/>
                  </a:lnTo>
                  <a:lnTo>
                    <a:pt x="104" y="806"/>
                  </a:lnTo>
                  <a:lnTo>
                    <a:pt x="83" y="930"/>
                  </a:lnTo>
                  <a:lnTo>
                    <a:pt x="63" y="1053"/>
                  </a:lnTo>
                  <a:lnTo>
                    <a:pt x="1" y="1136"/>
                  </a:lnTo>
                  <a:lnTo>
                    <a:pt x="104" y="1012"/>
                  </a:lnTo>
                  <a:lnTo>
                    <a:pt x="166" y="868"/>
                  </a:lnTo>
                  <a:lnTo>
                    <a:pt x="207" y="703"/>
                  </a:lnTo>
                  <a:lnTo>
                    <a:pt x="186" y="558"/>
                  </a:lnTo>
                  <a:lnTo>
                    <a:pt x="166" y="393"/>
                  </a:lnTo>
                  <a:lnTo>
                    <a:pt x="145" y="248"/>
                  </a:lnTo>
                  <a:lnTo>
                    <a:pt x="42" y="1"/>
                  </a:lnTo>
                  <a:close/>
                </a:path>
              </a:pathLst>
            </a:custGeom>
            <a:solidFill>
              <a:srgbClr val="FFC7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1857825" y="5421125"/>
              <a:ext cx="5200" cy="28425"/>
            </a:xfrm>
            <a:custGeom>
              <a:rect b="b" l="l" r="r" t="t"/>
              <a:pathLst>
                <a:path extrusionOk="0" fill="none" h="1137" w="208">
                  <a:moveTo>
                    <a:pt x="42" y="1"/>
                  </a:moveTo>
                  <a:lnTo>
                    <a:pt x="42" y="1"/>
                  </a:lnTo>
                  <a:lnTo>
                    <a:pt x="104" y="352"/>
                  </a:lnTo>
                  <a:lnTo>
                    <a:pt x="125" y="682"/>
                  </a:lnTo>
                  <a:lnTo>
                    <a:pt x="104" y="806"/>
                  </a:lnTo>
                  <a:lnTo>
                    <a:pt x="83" y="930"/>
                  </a:lnTo>
                  <a:lnTo>
                    <a:pt x="63" y="1053"/>
                  </a:lnTo>
                  <a:lnTo>
                    <a:pt x="1" y="1136"/>
                  </a:lnTo>
                  <a:lnTo>
                    <a:pt x="1" y="1136"/>
                  </a:lnTo>
                  <a:lnTo>
                    <a:pt x="104" y="1012"/>
                  </a:lnTo>
                  <a:lnTo>
                    <a:pt x="166" y="868"/>
                  </a:lnTo>
                  <a:lnTo>
                    <a:pt x="207" y="703"/>
                  </a:lnTo>
                  <a:lnTo>
                    <a:pt x="186" y="558"/>
                  </a:lnTo>
                  <a:lnTo>
                    <a:pt x="166" y="393"/>
                  </a:lnTo>
                  <a:lnTo>
                    <a:pt x="145" y="248"/>
                  </a:lnTo>
                  <a:lnTo>
                    <a:pt x="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1435725" y="5095525"/>
              <a:ext cx="425225" cy="354025"/>
            </a:xfrm>
            <a:custGeom>
              <a:rect b="b" l="l" r="r" t="t"/>
              <a:pathLst>
                <a:path extrusionOk="0" h="14161" w="17009">
                  <a:moveTo>
                    <a:pt x="1032" y="0"/>
                  </a:moveTo>
                  <a:lnTo>
                    <a:pt x="0" y="1259"/>
                  </a:lnTo>
                  <a:lnTo>
                    <a:pt x="16885" y="14160"/>
                  </a:lnTo>
                  <a:lnTo>
                    <a:pt x="16947" y="14077"/>
                  </a:lnTo>
                  <a:lnTo>
                    <a:pt x="16967" y="13954"/>
                  </a:lnTo>
                  <a:lnTo>
                    <a:pt x="16988" y="13830"/>
                  </a:lnTo>
                  <a:lnTo>
                    <a:pt x="17009" y="13706"/>
                  </a:lnTo>
                  <a:lnTo>
                    <a:pt x="16988" y="13376"/>
                  </a:lnTo>
                  <a:lnTo>
                    <a:pt x="16926" y="13025"/>
                  </a:lnTo>
                  <a:lnTo>
                    <a:pt x="16843" y="12839"/>
                  </a:lnTo>
                  <a:lnTo>
                    <a:pt x="10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1677725" y="5153825"/>
              <a:ext cx="55775" cy="16025"/>
            </a:xfrm>
            <a:custGeom>
              <a:rect b="b" l="l" r="r" t="t"/>
              <a:pathLst>
                <a:path extrusionOk="0" h="641" w="2231">
                  <a:moveTo>
                    <a:pt x="888" y="1"/>
                  </a:moveTo>
                  <a:lnTo>
                    <a:pt x="661" y="42"/>
                  </a:lnTo>
                  <a:lnTo>
                    <a:pt x="455" y="83"/>
                  </a:lnTo>
                  <a:lnTo>
                    <a:pt x="290" y="145"/>
                  </a:lnTo>
                  <a:lnTo>
                    <a:pt x="145" y="207"/>
                  </a:lnTo>
                  <a:lnTo>
                    <a:pt x="63" y="290"/>
                  </a:lnTo>
                  <a:lnTo>
                    <a:pt x="1" y="331"/>
                  </a:lnTo>
                  <a:lnTo>
                    <a:pt x="1" y="372"/>
                  </a:lnTo>
                  <a:lnTo>
                    <a:pt x="42" y="393"/>
                  </a:lnTo>
                  <a:lnTo>
                    <a:pt x="125" y="413"/>
                  </a:lnTo>
                  <a:lnTo>
                    <a:pt x="372" y="372"/>
                  </a:lnTo>
                  <a:lnTo>
                    <a:pt x="703" y="351"/>
                  </a:lnTo>
                  <a:lnTo>
                    <a:pt x="909" y="351"/>
                  </a:lnTo>
                  <a:lnTo>
                    <a:pt x="1136" y="372"/>
                  </a:lnTo>
                  <a:lnTo>
                    <a:pt x="1343" y="393"/>
                  </a:lnTo>
                  <a:lnTo>
                    <a:pt x="1549" y="455"/>
                  </a:lnTo>
                  <a:lnTo>
                    <a:pt x="1879" y="558"/>
                  </a:lnTo>
                  <a:lnTo>
                    <a:pt x="2106" y="640"/>
                  </a:lnTo>
                  <a:lnTo>
                    <a:pt x="2230" y="640"/>
                  </a:lnTo>
                  <a:lnTo>
                    <a:pt x="2230" y="620"/>
                  </a:lnTo>
                  <a:lnTo>
                    <a:pt x="2230" y="599"/>
                  </a:lnTo>
                  <a:lnTo>
                    <a:pt x="2189" y="517"/>
                  </a:lnTo>
                  <a:lnTo>
                    <a:pt x="2106" y="434"/>
                  </a:lnTo>
                  <a:lnTo>
                    <a:pt x="1982" y="331"/>
                  </a:lnTo>
                  <a:lnTo>
                    <a:pt x="1817" y="228"/>
                  </a:lnTo>
                  <a:lnTo>
                    <a:pt x="1632" y="145"/>
                  </a:lnTo>
                  <a:lnTo>
                    <a:pt x="1405" y="63"/>
                  </a:lnTo>
                  <a:lnTo>
                    <a:pt x="1157" y="21"/>
                  </a:lnTo>
                  <a:lnTo>
                    <a:pt x="888"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1714375" y="5213175"/>
              <a:ext cx="50075" cy="17575"/>
            </a:xfrm>
            <a:custGeom>
              <a:rect b="b" l="l" r="r" t="t"/>
              <a:pathLst>
                <a:path extrusionOk="0" h="703" w="2003">
                  <a:moveTo>
                    <a:pt x="1115" y="0"/>
                  </a:moveTo>
                  <a:lnTo>
                    <a:pt x="888" y="21"/>
                  </a:lnTo>
                  <a:lnTo>
                    <a:pt x="640" y="83"/>
                  </a:lnTo>
                  <a:lnTo>
                    <a:pt x="455" y="186"/>
                  </a:lnTo>
                  <a:lnTo>
                    <a:pt x="289" y="289"/>
                  </a:lnTo>
                  <a:lnTo>
                    <a:pt x="166" y="393"/>
                  </a:lnTo>
                  <a:lnTo>
                    <a:pt x="62" y="496"/>
                  </a:lnTo>
                  <a:lnTo>
                    <a:pt x="21" y="599"/>
                  </a:lnTo>
                  <a:lnTo>
                    <a:pt x="0" y="661"/>
                  </a:lnTo>
                  <a:lnTo>
                    <a:pt x="0" y="702"/>
                  </a:lnTo>
                  <a:lnTo>
                    <a:pt x="42" y="702"/>
                  </a:lnTo>
                  <a:lnTo>
                    <a:pt x="124" y="681"/>
                  </a:lnTo>
                  <a:lnTo>
                    <a:pt x="310" y="599"/>
                  </a:lnTo>
                  <a:lnTo>
                    <a:pt x="599" y="475"/>
                  </a:lnTo>
                  <a:lnTo>
                    <a:pt x="785" y="413"/>
                  </a:lnTo>
                  <a:lnTo>
                    <a:pt x="971" y="372"/>
                  </a:lnTo>
                  <a:lnTo>
                    <a:pt x="1156" y="331"/>
                  </a:lnTo>
                  <a:lnTo>
                    <a:pt x="1961" y="331"/>
                  </a:lnTo>
                  <a:lnTo>
                    <a:pt x="2003" y="310"/>
                  </a:lnTo>
                  <a:lnTo>
                    <a:pt x="2003" y="269"/>
                  </a:lnTo>
                  <a:lnTo>
                    <a:pt x="1941" y="207"/>
                  </a:lnTo>
                  <a:lnTo>
                    <a:pt x="1838" y="145"/>
                  </a:lnTo>
                  <a:lnTo>
                    <a:pt x="1714" y="83"/>
                  </a:lnTo>
                  <a:lnTo>
                    <a:pt x="1549" y="42"/>
                  </a:lnTo>
                  <a:lnTo>
                    <a:pt x="1342"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1750500" y="5266325"/>
              <a:ext cx="42325" cy="23750"/>
            </a:xfrm>
            <a:custGeom>
              <a:rect b="b" l="l" r="r" t="t"/>
              <a:pathLst>
                <a:path extrusionOk="0" h="950" w="1693">
                  <a:moveTo>
                    <a:pt x="1239" y="0"/>
                  </a:moveTo>
                  <a:lnTo>
                    <a:pt x="1053" y="21"/>
                  </a:lnTo>
                  <a:lnTo>
                    <a:pt x="867" y="83"/>
                  </a:lnTo>
                  <a:lnTo>
                    <a:pt x="661" y="166"/>
                  </a:lnTo>
                  <a:lnTo>
                    <a:pt x="475" y="269"/>
                  </a:lnTo>
                  <a:lnTo>
                    <a:pt x="331" y="393"/>
                  </a:lnTo>
                  <a:lnTo>
                    <a:pt x="207" y="516"/>
                  </a:lnTo>
                  <a:lnTo>
                    <a:pt x="104" y="640"/>
                  </a:lnTo>
                  <a:lnTo>
                    <a:pt x="42" y="743"/>
                  </a:lnTo>
                  <a:lnTo>
                    <a:pt x="0" y="847"/>
                  </a:lnTo>
                  <a:lnTo>
                    <a:pt x="0" y="909"/>
                  </a:lnTo>
                  <a:lnTo>
                    <a:pt x="21" y="950"/>
                  </a:lnTo>
                  <a:lnTo>
                    <a:pt x="62" y="950"/>
                  </a:lnTo>
                  <a:lnTo>
                    <a:pt x="124" y="929"/>
                  </a:lnTo>
                  <a:lnTo>
                    <a:pt x="289" y="805"/>
                  </a:lnTo>
                  <a:lnTo>
                    <a:pt x="537" y="640"/>
                  </a:lnTo>
                  <a:lnTo>
                    <a:pt x="681" y="558"/>
                  </a:lnTo>
                  <a:lnTo>
                    <a:pt x="826" y="475"/>
                  </a:lnTo>
                  <a:lnTo>
                    <a:pt x="991" y="393"/>
                  </a:lnTo>
                  <a:lnTo>
                    <a:pt x="1156" y="331"/>
                  </a:lnTo>
                  <a:lnTo>
                    <a:pt x="1425" y="248"/>
                  </a:lnTo>
                  <a:lnTo>
                    <a:pt x="1631" y="186"/>
                  </a:lnTo>
                  <a:lnTo>
                    <a:pt x="1672" y="145"/>
                  </a:lnTo>
                  <a:lnTo>
                    <a:pt x="1693" y="124"/>
                  </a:lnTo>
                  <a:lnTo>
                    <a:pt x="1672" y="83"/>
                  </a:lnTo>
                  <a:lnTo>
                    <a:pt x="1610" y="42"/>
                  </a:lnTo>
                  <a:lnTo>
                    <a:pt x="1528" y="21"/>
                  </a:lnTo>
                  <a:lnTo>
                    <a:pt x="1383"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1720050" y="5087250"/>
              <a:ext cx="45950" cy="32550"/>
            </a:xfrm>
            <a:custGeom>
              <a:rect b="b" l="l" r="r" t="t"/>
              <a:pathLst>
                <a:path extrusionOk="0" h="1302" w="1838">
                  <a:moveTo>
                    <a:pt x="207" y="1"/>
                  </a:moveTo>
                  <a:lnTo>
                    <a:pt x="104" y="22"/>
                  </a:lnTo>
                  <a:lnTo>
                    <a:pt x="21" y="22"/>
                  </a:lnTo>
                  <a:lnTo>
                    <a:pt x="0" y="63"/>
                  </a:lnTo>
                  <a:lnTo>
                    <a:pt x="21" y="104"/>
                  </a:lnTo>
                  <a:lnTo>
                    <a:pt x="83" y="145"/>
                  </a:lnTo>
                  <a:lnTo>
                    <a:pt x="289" y="249"/>
                  </a:lnTo>
                  <a:lnTo>
                    <a:pt x="599" y="414"/>
                  </a:lnTo>
                  <a:lnTo>
                    <a:pt x="764" y="517"/>
                  </a:lnTo>
                  <a:lnTo>
                    <a:pt x="950" y="620"/>
                  </a:lnTo>
                  <a:lnTo>
                    <a:pt x="1136" y="744"/>
                  </a:lnTo>
                  <a:lnTo>
                    <a:pt x="1280" y="868"/>
                  </a:lnTo>
                  <a:lnTo>
                    <a:pt x="1549" y="1095"/>
                  </a:lnTo>
                  <a:lnTo>
                    <a:pt x="1714" y="1260"/>
                  </a:lnTo>
                  <a:lnTo>
                    <a:pt x="1776" y="1301"/>
                  </a:lnTo>
                  <a:lnTo>
                    <a:pt x="1817" y="1301"/>
                  </a:lnTo>
                  <a:lnTo>
                    <a:pt x="1838" y="1281"/>
                  </a:lnTo>
                  <a:lnTo>
                    <a:pt x="1838" y="1198"/>
                  </a:lnTo>
                  <a:lnTo>
                    <a:pt x="1796" y="1095"/>
                  </a:lnTo>
                  <a:lnTo>
                    <a:pt x="1734" y="950"/>
                  </a:lnTo>
                  <a:lnTo>
                    <a:pt x="1631" y="806"/>
                  </a:lnTo>
                  <a:lnTo>
                    <a:pt x="1507" y="661"/>
                  </a:lnTo>
                  <a:lnTo>
                    <a:pt x="1342" y="496"/>
                  </a:lnTo>
                  <a:lnTo>
                    <a:pt x="1136" y="352"/>
                  </a:lnTo>
                  <a:lnTo>
                    <a:pt x="929" y="207"/>
                  </a:lnTo>
                  <a:lnTo>
                    <a:pt x="723" y="125"/>
                  </a:lnTo>
                  <a:lnTo>
                    <a:pt x="537" y="63"/>
                  </a:lnTo>
                  <a:lnTo>
                    <a:pt x="351" y="22"/>
                  </a:lnTo>
                  <a:lnTo>
                    <a:pt x="207"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1743275" y="4988700"/>
              <a:ext cx="48525" cy="77425"/>
            </a:xfrm>
            <a:custGeom>
              <a:rect b="b" l="l" r="r" t="t"/>
              <a:pathLst>
                <a:path extrusionOk="0" h="3097" w="1941">
                  <a:moveTo>
                    <a:pt x="496" y="351"/>
                  </a:moveTo>
                  <a:lnTo>
                    <a:pt x="599" y="413"/>
                  </a:lnTo>
                  <a:lnTo>
                    <a:pt x="702" y="496"/>
                  </a:lnTo>
                  <a:lnTo>
                    <a:pt x="805" y="620"/>
                  </a:lnTo>
                  <a:lnTo>
                    <a:pt x="1012" y="867"/>
                  </a:lnTo>
                  <a:lnTo>
                    <a:pt x="1177" y="1136"/>
                  </a:lnTo>
                  <a:lnTo>
                    <a:pt x="1342" y="1383"/>
                  </a:lnTo>
                  <a:lnTo>
                    <a:pt x="1445" y="1631"/>
                  </a:lnTo>
                  <a:lnTo>
                    <a:pt x="1548" y="1879"/>
                  </a:lnTo>
                  <a:lnTo>
                    <a:pt x="1631" y="2106"/>
                  </a:lnTo>
                  <a:lnTo>
                    <a:pt x="1734" y="2519"/>
                  </a:lnTo>
                  <a:lnTo>
                    <a:pt x="1796" y="2808"/>
                  </a:lnTo>
                  <a:lnTo>
                    <a:pt x="1806" y="2859"/>
                  </a:lnTo>
                  <a:lnTo>
                    <a:pt x="1775" y="2828"/>
                  </a:lnTo>
                  <a:lnTo>
                    <a:pt x="1569" y="2581"/>
                  </a:lnTo>
                  <a:lnTo>
                    <a:pt x="1301" y="2250"/>
                  </a:lnTo>
                  <a:lnTo>
                    <a:pt x="991" y="1837"/>
                  </a:lnTo>
                  <a:lnTo>
                    <a:pt x="847" y="1590"/>
                  </a:lnTo>
                  <a:lnTo>
                    <a:pt x="702" y="1321"/>
                  </a:lnTo>
                  <a:lnTo>
                    <a:pt x="558" y="1053"/>
                  </a:lnTo>
                  <a:lnTo>
                    <a:pt x="434" y="743"/>
                  </a:lnTo>
                  <a:lnTo>
                    <a:pt x="393" y="599"/>
                  </a:lnTo>
                  <a:lnTo>
                    <a:pt x="351" y="454"/>
                  </a:lnTo>
                  <a:lnTo>
                    <a:pt x="372" y="393"/>
                  </a:lnTo>
                  <a:lnTo>
                    <a:pt x="413" y="351"/>
                  </a:lnTo>
                  <a:close/>
                  <a:moveTo>
                    <a:pt x="434" y="0"/>
                  </a:moveTo>
                  <a:lnTo>
                    <a:pt x="289" y="21"/>
                  </a:lnTo>
                  <a:lnTo>
                    <a:pt x="207" y="62"/>
                  </a:lnTo>
                  <a:lnTo>
                    <a:pt x="145" y="104"/>
                  </a:lnTo>
                  <a:lnTo>
                    <a:pt x="104" y="145"/>
                  </a:lnTo>
                  <a:lnTo>
                    <a:pt x="62" y="207"/>
                  </a:lnTo>
                  <a:lnTo>
                    <a:pt x="21" y="351"/>
                  </a:lnTo>
                  <a:lnTo>
                    <a:pt x="0" y="475"/>
                  </a:lnTo>
                  <a:lnTo>
                    <a:pt x="21" y="578"/>
                  </a:lnTo>
                  <a:lnTo>
                    <a:pt x="62" y="682"/>
                  </a:lnTo>
                  <a:lnTo>
                    <a:pt x="124" y="847"/>
                  </a:lnTo>
                  <a:lnTo>
                    <a:pt x="269" y="1177"/>
                  </a:lnTo>
                  <a:lnTo>
                    <a:pt x="413" y="1466"/>
                  </a:lnTo>
                  <a:lnTo>
                    <a:pt x="578" y="1734"/>
                  </a:lnTo>
                  <a:lnTo>
                    <a:pt x="764" y="1982"/>
                  </a:lnTo>
                  <a:lnTo>
                    <a:pt x="929" y="2209"/>
                  </a:lnTo>
                  <a:lnTo>
                    <a:pt x="1115" y="2395"/>
                  </a:lnTo>
                  <a:lnTo>
                    <a:pt x="1425" y="2704"/>
                  </a:lnTo>
                  <a:lnTo>
                    <a:pt x="1693" y="2911"/>
                  </a:lnTo>
                  <a:lnTo>
                    <a:pt x="1836" y="3006"/>
                  </a:lnTo>
                  <a:lnTo>
                    <a:pt x="1836" y="3006"/>
                  </a:lnTo>
                  <a:lnTo>
                    <a:pt x="1837" y="3014"/>
                  </a:lnTo>
                  <a:lnTo>
                    <a:pt x="1858" y="3076"/>
                  </a:lnTo>
                  <a:lnTo>
                    <a:pt x="1879" y="3097"/>
                  </a:lnTo>
                  <a:lnTo>
                    <a:pt x="1899" y="3076"/>
                  </a:lnTo>
                  <a:lnTo>
                    <a:pt x="1908" y="3049"/>
                  </a:lnTo>
                  <a:lnTo>
                    <a:pt x="1908" y="3049"/>
                  </a:lnTo>
                  <a:lnTo>
                    <a:pt x="1920" y="3055"/>
                  </a:lnTo>
                  <a:lnTo>
                    <a:pt x="1941" y="3055"/>
                  </a:lnTo>
                  <a:lnTo>
                    <a:pt x="1941" y="3014"/>
                  </a:lnTo>
                  <a:lnTo>
                    <a:pt x="1923" y="2980"/>
                  </a:lnTo>
                  <a:lnTo>
                    <a:pt x="1941" y="2808"/>
                  </a:lnTo>
                  <a:lnTo>
                    <a:pt x="1941" y="2498"/>
                  </a:lnTo>
                  <a:lnTo>
                    <a:pt x="1920" y="2292"/>
                  </a:lnTo>
                  <a:lnTo>
                    <a:pt x="1879" y="2065"/>
                  </a:lnTo>
                  <a:lnTo>
                    <a:pt x="1817" y="1817"/>
                  </a:lnTo>
                  <a:lnTo>
                    <a:pt x="1734" y="1548"/>
                  </a:lnTo>
                  <a:lnTo>
                    <a:pt x="1610" y="1259"/>
                  </a:lnTo>
                  <a:lnTo>
                    <a:pt x="1466" y="991"/>
                  </a:lnTo>
                  <a:lnTo>
                    <a:pt x="1280" y="702"/>
                  </a:lnTo>
                  <a:lnTo>
                    <a:pt x="1074" y="413"/>
                  </a:lnTo>
                  <a:lnTo>
                    <a:pt x="950" y="269"/>
                  </a:lnTo>
                  <a:lnTo>
                    <a:pt x="785" y="124"/>
                  </a:lnTo>
                  <a:lnTo>
                    <a:pt x="682" y="62"/>
                  </a:lnTo>
                  <a:lnTo>
                    <a:pt x="558" y="21"/>
                  </a:lnTo>
                  <a:lnTo>
                    <a:pt x="43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1787125" y="5011925"/>
              <a:ext cx="69700" cy="53675"/>
            </a:xfrm>
            <a:custGeom>
              <a:rect b="b" l="l" r="r" t="t"/>
              <a:pathLst>
                <a:path extrusionOk="0" h="2147" w="2788">
                  <a:moveTo>
                    <a:pt x="2127" y="0"/>
                  </a:moveTo>
                  <a:lnTo>
                    <a:pt x="1920" y="42"/>
                  </a:lnTo>
                  <a:lnTo>
                    <a:pt x="1735" y="103"/>
                  </a:lnTo>
                  <a:lnTo>
                    <a:pt x="1425" y="248"/>
                  </a:lnTo>
                  <a:lnTo>
                    <a:pt x="1157" y="434"/>
                  </a:lnTo>
                  <a:lnTo>
                    <a:pt x="909" y="619"/>
                  </a:lnTo>
                  <a:lnTo>
                    <a:pt x="703" y="805"/>
                  </a:lnTo>
                  <a:lnTo>
                    <a:pt x="517" y="1012"/>
                  </a:lnTo>
                  <a:lnTo>
                    <a:pt x="372" y="1218"/>
                  </a:lnTo>
                  <a:lnTo>
                    <a:pt x="249" y="1404"/>
                  </a:lnTo>
                  <a:lnTo>
                    <a:pt x="166" y="1569"/>
                  </a:lnTo>
                  <a:lnTo>
                    <a:pt x="83" y="1734"/>
                  </a:lnTo>
                  <a:lnTo>
                    <a:pt x="42" y="1879"/>
                  </a:lnTo>
                  <a:lnTo>
                    <a:pt x="1" y="2064"/>
                  </a:lnTo>
                  <a:lnTo>
                    <a:pt x="1" y="2126"/>
                  </a:lnTo>
                  <a:lnTo>
                    <a:pt x="1" y="2147"/>
                  </a:lnTo>
                  <a:lnTo>
                    <a:pt x="21" y="2147"/>
                  </a:lnTo>
                  <a:lnTo>
                    <a:pt x="63" y="2106"/>
                  </a:lnTo>
                  <a:lnTo>
                    <a:pt x="166" y="1941"/>
                  </a:lnTo>
                  <a:lnTo>
                    <a:pt x="331" y="1672"/>
                  </a:lnTo>
                  <a:lnTo>
                    <a:pt x="579" y="1363"/>
                  </a:lnTo>
                  <a:lnTo>
                    <a:pt x="723" y="1197"/>
                  </a:lnTo>
                  <a:lnTo>
                    <a:pt x="909" y="1032"/>
                  </a:lnTo>
                  <a:lnTo>
                    <a:pt x="1115" y="847"/>
                  </a:lnTo>
                  <a:lnTo>
                    <a:pt x="1343" y="702"/>
                  </a:lnTo>
                  <a:lnTo>
                    <a:pt x="1611" y="558"/>
                  </a:lnTo>
                  <a:lnTo>
                    <a:pt x="1900" y="413"/>
                  </a:lnTo>
                  <a:lnTo>
                    <a:pt x="2024" y="372"/>
                  </a:lnTo>
                  <a:lnTo>
                    <a:pt x="2168" y="351"/>
                  </a:lnTo>
                  <a:lnTo>
                    <a:pt x="2292" y="351"/>
                  </a:lnTo>
                  <a:lnTo>
                    <a:pt x="2395" y="392"/>
                  </a:lnTo>
                  <a:lnTo>
                    <a:pt x="2416" y="413"/>
                  </a:lnTo>
                  <a:lnTo>
                    <a:pt x="2437" y="434"/>
                  </a:lnTo>
                  <a:lnTo>
                    <a:pt x="2416" y="537"/>
                  </a:lnTo>
                  <a:lnTo>
                    <a:pt x="2395" y="661"/>
                  </a:lnTo>
                  <a:lnTo>
                    <a:pt x="2333" y="805"/>
                  </a:lnTo>
                  <a:lnTo>
                    <a:pt x="2168" y="1053"/>
                  </a:lnTo>
                  <a:lnTo>
                    <a:pt x="1982" y="1280"/>
                  </a:lnTo>
                  <a:lnTo>
                    <a:pt x="1776" y="1466"/>
                  </a:lnTo>
                  <a:lnTo>
                    <a:pt x="1570" y="1610"/>
                  </a:lnTo>
                  <a:lnTo>
                    <a:pt x="1363" y="1734"/>
                  </a:lnTo>
                  <a:lnTo>
                    <a:pt x="1136" y="1817"/>
                  </a:lnTo>
                  <a:lnTo>
                    <a:pt x="950" y="1879"/>
                  </a:lnTo>
                  <a:lnTo>
                    <a:pt x="765" y="1920"/>
                  </a:lnTo>
                  <a:lnTo>
                    <a:pt x="455" y="1961"/>
                  </a:lnTo>
                  <a:lnTo>
                    <a:pt x="249" y="1982"/>
                  </a:lnTo>
                  <a:lnTo>
                    <a:pt x="207" y="2002"/>
                  </a:lnTo>
                  <a:lnTo>
                    <a:pt x="187" y="2002"/>
                  </a:lnTo>
                  <a:lnTo>
                    <a:pt x="187" y="2023"/>
                  </a:lnTo>
                  <a:lnTo>
                    <a:pt x="249" y="2044"/>
                  </a:lnTo>
                  <a:lnTo>
                    <a:pt x="331" y="2085"/>
                  </a:lnTo>
                  <a:lnTo>
                    <a:pt x="455" y="2106"/>
                  </a:lnTo>
                  <a:lnTo>
                    <a:pt x="620" y="2126"/>
                  </a:lnTo>
                  <a:lnTo>
                    <a:pt x="785" y="2126"/>
                  </a:lnTo>
                  <a:lnTo>
                    <a:pt x="992" y="2106"/>
                  </a:lnTo>
                  <a:lnTo>
                    <a:pt x="1239" y="2044"/>
                  </a:lnTo>
                  <a:lnTo>
                    <a:pt x="1466" y="1982"/>
                  </a:lnTo>
                  <a:lnTo>
                    <a:pt x="1735" y="1858"/>
                  </a:lnTo>
                  <a:lnTo>
                    <a:pt x="1982" y="1713"/>
                  </a:lnTo>
                  <a:lnTo>
                    <a:pt x="2230" y="1507"/>
                  </a:lnTo>
                  <a:lnTo>
                    <a:pt x="2333" y="1383"/>
                  </a:lnTo>
                  <a:lnTo>
                    <a:pt x="2457" y="1259"/>
                  </a:lnTo>
                  <a:lnTo>
                    <a:pt x="2540" y="1115"/>
                  </a:lnTo>
                  <a:lnTo>
                    <a:pt x="2643" y="970"/>
                  </a:lnTo>
                  <a:lnTo>
                    <a:pt x="2725" y="805"/>
                  </a:lnTo>
                  <a:lnTo>
                    <a:pt x="2746" y="702"/>
                  </a:lnTo>
                  <a:lnTo>
                    <a:pt x="2767" y="599"/>
                  </a:lnTo>
                  <a:lnTo>
                    <a:pt x="2787" y="496"/>
                  </a:lnTo>
                  <a:lnTo>
                    <a:pt x="2767" y="351"/>
                  </a:lnTo>
                  <a:lnTo>
                    <a:pt x="2705" y="227"/>
                  </a:lnTo>
                  <a:lnTo>
                    <a:pt x="2643" y="165"/>
                  </a:lnTo>
                  <a:lnTo>
                    <a:pt x="2602" y="124"/>
                  </a:lnTo>
                  <a:lnTo>
                    <a:pt x="2457" y="42"/>
                  </a:lnTo>
                  <a:lnTo>
                    <a:pt x="2354" y="21"/>
                  </a:lnTo>
                  <a:lnTo>
                    <a:pt x="2230"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1751000" y="2864200"/>
              <a:ext cx="958300" cy="2351575"/>
            </a:xfrm>
            <a:custGeom>
              <a:rect b="b" l="l" r="r" t="t"/>
              <a:pathLst>
                <a:path extrusionOk="0" h="94063" w="38332">
                  <a:moveTo>
                    <a:pt x="29518" y="0"/>
                  </a:moveTo>
                  <a:lnTo>
                    <a:pt x="1" y="5883"/>
                  </a:lnTo>
                  <a:lnTo>
                    <a:pt x="2911" y="15337"/>
                  </a:lnTo>
                  <a:lnTo>
                    <a:pt x="3056" y="15791"/>
                  </a:lnTo>
                  <a:lnTo>
                    <a:pt x="3221" y="16245"/>
                  </a:lnTo>
                  <a:lnTo>
                    <a:pt x="3386" y="16678"/>
                  </a:lnTo>
                  <a:lnTo>
                    <a:pt x="3572" y="17112"/>
                  </a:lnTo>
                  <a:lnTo>
                    <a:pt x="3778" y="17545"/>
                  </a:lnTo>
                  <a:lnTo>
                    <a:pt x="3985" y="17979"/>
                  </a:lnTo>
                  <a:lnTo>
                    <a:pt x="4212" y="18392"/>
                  </a:lnTo>
                  <a:lnTo>
                    <a:pt x="4459" y="18805"/>
                  </a:lnTo>
                  <a:lnTo>
                    <a:pt x="4707" y="19197"/>
                  </a:lnTo>
                  <a:lnTo>
                    <a:pt x="4975" y="19589"/>
                  </a:lnTo>
                  <a:lnTo>
                    <a:pt x="5244" y="19981"/>
                  </a:lnTo>
                  <a:lnTo>
                    <a:pt x="5533" y="20353"/>
                  </a:lnTo>
                  <a:lnTo>
                    <a:pt x="5842" y="20724"/>
                  </a:lnTo>
                  <a:lnTo>
                    <a:pt x="6152" y="21075"/>
                  </a:lnTo>
                  <a:lnTo>
                    <a:pt x="6462" y="21426"/>
                  </a:lnTo>
                  <a:lnTo>
                    <a:pt x="6792" y="21756"/>
                  </a:lnTo>
                  <a:lnTo>
                    <a:pt x="9578" y="24543"/>
                  </a:lnTo>
                  <a:lnTo>
                    <a:pt x="10652" y="25616"/>
                  </a:lnTo>
                  <a:lnTo>
                    <a:pt x="11230" y="26256"/>
                  </a:lnTo>
                  <a:lnTo>
                    <a:pt x="20064" y="54865"/>
                  </a:lnTo>
                  <a:lnTo>
                    <a:pt x="18000" y="93030"/>
                  </a:lnTo>
                  <a:lnTo>
                    <a:pt x="33213" y="94063"/>
                  </a:lnTo>
                  <a:lnTo>
                    <a:pt x="33460" y="92391"/>
                  </a:lnTo>
                  <a:lnTo>
                    <a:pt x="34121" y="87891"/>
                  </a:lnTo>
                  <a:lnTo>
                    <a:pt x="35050" y="81430"/>
                  </a:lnTo>
                  <a:lnTo>
                    <a:pt x="35566" y="77715"/>
                  </a:lnTo>
                  <a:lnTo>
                    <a:pt x="36082" y="73834"/>
                  </a:lnTo>
                  <a:lnTo>
                    <a:pt x="36577" y="69871"/>
                  </a:lnTo>
                  <a:lnTo>
                    <a:pt x="37052" y="65949"/>
                  </a:lnTo>
                  <a:lnTo>
                    <a:pt x="37485" y="62172"/>
                  </a:lnTo>
                  <a:lnTo>
                    <a:pt x="37857" y="58642"/>
                  </a:lnTo>
                  <a:lnTo>
                    <a:pt x="38001" y="56991"/>
                  </a:lnTo>
                  <a:lnTo>
                    <a:pt x="38125" y="55463"/>
                  </a:lnTo>
                  <a:lnTo>
                    <a:pt x="38208" y="54039"/>
                  </a:lnTo>
                  <a:lnTo>
                    <a:pt x="38290" y="52739"/>
                  </a:lnTo>
                  <a:lnTo>
                    <a:pt x="38332" y="51562"/>
                  </a:lnTo>
                  <a:lnTo>
                    <a:pt x="38332" y="50571"/>
                  </a:lnTo>
                  <a:lnTo>
                    <a:pt x="38290" y="49725"/>
                  </a:lnTo>
                  <a:lnTo>
                    <a:pt x="38270" y="49374"/>
                  </a:lnTo>
                  <a:lnTo>
                    <a:pt x="38229" y="49065"/>
                  </a:lnTo>
                  <a:lnTo>
                    <a:pt x="36701" y="39301"/>
                  </a:lnTo>
                  <a:lnTo>
                    <a:pt x="34307" y="23676"/>
                  </a:lnTo>
                  <a:lnTo>
                    <a:pt x="31128" y="2808"/>
                  </a:lnTo>
                  <a:lnTo>
                    <a:pt x="29518" y="0"/>
                  </a:lnTo>
                  <a:close/>
                </a:path>
              </a:pathLst>
            </a:custGeom>
            <a:solidFill>
              <a:srgbClr val="72A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1751000" y="2864200"/>
              <a:ext cx="958300" cy="2351575"/>
            </a:xfrm>
            <a:custGeom>
              <a:rect b="b" l="l" r="r" t="t"/>
              <a:pathLst>
                <a:path extrusionOk="0" fill="none" h="94063" w="38332">
                  <a:moveTo>
                    <a:pt x="1" y="5883"/>
                  </a:moveTo>
                  <a:lnTo>
                    <a:pt x="2911" y="15337"/>
                  </a:lnTo>
                  <a:lnTo>
                    <a:pt x="2911" y="15337"/>
                  </a:lnTo>
                  <a:lnTo>
                    <a:pt x="3056" y="15791"/>
                  </a:lnTo>
                  <a:lnTo>
                    <a:pt x="3221" y="16245"/>
                  </a:lnTo>
                  <a:lnTo>
                    <a:pt x="3386" y="16678"/>
                  </a:lnTo>
                  <a:lnTo>
                    <a:pt x="3572" y="17112"/>
                  </a:lnTo>
                  <a:lnTo>
                    <a:pt x="3778" y="17545"/>
                  </a:lnTo>
                  <a:lnTo>
                    <a:pt x="3985" y="17979"/>
                  </a:lnTo>
                  <a:lnTo>
                    <a:pt x="4212" y="18392"/>
                  </a:lnTo>
                  <a:lnTo>
                    <a:pt x="4459" y="18805"/>
                  </a:lnTo>
                  <a:lnTo>
                    <a:pt x="4707" y="19197"/>
                  </a:lnTo>
                  <a:lnTo>
                    <a:pt x="4975" y="19589"/>
                  </a:lnTo>
                  <a:lnTo>
                    <a:pt x="5244" y="19981"/>
                  </a:lnTo>
                  <a:lnTo>
                    <a:pt x="5533" y="20353"/>
                  </a:lnTo>
                  <a:lnTo>
                    <a:pt x="5842" y="20724"/>
                  </a:lnTo>
                  <a:lnTo>
                    <a:pt x="6152" y="21075"/>
                  </a:lnTo>
                  <a:lnTo>
                    <a:pt x="6462" y="21426"/>
                  </a:lnTo>
                  <a:lnTo>
                    <a:pt x="6792" y="21756"/>
                  </a:lnTo>
                  <a:lnTo>
                    <a:pt x="6792" y="21756"/>
                  </a:lnTo>
                  <a:lnTo>
                    <a:pt x="9578" y="24543"/>
                  </a:lnTo>
                  <a:lnTo>
                    <a:pt x="10652" y="25616"/>
                  </a:lnTo>
                  <a:lnTo>
                    <a:pt x="11230" y="26256"/>
                  </a:lnTo>
                  <a:lnTo>
                    <a:pt x="20064" y="54865"/>
                  </a:lnTo>
                  <a:lnTo>
                    <a:pt x="18000" y="93030"/>
                  </a:lnTo>
                  <a:lnTo>
                    <a:pt x="33213" y="94063"/>
                  </a:lnTo>
                  <a:lnTo>
                    <a:pt x="33213" y="94063"/>
                  </a:lnTo>
                  <a:lnTo>
                    <a:pt x="33460" y="92391"/>
                  </a:lnTo>
                  <a:lnTo>
                    <a:pt x="34121" y="87891"/>
                  </a:lnTo>
                  <a:lnTo>
                    <a:pt x="35050" y="81430"/>
                  </a:lnTo>
                  <a:lnTo>
                    <a:pt x="35566" y="77715"/>
                  </a:lnTo>
                  <a:lnTo>
                    <a:pt x="36082" y="73834"/>
                  </a:lnTo>
                  <a:lnTo>
                    <a:pt x="36577" y="69871"/>
                  </a:lnTo>
                  <a:lnTo>
                    <a:pt x="37052" y="65949"/>
                  </a:lnTo>
                  <a:lnTo>
                    <a:pt x="37485" y="62172"/>
                  </a:lnTo>
                  <a:lnTo>
                    <a:pt x="37857" y="58642"/>
                  </a:lnTo>
                  <a:lnTo>
                    <a:pt x="38001" y="56991"/>
                  </a:lnTo>
                  <a:lnTo>
                    <a:pt x="38125" y="55463"/>
                  </a:lnTo>
                  <a:lnTo>
                    <a:pt x="38208" y="54039"/>
                  </a:lnTo>
                  <a:lnTo>
                    <a:pt x="38290" y="52739"/>
                  </a:lnTo>
                  <a:lnTo>
                    <a:pt x="38332" y="51562"/>
                  </a:lnTo>
                  <a:lnTo>
                    <a:pt x="38332" y="50571"/>
                  </a:lnTo>
                  <a:lnTo>
                    <a:pt x="38290" y="49725"/>
                  </a:lnTo>
                  <a:lnTo>
                    <a:pt x="38270" y="49374"/>
                  </a:lnTo>
                  <a:lnTo>
                    <a:pt x="38229" y="49065"/>
                  </a:lnTo>
                  <a:lnTo>
                    <a:pt x="38229" y="49065"/>
                  </a:lnTo>
                  <a:lnTo>
                    <a:pt x="36701" y="39301"/>
                  </a:lnTo>
                  <a:lnTo>
                    <a:pt x="34307" y="23676"/>
                  </a:lnTo>
                  <a:lnTo>
                    <a:pt x="31128" y="2808"/>
                  </a:lnTo>
                  <a:lnTo>
                    <a:pt x="29518" y="0"/>
                  </a:lnTo>
                  <a:lnTo>
                    <a:pt x="1" y="588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1523950" y="3434925"/>
              <a:ext cx="1005250" cy="1717375"/>
            </a:xfrm>
            <a:custGeom>
              <a:rect b="b" l="l" r="r" t="t"/>
              <a:pathLst>
                <a:path extrusionOk="0" h="68695" w="40210">
                  <a:moveTo>
                    <a:pt x="40210" y="1"/>
                  </a:moveTo>
                  <a:lnTo>
                    <a:pt x="21757" y="4438"/>
                  </a:lnTo>
                  <a:lnTo>
                    <a:pt x="20209" y="32572"/>
                  </a:lnTo>
                  <a:lnTo>
                    <a:pt x="1" y="60046"/>
                  </a:lnTo>
                  <a:lnTo>
                    <a:pt x="12675" y="68695"/>
                  </a:lnTo>
                  <a:lnTo>
                    <a:pt x="39942" y="36845"/>
                  </a:lnTo>
                  <a:lnTo>
                    <a:pt x="40210" y="1"/>
                  </a:lnTo>
                  <a:close/>
                </a:path>
              </a:pathLst>
            </a:custGeom>
            <a:solidFill>
              <a:srgbClr val="72A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1523950" y="3434925"/>
              <a:ext cx="1005250" cy="1717375"/>
            </a:xfrm>
            <a:custGeom>
              <a:rect b="b" l="l" r="r" t="t"/>
              <a:pathLst>
                <a:path extrusionOk="0" fill="none" h="68695" w="40210">
                  <a:moveTo>
                    <a:pt x="21757" y="4438"/>
                  </a:moveTo>
                  <a:lnTo>
                    <a:pt x="20209" y="32572"/>
                  </a:lnTo>
                  <a:lnTo>
                    <a:pt x="1" y="60046"/>
                  </a:lnTo>
                  <a:lnTo>
                    <a:pt x="12675" y="68695"/>
                  </a:lnTo>
                  <a:lnTo>
                    <a:pt x="39942" y="36845"/>
                  </a:lnTo>
                  <a:lnTo>
                    <a:pt x="40210" y="1"/>
                  </a:lnTo>
                  <a:lnTo>
                    <a:pt x="21757" y="44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2031725" y="3520600"/>
              <a:ext cx="224500" cy="1646150"/>
            </a:xfrm>
            <a:custGeom>
              <a:rect b="b" l="l" r="r" t="t"/>
              <a:pathLst>
                <a:path extrusionOk="0" h="65846" w="8980">
                  <a:moveTo>
                    <a:pt x="1" y="0"/>
                  </a:moveTo>
                  <a:lnTo>
                    <a:pt x="42" y="124"/>
                  </a:lnTo>
                  <a:lnTo>
                    <a:pt x="166" y="537"/>
                  </a:lnTo>
                  <a:lnTo>
                    <a:pt x="641" y="2085"/>
                  </a:lnTo>
                  <a:lnTo>
                    <a:pt x="2457" y="7823"/>
                  </a:lnTo>
                  <a:lnTo>
                    <a:pt x="8709" y="27155"/>
                  </a:lnTo>
                  <a:lnTo>
                    <a:pt x="8443" y="32221"/>
                  </a:lnTo>
                  <a:lnTo>
                    <a:pt x="7246" y="56000"/>
                  </a:lnTo>
                  <a:lnTo>
                    <a:pt x="6916" y="63204"/>
                  </a:lnTo>
                  <a:lnTo>
                    <a:pt x="6833" y="65164"/>
                  </a:lnTo>
                  <a:lnTo>
                    <a:pt x="6833" y="65680"/>
                  </a:lnTo>
                  <a:lnTo>
                    <a:pt x="6833" y="65846"/>
                  </a:lnTo>
                  <a:lnTo>
                    <a:pt x="6854" y="65680"/>
                  </a:lnTo>
                  <a:lnTo>
                    <a:pt x="6895" y="65164"/>
                  </a:lnTo>
                  <a:lnTo>
                    <a:pt x="7019" y="63204"/>
                  </a:lnTo>
                  <a:lnTo>
                    <a:pt x="7432" y="56000"/>
                  </a:lnTo>
                  <a:lnTo>
                    <a:pt x="8711" y="32242"/>
                  </a:lnTo>
                  <a:lnTo>
                    <a:pt x="8980" y="27123"/>
                  </a:lnTo>
                  <a:lnTo>
                    <a:pt x="8980" y="27102"/>
                  </a:lnTo>
                  <a:lnTo>
                    <a:pt x="8980" y="27081"/>
                  </a:lnTo>
                  <a:lnTo>
                    <a:pt x="2643" y="7761"/>
                  </a:lnTo>
                  <a:lnTo>
                    <a:pt x="723" y="2044"/>
                  </a:lnTo>
                  <a:lnTo>
                    <a:pt x="207" y="516"/>
                  </a:lnTo>
                  <a:lnTo>
                    <a:pt x="63" y="124"/>
                  </a:lnTo>
                  <a:lnTo>
                    <a:pt x="1" y="0"/>
                  </a:lnTo>
                  <a:close/>
                </a:path>
              </a:pathLst>
            </a:custGeom>
            <a:solidFill>
              <a:srgbClr val="37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2031725" y="3520600"/>
              <a:ext cx="224500" cy="1646150"/>
            </a:xfrm>
            <a:custGeom>
              <a:rect b="b" l="l" r="r" t="t"/>
              <a:pathLst>
                <a:path extrusionOk="0" fill="none" h="65846" w="8980">
                  <a:moveTo>
                    <a:pt x="1" y="0"/>
                  </a:moveTo>
                  <a:lnTo>
                    <a:pt x="1" y="0"/>
                  </a:lnTo>
                  <a:lnTo>
                    <a:pt x="63" y="124"/>
                  </a:lnTo>
                  <a:lnTo>
                    <a:pt x="63" y="124"/>
                  </a:lnTo>
                  <a:lnTo>
                    <a:pt x="207" y="516"/>
                  </a:lnTo>
                  <a:lnTo>
                    <a:pt x="207" y="516"/>
                  </a:lnTo>
                  <a:lnTo>
                    <a:pt x="723" y="2044"/>
                  </a:lnTo>
                  <a:lnTo>
                    <a:pt x="723" y="2044"/>
                  </a:lnTo>
                  <a:lnTo>
                    <a:pt x="2643" y="7761"/>
                  </a:lnTo>
                  <a:lnTo>
                    <a:pt x="2643" y="7761"/>
                  </a:lnTo>
                  <a:lnTo>
                    <a:pt x="8980" y="27081"/>
                  </a:lnTo>
                  <a:lnTo>
                    <a:pt x="8980" y="27102"/>
                  </a:lnTo>
                  <a:lnTo>
                    <a:pt x="8980" y="27123"/>
                  </a:lnTo>
                  <a:lnTo>
                    <a:pt x="8980" y="27123"/>
                  </a:lnTo>
                  <a:lnTo>
                    <a:pt x="8711" y="32242"/>
                  </a:lnTo>
                  <a:lnTo>
                    <a:pt x="8711" y="32242"/>
                  </a:lnTo>
                  <a:lnTo>
                    <a:pt x="7432" y="56000"/>
                  </a:lnTo>
                  <a:lnTo>
                    <a:pt x="7432" y="56000"/>
                  </a:lnTo>
                  <a:lnTo>
                    <a:pt x="7019" y="63204"/>
                  </a:lnTo>
                  <a:lnTo>
                    <a:pt x="7019" y="63204"/>
                  </a:lnTo>
                  <a:lnTo>
                    <a:pt x="6895" y="65164"/>
                  </a:lnTo>
                  <a:lnTo>
                    <a:pt x="6895" y="65164"/>
                  </a:lnTo>
                  <a:lnTo>
                    <a:pt x="6854" y="65680"/>
                  </a:lnTo>
                  <a:lnTo>
                    <a:pt x="6854" y="65680"/>
                  </a:lnTo>
                  <a:lnTo>
                    <a:pt x="6833" y="65846"/>
                  </a:lnTo>
                  <a:lnTo>
                    <a:pt x="6833" y="65846"/>
                  </a:lnTo>
                  <a:lnTo>
                    <a:pt x="6833" y="65680"/>
                  </a:lnTo>
                  <a:lnTo>
                    <a:pt x="6833" y="65680"/>
                  </a:lnTo>
                  <a:lnTo>
                    <a:pt x="6833" y="65164"/>
                  </a:lnTo>
                  <a:lnTo>
                    <a:pt x="6833" y="65164"/>
                  </a:lnTo>
                  <a:lnTo>
                    <a:pt x="6916" y="63204"/>
                  </a:lnTo>
                  <a:lnTo>
                    <a:pt x="6916" y="63204"/>
                  </a:lnTo>
                  <a:lnTo>
                    <a:pt x="7246" y="56000"/>
                  </a:lnTo>
                  <a:lnTo>
                    <a:pt x="7246" y="56000"/>
                  </a:lnTo>
                  <a:lnTo>
                    <a:pt x="8443" y="32221"/>
                  </a:lnTo>
                  <a:lnTo>
                    <a:pt x="8443" y="32221"/>
                  </a:lnTo>
                  <a:lnTo>
                    <a:pt x="8711" y="27102"/>
                  </a:lnTo>
                  <a:lnTo>
                    <a:pt x="8711" y="27164"/>
                  </a:lnTo>
                  <a:lnTo>
                    <a:pt x="8711" y="27164"/>
                  </a:lnTo>
                  <a:lnTo>
                    <a:pt x="2457" y="7823"/>
                  </a:lnTo>
                  <a:lnTo>
                    <a:pt x="2457" y="7823"/>
                  </a:lnTo>
                  <a:lnTo>
                    <a:pt x="641" y="2085"/>
                  </a:lnTo>
                  <a:lnTo>
                    <a:pt x="641" y="2085"/>
                  </a:lnTo>
                  <a:lnTo>
                    <a:pt x="166" y="537"/>
                  </a:lnTo>
                  <a:lnTo>
                    <a:pt x="166" y="537"/>
                  </a:lnTo>
                  <a:lnTo>
                    <a:pt x="42" y="124"/>
                  </a:lnTo>
                  <a:lnTo>
                    <a:pt x="42" y="124"/>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1525500" y="1610250"/>
              <a:ext cx="1039825" cy="1557925"/>
            </a:xfrm>
            <a:custGeom>
              <a:rect b="b" l="l" r="r" t="t"/>
              <a:pathLst>
                <a:path extrusionOk="0" h="62317" w="41593">
                  <a:moveTo>
                    <a:pt x="4150" y="0"/>
                  </a:moveTo>
                  <a:lnTo>
                    <a:pt x="3943" y="351"/>
                  </a:lnTo>
                  <a:lnTo>
                    <a:pt x="3696" y="764"/>
                  </a:lnTo>
                  <a:lnTo>
                    <a:pt x="3386" y="1321"/>
                  </a:lnTo>
                  <a:lnTo>
                    <a:pt x="3035" y="2002"/>
                  </a:lnTo>
                  <a:lnTo>
                    <a:pt x="2622" y="2807"/>
                  </a:lnTo>
                  <a:lnTo>
                    <a:pt x="2209" y="3716"/>
                  </a:lnTo>
                  <a:lnTo>
                    <a:pt x="1776" y="4706"/>
                  </a:lnTo>
                  <a:lnTo>
                    <a:pt x="1363" y="5780"/>
                  </a:lnTo>
                  <a:lnTo>
                    <a:pt x="1177" y="6337"/>
                  </a:lnTo>
                  <a:lnTo>
                    <a:pt x="971" y="6915"/>
                  </a:lnTo>
                  <a:lnTo>
                    <a:pt x="806" y="7493"/>
                  </a:lnTo>
                  <a:lnTo>
                    <a:pt x="641" y="8091"/>
                  </a:lnTo>
                  <a:lnTo>
                    <a:pt x="496" y="8711"/>
                  </a:lnTo>
                  <a:lnTo>
                    <a:pt x="352" y="9330"/>
                  </a:lnTo>
                  <a:lnTo>
                    <a:pt x="248" y="9949"/>
                  </a:lnTo>
                  <a:lnTo>
                    <a:pt x="145" y="10568"/>
                  </a:lnTo>
                  <a:lnTo>
                    <a:pt x="83" y="11188"/>
                  </a:lnTo>
                  <a:lnTo>
                    <a:pt x="21" y="11828"/>
                  </a:lnTo>
                  <a:lnTo>
                    <a:pt x="1" y="12447"/>
                  </a:lnTo>
                  <a:lnTo>
                    <a:pt x="21" y="13066"/>
                  </a:lnTo>
                  <a:lnTo>
                    <a:pt x="63" y="13685"/>
                  </a:lnTo>
                  <a:lnTo>
                    <a:pt x="125" y="14304"/>
                  </a:lnTo>
                  <a:lnTo>
                    <a:pt x="207" y="14697"/>
                  </a:lnTo>
                  <a:lnTo>
                    <a:pt x="310" y="15254"/>
                  </a:lnTo>
                  <a:lnTo>
                    <a:pt x="661" y="16823"/>
                  </a:lnTo>
                  <a:lnTo>
                    <a:pt x="1136" y="18907"/>
                  </a:lnTo>
                  <a:lnTo>
                    <a:pt x="1735" y="21405"/>
                  </a:lnTo>
                  <a:lnTo>
                    <a:pt x="3200" y="27308"/>
                  </a:lnTo>
                  <a:lnTo>
                    <a:pt x="4810" y="33810"/>
                  </a:lnTo>
                  <a:lnTo>
                    <a:pt x="7782" y="45617"/>
                  </a:lnTo>
                  <a:lnTo>
                    <a:pt x="9124" y="50881"/>
                  </a:lnTo>
                  <a:lnTo>
                    <a:pt x="9021" y="62316"/>
                  </a:lnTo>
                  <a:lnTo>
                    <a:pt x="41593" y="55587"/>
                  </a:lnTo>
                  <a:lnTo>
                    <a:pt x="38311" y="43987"/>
                  </a:lnTo>
                  <a:lnTo>
                    <a:pt x="28651" y="9763"/>
                  </a:lnTo>
                  <a:lnTo>
                    <a:pt x="17257" y="165"/>
                  </a:lnTo>
                  <a:lnTo>
                    <a:pt x="4150"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1525500" y="1610250"/>
              <a:ext cx="1039825" cy="1557925"/>
            </a:xfrm>
            <a:custGeom>
              <a:rect b="b" l="l" r="r" t="t"/>
              <a:pathLst>
                <a:path extrusionOk="0" fill="none" h="62317" w="41593">
                  <a:moveTo>
                    <a:pt x="4150" y="0"/>
                  </a:moveTo>
                  <a:lnTo>
                    <a:pt x="4150" y="0"/>
                  </a:lnTo>
                  <a:lnTo>
                    <a:pt x="3943" y="351"/>
                  </a:lnTo>
                  <a:lnTo>
                    <a:pt x="3696" y="764"/>
                  </a:lnTo>
                  <a:lnTo>
                    <a:pt x="3386" y="1321"/>
                  </a:lnTo>
                  <a:lnTo>
                    <a:pt x="3035" y="2002"/>
                  </a:lnTo>
                  <a:lnTo>
                    <a:pt x="2622" y="2807"/>
                  </a:lnTo>
                  <a:lnTo>
                    <a:pt x="2209" y="3716"/>
                  </a:lnTo>
                  <a:lnTo>
                    <a:pt x="1776" y="4706"/>
                  </a:lnTo>
                  <a:lnTo>
                    <a:pt x="1363" y="5780"/>
                  </a:lnTo>
                  <a:lnTo>
                    <a:pt x="1177" y="6337"/>
                  </a:lnTo>
                  <a:lnTo>
                    <a:pt x="971" y="6915"/>
                  </a:lnTo>
                  <a:lnTo>
                    <a:pt x="806" y="7493"/>
                  </a:lnTo>
                  <a:lnTo>
                    <a:pt x="641" y="8091"/>
                  </a:lnTo>
                  <a:lnTo>
                    <a:pt x="496" y="8711"/>
                  </a:lnTo>
                  <a:lnTo>
                    <a:pt x="352" y="9330"/>
                  </a:lnTo>
                  <a:lnTo>
                    <a:pt x="248" y="9949"/>
                  </a:lnTo>
                  <a:lnTo>
                    <a:pt x="145" y="10568"/>
                  </a:lnTo>
                  <a:lnTo>
                    <a:pt x="83" y="11188"/>
                  </a:lnTo>
                  <a:lnTo>
                    <a:pt x="21" y="11828"/>
                  </a:lnTo>
                  <a:lnTo>
                    <a:pt x="1" y="12447"/>
                  </a:lnTo>
                  <a:lnTo>
                    <a:pt x="21" y="13066"/>
                  </a:lnTo>
                  <a:lnTo>
                    <a:pt x="63" y="13685"/>
                  </a:lnTo>
                  <a:lnTo>
                    <a:pt x="125" y="14304"/>
                  </a:lnTo>
                  <a:lnTo>
                    <a:pt x="125" y="14304"/>
                  </a:lnTo>
                  <a:lnTo>
                    <a:pt x="207" y="14697"/>
                  </a:lnTo>
                  <a:lnTo>
                    <a:pt x="310" y="15254"/>
                  </a:lnTo>
                  <a:lnTo>
                    <a:pt x="661" y="16823"/>
                  </a:lnTo>
                  <a:lnTo>
                    <a:pt x="1136" y="18907"/>
                  </a:lnTo>
                  <a:lnTo>
                    <a:pt x="1735" y="21405"/>
                  </a:lnTo>
                  <a:lnTo>
                    <a:pt x="3200" y="27308"/>
                  </a:lnTo>
                  <a:lnTo>
                    <a:pt x="4810" y="33810"/>
                  </a:lnTo>
                  <a:lnTo>
                    <a:pt x="7782" y="45617"/>
                  </a:lnTo>
                  <a:lnTo>
                    <a:pt x="9124" y="50881"/>
                  </a:lnTo>
                  <a:lnTo>
                    <a:pt x="9021" y="62316"/>
                  </a:lnTo>
                  <a:lnTo>
                    <a:pt x="41593" y="55587"/>
                  </a:lnTo>
                  <a:lnTo>
                    <a:pt x="38311" y="43987"/>
                  </a:lnTo>
                  <a:lnTo>
                    <a:pt x="28651" y="9763"/>
                  </a:lnTo>
                  <a:lnTo>
                    <a:pt x="17257" y="165"/>
                  </a:lnTo>
                  <a:lnTo>
                    <a:pt x="415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2352700" y="2247025"/>
              <a:ext cx="14475" cy="52150"/>
            </a:xfrm>
            <a:custGeom>
              <a:rect b="b" l="l" r="r" t="t"/>
              <a:pathLst>
                <a:path extrusionOk="0" h="2086" w="579">
                  <a:moveTo>
                    <a:pt x="1" y="0"/>
                  </a:moveTo>
                  <a:lnTo>
                    <a:pt x="579" y="2085"/>
                  </a:lnTo>
                  <a:lnTo>
                    <a:pt x="1"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2352700" y="2247025"/>
              <a:ext cx="14475" cy="52150"/>
            </a:xfrm>
            <a:custGeom>
              <a:rect b="b" l="l" r="r" t="t"/>
              <a:pathLst>
                <a:path extrusionOk="0" fill="none" h="2086" w="579">
                  <a:moveTo>
                    <a:pt x="1" y="0"/>
                  </a:moveTo>
                  <a:lnTo>
                    <a:pt x="579" y="208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1719525" y="2029775"/>
              <a:ext cx="651275" cy="281250"/>
            </a:xfrm>
            <a:custGeom>
              <a:rect b="b" l="l" r="r" t="t"/>
              <a:pathLst>
                <a:path extrusionOk="0" h="11250" w="26051">
                  <a:moveTo>
                    <a:pt x="1" y="0"/>
                  </a:moveTo>
                  <a:lnTo>
                    <a:pt x="682" y="475"/>
                  </a:lnTo>
                  <a:lnTo>
                    <a:pt x="2519" y="1734"/>
                  </a:lnTo>
                  <a:lnTo>
                    <a:pt x="3799" y="2581"/>
                  </a:lnTo>
                  <a:lnTo>
                    <a:pt x="5244" y="3509"/>
                  </a:lnTo>
                  <a:lnTo>
                    <a:pt x="6812" y="4521"/>
                  </a:lnTo>
                  <a:lnTo>
                    <a:pt x="8505" y="5553"/>
                  </a:lnTo>
                  <a:lnTo>
                    <a:pt x="10260" y="6585"/>
                  </a:lnTo>
                  <a:lnTo>
                    <a:pt x="12035" y="7596"/>
                  </a:lnTo>
                  <a:lnTo>
                    <a:pt x="12922" y="8071"/>
                  </a:lnTo>
                  <a:lnTo>
                    <a:pt x="13810" y="8546"/>
                  </a:lnTo>
                  <a:lnTo>
                    <a:pt x="14677" y="8979"/>
                  </a:lnTo>
                  <a:lnTo>
                    <a:pt x="15544" y="9372"/>
                  </a:lnTo>
                  <a:lnTo>
                    <a:pt x="16369" y="9743"/>
                  </a:lnTo>
                  <a:lnTo>
                    <a:pt x="17174" y="10094"/>
                  </a:lnTo>
                  <a:lnTo>
                    <a:pt x="17959" y="10383"/>
                  </a:lnTo>
                  <a:lnTo>
                    <a:pt x="18702" y="10631"/>
                  </a:lnTo>
                  <a:lnTo>
                    <a:pt x="19404" y="10837"/>
                  </a:lnTo>
                  <a:lnTo>
                    <a:pt x="20064" y="10982"/>
                  </a:lnTo>
                  <a:lnTo>
                    <a:pt x="20374" y="11044"/>
                  </a:lnTo>
                  <a:lnTo>
                    <a:pt x="20683" y="11085"/>
                  </a:lnTo>
                  <a:lnTo>
                    <a:pt x="20952" y="11105"/>
                  </a:lnTo>
                  <a:lnTo>
                    <a:pt x="21323" y="11105"/>
                  </a:lnTo>
                  <a:lnTo>
                    <a:pt x="26050" y="11250"/>
                  </a:lnTo>
                  <a:lnTo>
                    <a:pt x="25906" y="10775"/>
                  </a:lnTo>
                  <a:lnTo>
                    <a:pt x="25328" y="8690"/>
                  </a:lnTo>
                  <a:lnTo>
                    <a:pt x="1"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1719525" y="2029775"/>
              <a:ext cx="651275" cy="281250"/>
            </a:xfrm>
            <a:custGeom>
              <a:rect b="b" l="l" r="r" t="t"/>
              <a:pathLst>
                <a:path extrusionOk="0" fill="none" h="11250" w="26051">
                  <a:moveTo>
                    <a:pt x="1" y="0"/>
                  </a:moveTo>
                  <a:lnTo>
                    <a:pt x="1" y="0"/>
                  </a:lnTo>
                  <a:lnTo>
                    <a:pt x="682" y="475"/>
                  </a:lnTo>
                  <a:lnTo>
                    <a:pt x="2519" y="1734"/>
                  </a:lnTo>
                  <a:lnTo>
                    <a:pt x="3799" y="2581"/>
                  </a:lnTo>
                  <a:lnTo>
                    <a:pt x="5244" y="3509"/>
                  </a:lnTo>
                  <a:lnTo>
                    <a:pt x="6812" y="4521"/>
                  </a:lnTo>
                  <a:lnTo>
                    <a:pt x="8505" y="5553"/>
                  </a:lnTo>
                  <a:lnTo>
                    <a:pt x="10260" y="6585"/>
                  </a:lnTo>
                  <a:lnTo>
                    <a:pt x="12035" y="7596"/>
                  </a:lnTo>
                  <a:lnTo>
                    <a:pt x="12922" y="8071"/>
                  </a:lnTo>
                  <a:lnTo>
                    <a:pt x="13810" y="8546"/>
                  </a:lnTo>
                  <a:lnTo>
                    <a:pt x="14677" y="8979"/>
                  </a:lnTo>
                  <a:lnTo>
                    <a:pt x="15544" y="9372"/>
                  </a:lnTo>
                  <a:lnTo>
                    <a:pt x="16369" y="9743"/>
                  </a:lnTo>
                  <a:lnTo>
                    <a:pt x="17174" y="10094"/>
                  </a:lnTo>
                  <a:lnTo>
                    <a:pt x="17959" y="10383"/>
                  </a:lnTo>
                  <a:lnTo>
                    <a:pt x="18702" y="10631"/>
                  </a:lnTo>
                  <a:lnTo>
                    <a:pt x="19404" y="10837"/>
                  </a:lnTo>
                  <a:lnTo>
                    <a:pt x="20064" y="10982"/>
                  </a:lnTo>
                  <a:lnTo>
                    <a:pt x="20374" y="11044"/>
                  </a:lnTo>
                  <a:lnTo>
                    <a:pt x="20683" y="11085"/>
                  </a:lnTo>
                  <a:lnTo>
                    <a:pt x="20952" y="11105"/>
                  </a:lnTo>
                  <a:lnTo>
                    <a:pt x="21241" y="11105"/>
                  </a:lnTo>
                  <a:lnTo>
                    <a:pt x="21241" y="11105"/>
                  </a:lnTo>
                  <a:lnTo>
                    <a:pt x="21323" y="11105"/>
                  </a:lnTo>
                  <a:lnTo>
                    <a:pt x="26050" y="11250"/>
                  </a:lnTo>
                  <a:lnTo>
                    <a:pt x="25906" y="10775"/>
                  </a:lnTo>
                  <a:lnTo>
                    <a:pt x="25328" y="869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1569375" y="2072600"/>
              <a:ext cx="232750" cy="85175"/>
            </a:xfrm>
            <a:custGeom>
              <a:rect b="b" l="l" r="r" t="t"/>
              <a:pathLst>
                <a:path extrusionOk="0" h="3407" w="9310">
                  <a:moveTo>
                    <a:pt x="9289" y="1"/>
                  </a:moveTo>
                  <a:lnTo>
                    <a:pt x="9206" y="21"/>
                  </a:lnTo>
                  <a:lnTo>
                    <a:pt x="8959" y="166"/>
                  </a:lnTo>
                  <a:lnTo>
                    <a:pt x="8009" y="641"/>
                  </a:lnTo>
                  <a:lnTo>
                    <a:pt x="7349" y="971"/>
                  </a:lnTo>
                  <a:lnTo>
                    <a:pt x="6585" y="1322"/>
                  </a:lnTo>
                  <a:lnTo>
                    <a:pt x="5718" y="1693"/>
                  </a:lnTo>
                  <a:lnTo>
                    <a:pt x="4789" y="2065"/>
                  </a:lnTo>
                  <a:lnTo>
                    <a:pt x="3840" y="2374"/>
                  </a:lnTo>
                  <a:lnTo>
                    <a:pt x="2952" y="2663"/>
                  </a:lnTo>
                  <a:lnTo>
                    <a:pt x="2126" y="2890"/>
                  </a:lnTo>
                  <a:lnTo>
                    <a:pt x="1424" y="3056"/>
                  </a:lnTo>
                  <a:lnTo>
                    <a:pt x="372" y="3303"/>
                  </a:lnTo>
                  <a:lnTo>
                    <a:pt x="83" y="3365"/>
                  </a:lnTo>
                  <a:lnTo>
                    <a:pt x="21" y="3386"/>
                  </a:lnTo>
                  <a:lnTo>
                    <a:pt x="0" y="3406"/>
                  </a:lnTo>
                  <a:lnTo>
                    <a:pt x="103" y="3406"/>
                  </a:lnTo>
                  <a:lnTo>
                    <a:pt x="392" y="3386"/>
                  </a:lnTo>
                  <a:lnTo>
                    <a:pt x="847" y="3324"/>
                  </a:lnTo>
                  <a:lnTo>
                    <a:pt x="1445" y="3241"/>
                  </a:lnTo>
                  <a:lnTo>
                    <a:pt x="2188" y="3076"/>
                  </a:lnTo>
                  <a:lnTo>
                    <a:pt x="3014" y="2870"/>
                  </a:lnTo>
                  <a:lnTo>
                    <a:pt x="3922" y="2622"/>
                  </a:lnTo>
                  <a:lnTo>
                    <a:pt x="4872" y="2292"/>
                  </a:lnTo>
                  <a:lnTo>
                    <a:pt x="5821" y="1920"/>
                  </a:lnTo>
                  <a:lnTo>
                    <a:pt x="6667" y="1528"/>
                  </a:lnTo>
                  <a:lnTo>
                    <a:pt x="7431" y="1157"/>
                  </a:lnTo>
                  <a:lnTo>
                    <a:pt x="8092" y="806"/>
                  </a:lnTo>
                  <a:lnTo>
                    <a:pt x="8608" y="496"/>
                  </a:lnTo>
                  <a:lnTo>
                    <a:pt x="9000" y="248"/>
                  </a:lnTo>
                  <a:lnTo>
                    <a:pt x="9248" y="63"/>
                  </a:lnTo>
                  <a:lnTo>
                    <a:pt x="9309"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1686000" y="2409575"/>
              <a:ext cx="704400" cy="180125"/>
            </a:xfrm>
            <a:custGeom>
              <a:rect b="b" l="l" r="r" t="t"/>
              <a:pathLst>
                <a:path extrusionOk="0" h="7205" w="28176">
                  <a:moveTo>
                    <a:pt x="28093" y="0"/>
                  </a:moveTo>
                  <a:lnTo>
                    <a:pt x="27866" y="42"/>
                  </a:lnTo>
                  <a:lnTo>
                    <a:pt x="27040" y="248"/>
                  </a:lnTo>
                  <a:lnTo>
                    <a:pt x="24027" y="971"/>
                  </a:lnTo>
                  <a:lnTo>
                    <a:pt x="19527" y="2085"/>
                  </a:lnTo>
                  <a:lnTo>
                    <a:pt x="14057" y="3489"/>
                  </a:lnTo>
                  <a:lnTo>
                    <a:pt x="8566" y="4892"/>
                  </a:lnTo>
                  <a:lnTo>
                    <a:pt x="4087" y="6069"/>
                  </a:lnTo>
                  <a:lnTo>
                    <a:pt x="1094" y="6874"/>
                  </a:lnTo>
                  <a:lnTo>
                    <a:pt x="268" y="7122"/>
                  </a:lnTo>
                  <a:lnTo>
                    <a:pt x="62" y="7184"/>
                  </a:lnTo>
                  <a:lnTo>
                    <a:pt x="0" y="7204"/>
                  </a:lnTo>
                  <a:lnTo>
                    <a:pt x="62" y="7204"/>
                  </a:lnTo>
                  <a:lnTo>
                    <a:pt x="289" y="7163"/>
                  </a:lnTo>
                  <a:lnTo>
                    <a:pt x="1115" y="6977"/>
                  </a:lnTo>
                  <a:lnTo>
                    <a:pt x="4128" y="6234"/>
                  </a:lnTo>
                  <a:lnTo>
                    <a:pt x="8628" y="5119"/>
                  </a:lnTo>
                  <a:lnTo>
                    <a:pt x="14119" y="3736"/>
                  </a:lnTo>
                  <a:lnTo>
                    <a:pt x="19589" y="2312"/>
                  </a:lnTo>
                  <a:lnTo>
                    <a:pt x="24068" y="1136"/>
                  </a:lnTo>
                  <a:lnTo>
                    <a:pt x="27081" y="331"/>
                  </a:lnTo>
                  <a:lnTo>
                    <a:pt x="27886" y="104"/>
                  </a:lnTo>
                  <a:lnTo>
                    <a:pt x="28093" y="42"/>
                  </a:lnTo>
                  <a:lnTo>
                    <a:pt x="28175"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1762375" y="2795050"/>
              <a:ext cx="738450" cy="178050"/>
            </a:xfrm>
            <a:custGeom>
              <a:rect b="b" l="l" r="r" t="t"/>
              <a:pathLst>
                <a:path extrusionOk="0" h="7122" w="29538">
                  <a:moveTo>
                    <a:pt x="29455" y="0"/>
                  </a:moveTo>
                  <a:lnTo>
                    <a:pt x="29228" y="21"/>
                  </a:lnTo>
                  <a:lnTo>
                    <a:pt x="28340" y="145"/>
                  </a:lnTo>
                  <a:lnTo>
                    <a:pt x="26958" y="372"/>
                  </a:lnTo>
                  <a:lnTo>
                    <a:pt x="26111" y="537"/>
                  </a:lnTo>
                  <a:lnTo>
                    <a:pt x="25141" y="723"/>
                  </a:lnTo>
                  <a:lnTo>
                    <a:pt x="24088" y="950"/>
                  </a:lnTo>
                  <a:lnTo>
                    <a:pt x="22953" y="1198"/>
                  </a:lnTo>
                  <a:lnTo>
                    <a:pt x="20435" y="1796"/>
                  </a:lnTo>
                  <a:lnTo>
                    <a:pt x="17669" y="2498"/>
                  </a:lnTo>
                  <a:lnTo>
                    <a:pt x="14697" y="3262"/>
                  </a:lnTo>
                  <a:lnTo>
                    <a:pt x="4314" y="6028"/>
                  </a:lnTo>
                  <a:lnTo>
                    <a:pt x="1156" y="6812"/>
                  </a:lnTo>
                  <a:lnTo>
                    <a:pt x="310" y="7039"/>
                  </a:lnTo>
                  <a:lnTo>
                    <a:pt x="83" y="7101"/>
                  </a:lnTo>
                  <a:lnTo>
                    <a:pt x="0" y="7122"/>
                  </a:lnTo>
                  <a:lnTo>
                    <a:pt x="83" y="7122"/>
                  </a:lnTo>
                  <a:lnTo>
                    <a:pt x="310" y="7080"/>
                  </a:lnTo>
                  <a:lnTo>
                    <a:pt x="1177" y="6915"/>
                  </a:lnTo>
                  <a:lnTo>
                    <a:pt x="2560" y="6606"/>
                  </a:lnTo>
                  <a:lnTo>
                    <a:pt x="4355" y="6193"/>
                  </a:lnTo>
                  <a:lnTo>
                    <a:pt x="6543" y="5656"/>
                  </a:lnTo>
                  <a:lnTo>
                    <a:pt x="9041" y="4996"/>
                  </a:lnTo>
                  <a:lnTo>
                    <a:pt x="14759" y="3509"/>
                  </a:lnTo>
                  <a:lnTo>
                    <a:pt x="17731" y="2725"/>
                  </a:lnTo>
                  <a:lnTo>
                    <a:pt x="20497" y="2023"/>
                  </a:lnTo>
                  <a:lnTo>
                    <a:pt x="22994" y="1404"/>
                  </a:lnTo>
                  <a:lnTo>
                    <a:pt x="25182" y="909"/>
                  </a:lnTo>
                  <a:lnTo>
                    <a:pt x="26999" y="516"/>
                  </a:lnTo>
                  <a:lnTo>
                    <a:pt x="28361" y="227"/>
                  </a:lnTo>
                  <a:lnTo>
                    <a:pt x="29228" y="62"/>
                  </a:lnTo>
                  <a:lnTo>
                    <a:pt x="29455" y="21"/>
                  </a:lnTo>
                  <a:lnTo>
                    <a:pt x="29538"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1762375" y="2795050"/>
              <a:ext cx="738450" cy="178050"/>
            </a:xfrm>
            <a:custGeom>
              <a:rect b="b" l="l" r="r" t="t"/>
              <a:pathLst>
                <a:path extrusionOk="0" fill="none" h="7122" w="29538">
                  <a:moveTo>
                    <a:pt x="29538" y="0"/>
                  </a:moveTo>
                  <a:lnTo>
                    <a:pt x="29538" y="0"/>
                  </a:lnTo>
                  <a:lnTo>
                    <a:pt x="29455" y="21"/>
                  </a:lnTo>
                  <a:lnTo>
                    <a:pt x="29228" y="62"/>
                  </a:lnTo>
                  <a:lnTo>
                    <a:pt x="29228" y="62"/>
                  </a:lnTo>
                  <a:lnTo>
                    <a:pt x="28361" y="227"/>
                  </a:lnTo>
                  <a:lnTo>
                    <a:pt x="28361" y="227"/>
                  </a:lnTo>
                  <a:lnTo>
                    <a:pt x="26999" y="516"/>
                  </a:lnTo>
                  <a:lnTo>
                    <a:pt x="25182" y="909"/>
                  </a:lnTo>
                  <a:lnTo>
                    <a:pt x="25182" y="909"/>
                  </a:lnTo>
                  <a:lnTo>
                    <a:pt x="22994" y="1404"/>
                  </a:lnTo>
                  <a:lnTo>
                    <a:pt x="20497" y="2023"/>
                  </a:lnTo>
                  <a:lnTo>
                    <a:pt x="17731" y="2725"/>
                  </a:lnTo>
                  <a:lnTo>
                    <a:pt x="14759" y="3509"/>
                  </a:lnTo>
                  <a:lnTo>
                    <a:pt x="14759" y="3509"/>
                  </a:lnTo>
                  <a:lnTo>
                    <a:pt x="9041" y="4996"/>
                  </a:lnTo>
                  <a:lnTo>
                    <a:pt x="6543" y="5656"/>
                  </a:lnTo>
                  <a:lnTo>
                    <a:pt x="4355" y="6193"/>
                  </a:lnTo>
                  <a:lnTo>
                    <a:pt x="4355" y="6193"/>
                  </a:lnTo>
                  <a:lnTo>
                    <a:pt x="2560" y="6606"/>
                  </a:lnTo>
                  <a:lnTo>
                    <a:pt x="1177" y="6915"/>
                  </a:lnTo>
                  <a:lnTo>
                    <a:pt x="1177" y="6915"/>
                  </a:lnTo>
                  <a:lnTo>
                    <a:pt x="310" y="7080"/>
                  </a:lnTo>
                  <a:lnTo>
                    <a:pt x="310" y="7080"/>
                  </a:lnTo>
                  <a:lnTo>
                    <a:pt x="83" y="7122"/>
                  </a:lnTo>
                  <a:lnTo>
                    <a:pt x="0" y="7122"/>
                  </a:lnTo>
                  <a:lnTo>
                    <a:pt x="0" y="7122"/>
                  </a:lnTo>
                  <a:lnTo>
                    <a:pt x="83" y="7101"/>
                  </a:lnTo>
                  <a:lnTo>
                    <a:pt x="310" y="7039"/>
                  </a:lnTo>
                  <a:lnTo>
                    <a:pt x="310" y="7039"/>
                  </a:lnTo>
                  <a:lnTo>
                    <a:pt x="1156" y="6812"/>
                  </a:lnTo>
                  <a:lnTo>
                    <a:pt x="1156" y="6812"/>
                  </a:lnTo>
                  <a:lnTo>
                    <a:pt x="4314" y="6028"/>
                  </a:lnTo>
                  <a:lnTo>
                    <a:pt x="4314" y="6028"/>
                  </a:lnTo>
                  <a:lnTo>
                    <a:pt x="14697" y="3262"/>
                  </a:lnTo>
                  <a:lnTo>
                    <a:pt x="14697" y="3262"/>
                  </a:lnTo>
                  <a:lnTo>
                    <a:pt x="17669" y="2498"/>
                  </a:lnTo>
                  <a:lnTo>
                    <a:pt x="20435" y="1796"/>
                  </a:lnTo>
                  <a:lnTo>
                    <a:pt x="22953" y="1198"/>
                  </a:lnTo>
                  <a:lnTo>
                    <a:pt x="24088" y="950"/>
                  </a:lnTo>
                  <a:lnTo>
                    <a:pt x="25141" y="723"/>
                  </a:lnTo>
                  <a:lnTo>
                    <a:pt x="25141" y="723"/>
                  </a:lnTo>
                  <a:lnTo>
                    <a:pt x="26111" y="537"/>
                  </a:lnTo>
                  <a:lnTo>
                    <a:pt x="26958" y="372"/>
                  </a:lnTo>
                  <a:lnTo>
                    <a:pt x="28340" y="145"/>
                  </a:lnTo>
                  <a:lnTo>
                    <a:pt x="28340" y="145"/>
                  </a:lnTo>
                  <a:lnTo>
                    <a:pt x="29228" y="21"/>
                  </a:lnTo>
                  <a:lnTo>
                    <a:pt x="29228" y="21"/>
                  </a:lnTo>
                  <a:lnTo>
                    <a:pt x="29455" y="0"/>
                  </a:lnTo>
                  <a:lnTo>
                    <a:pt x="295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3026125" y="1535925"/>
              <a:ext cx="506250" cy="385500"/>
            </a:xfrm>
            <a:custGeom>
              <a:rect b="b" l="l" r="r" t="t"/>
              <a:pathLst>
                <a:path extrusionOk="0" h="15420" w="20250">
                  <a:moveTo>
                    <a:pt x="7782" y="1"/>
                  </a:moveTo>
                  <a:lnTo>
                    <a:pt x="7679" y="21"/>
                  </a:lnTo>
                  <a:lnTo>
                    <a:pt x="7576" y="63"/>
                  </a:lnTo>
                  <a:lnTo>
                    <a:pt x="7493" y="145"/>
                  </a:lnTo>
                  <a:lnTo>
                    <a:pt x="7431" y="269"/>
                  </a:lnTo>
                  <a:lnTo>
                    <a:pt x="7369" y="414"/>
                  </a:lnTo>
                  <a:lnTo>
                    <a:pt x="7349" y="620"/>
                  </a:lnTo>
                  <a:lnTo>
                    <a:pt x="7349" y="723"/>
                  </a:lnTo>
                  <a:lnTo>
                    <a:pt x="7328" y="826"/>
                  </a:lnTo>
                  <a:lnTo>
                    <a:pt x="7246" y="1053"/>
                  </a:lnTo>
                  <a:lnTo>
                    <a:pt x="7122" y="1281"/>
                  </a:lnTo>
                  <a:lnTo>
                    <a:pt x="6957" y="1508"/>
                  </a:lnTo>
                  <a:lnTo>
                    <a:pt x="6750" y="1755"/>
                  </a:lnTo>
                  <a:lnTo>
                    <a:pt x="6523" y="2024"/>
                  </a:lnTo>
                  <a:lnTo>
                    <a:pt x="6028" y="2540"/>
                  </a:lnTo>
                  <a:lnTo>
                    <a:pt x="5470" y="3076"/>
                  </a:lnTo>
                  <a:lnTo>
                    <a:pt x="4934" y="3634"/>
                  </a:lnTo>
                  <a:lnTo>
                    <a:pt x="4686" y="3902"/>
                  </a:lnTo>
                  <a:lnTo>
                    <a:pt x="4438" y="4170"/>
                  </a:lnTo>
                  <a:lnTo>
                    <a:pt x="4232" y="4439"/>
                  </a:lnTo>
                  <a:lnTo>
                    <a:pt x="4046" y="4707"/>
                  </a:lnTo>
                  <a:lnTo>
                    <a:pt x="3902" y="4955"/>
                  </a:lnTo>
                  <a:lnTo>
                    <a:pt x="3757" y="5223"/>
                  </a:lnTo>
                  <a:lnTo>
                    <a:pt x="3530" y="5718"/>
                  </a:lnTo>
                  <a:lnTo>
                    <a:pt x="3344" y="6152"/>
                  </a:lnTo>
                  <a:lnTo>
                    <a:pt x="3220" y="6565"/>
                  </a:lnTo>
                  <a:lnTo>
                    <a:pt x="3138" y="6895"/>
                  </a:lnTo>
                  <a:lnTo>
                    <a:pt x="3097" y="7143"/>
                  </a:lnTo>
                  <a:lnTo>
                    <a:pt x="3055" y="7370"/>
                  </a:lnTo>
                  <a:lnTo>
                    <a:pt x="0" y="8422"/>
                  </a:lnTo>
                  <a:lnTo>
                    <a:pt x="2147" y="15420"/>
                  </a:lnTo>
                  <a:lnTo>
                    <a:pt x="3551" y="14945"/>
                  </a:lnTo>
                  <a:lnTo>
                    <a:pt x="4851" y="14512"/>
                  </a:lnTo>
                  <a:lnTo>
                    <a:pt x="6193" y="14037"/>
                  </a:lnTo>
                  <a:lnTo>
                    <a:pt x="7018" y="13665"/>
                  </a:lnTo>
                  <a:lnTo>
                    <a:pt x="8628" y="12943"/>
                  </a:lnTo>
                  <a:lnTo>
                    <a:pt x="13108" y="10879"/>
                  </a:lnTo>
                  <a:lnTo>
                    <a:pt x="17463" y="8835"/>
                  </a:lnTo>
                  <a:lnTo>
                    <a:pt x="18949" y="8113"/>
                  </a:lnTo>
                  <a:lnTo>
                    <a:pt x="19403" y="7906"/>
                  </a:lnTo>
                  <a:lnTo>
                    <a:pt x="19589" y="7783"/>
                  </a:lnTo>
                  <a:lnTo>
                    <a:pt x="19754" y="7659"/>
                  </a:lnTo>
                  <a:lnTo>
                    <a:pt x="19857" y="7555"/>
                  </a:lnTo>
                  <a:lnTo>
                    <a:pt x="19940" y="7452"/>
                  </a:lnTo>
                  <a:lnTo>
                    <a:pt x="19981" y="7349"/>
                  </a:lnTo>
                  <a:lnTo>
                    <a:pt x="20002" y="7246"/>
                  </a:lnTo>
                  <a:lnTo>
                    <a:pt x="19981" y="7163"/>
                  </a:lnTo>
                  <a:lnTo>
                    <a:pt x="19961" y="7081"/>
                  </a:lnTo>
                  <a:lnTo>
                    <a:pt x="19919" y="6998"/>
                  </a:lnTo>
                  <a:lnTo>
                    <a:pt x="19816" y="6874"/>
                  </a:lnTo>
                  <a:lnTo>
                    <a:pt x="19713" y="6771"/>
                  </a:lnTo>
                  <a:lnTo>
                    <a:pt x="19589" y="6709"/>
                  </a:lnTo>
                  <a:lnTo>
                    <a:pt x="15296" y="7514"/>
                  </a:lnTo>
                  <a:lnTo>
                    <a:pt x="16658" y="7081"/>
                  </a:lnTo>
                  <a:lnTo>
                    <a:pt x="16968" y="6957"/>
                  </a:lnTo>
                  <a:lnTo>
                    <a:pt x="17401" y="6750"/>
                  </a:lnTo>
                  <a:lnTo>
                    <a:pt x="17876" y="6503"/>
                  </a:lnTo>
                  <a:lnTo>
                    <a:pt x="18412" y="6193"/>
                  </a:lnTo>
                  <a:lnTo>
                    <a:pt x="18908" y="5884"/>
                  </a:lnTo>
                  <a:lnTo>
                    <a:pt x="19362" y="5574"/>
                  </a:lnTo>
                  <a:lnTo>
                    <a:pt x="19548" y="5409"/>
                  </a:lnTo>
                  <a:lnTo>
                    <a:pt x="19713" y="5264"/>
                  </a:lnTo>
                  <a:lnTo>
                    <a:pt x="19837" y="5140"/>
                  </a:lnTo>
                  <a:lnTo>
                    <a:pt x="19919" y="5017"/>
                  </a:lnTo>
                  <a:lnTo>
                    <a:pt x="20002" y="4872"/>
                  </a:lnTo>
                  <a:lnTo>
                    <a:pt x="20043" y="4707"/>
                  </a:lnTo>
                  <a:lnTo>
                    <a:pt x="20064" y="4583"/>
                  </a:lnTo>
                  <a:lnTo>
                    <a:pt x="20064" y="4459"/>
                  </a:lnTo>
                  <a:lnTo>
                    <a:pt x="20043" y="4335"/>
                  </a:lnTo>
                  <a:lnTo>
                    <a:pt x="20022" y="4232"/>
                  </a:lnTo>
                  <a:lnTo>
                    <a:pt x="19919" y="4046"/>
                  </a:lnTo>
                  <a:lnTo>
                    <a:pt x="19816" y="3902"/>
                  </a:lnTo>
                  <a:lnTo>
                    <a:pt x="19713" y="3799"/>
                  </a:lnTo>
                  <a:lnTo>
                    <a:pt x="19672" y="3716"/>
                  </a:lnTo>
                  <a:lnTo>
                    <a:pt x="19672" y="3696"/>
                  </a:lnTo>
                  <a:lnTo>
                    <a:pt x="19713" y="3675"/>
                  </a:lnTo>
                  <a:lnTo>
                    <a:pt x="19775" y="3634"/>
                  </a:lnTo>
                  <a:lnTo>
                    <a:pt x="19857" y="3592"/>
                  </a:lnTo>
                  <a:lnTo>
                    <a:pt x="20002" y="3448"/>
                  </a:lnTo>
                  <a:lnTo>
                    <a:pt x="20126" y="3262"/>
                  </a:lnTo>
                  <a:lnTo>
                    <a:pt x="20208" y="3076"/>
                  </a:lnTo>
                  <a:lnTo>
                    <a:pt x="20250" y="2973"/>
                  </a:lnTo>
                  <a:lnTo>
                    <a:pt x="20250" y="2870"/>
                  </a:lnTo>
                  <a:lnTo>
                    <a:pt x="20229" y="2787"/>
                  </a:lnTo>
                  <a:lnTo>
                    <a:pt x="20208" y="2705"/>
                  </a:lnTo>
                  <a:lnTo>
                    <a:pt x="20146" y="2643"/>
                  </a:lnTo>
                  <a:lnTo>
                    <a:pt x="20064" y="2581"/>
                  </a:lnTo>
                  <a:lnTo>
                    <a:pt x="19940" y="2540"/>
                  </a:lnTo>
                  <a:lnTo>
                    <a:pt x="19775" y="2519"/>
                  </a:lnTo>
                  <a:lnTo>
                    <a:pt x="19568" y="2540"/>
                  </a:lnTo>
                  <a:lnTo>
                    <a:pt x="19259" y="2581"/>
                  </a:lnTo>
                  <a:lnTo>
                    <a:pt x="18867" y="2684"/>
                  </a:lnTo>
                  <a:lnTo>
                    <a:pt x="18392" y="2787"/>
                  </a:lnTo>
                  <a:lnTo>
                    <a:pt x="17318" y="3097"/>
                  </a:lnTo>
                  <a:lnTo>
                    <a:pt x="16142" y="3448"/>
                  </a:lnTo>
                  <a:lnTo>
                    <a:pt x="14057" y="4129"/>
                  </a:lnTo>
                  <a:lnTo>
                    <a:pt x="13128" y="4439"/>
                  </a:lnTo>
                  <a:lnTo>
                    <a:pt x="14429" y="3221"/>
                  </a:lnTo>
                  <a:lnTo>
                    <a:pt x="15399" y="2313"/>
                  </a:lnTo>
                  <a:lnTo>
                    <a:pt x="15956" y="1755"/>
                  </a:lnTo>
                  <a:lnTo>
                    <a:pt x="16142" y="1569"/>
                  </a:lnTo>
                  <a:lnTo>
                    <a:pt x="16369" y="1404"/>
                  </a:lnTo>
                  <a:lnTo>
                    <a:pt x="16575" y="1198"/>
                  </a:lnTo>
                  <a:lnTo>
                    <a:pt x="16782" y="1012"/>
                  </a:lnTo>
                  <a:lnTo>
                    <a:pt x="16864" y="909"/>
                  </a:lnTo>
                  <a:lnTo>
                    <a:pt x="16926" y="806"/>
                  </a:lnTo>
                  <a:lnTo>
                    <a:pt x="16968" y="703"/>
                  </a:lnTo>
                  <a:lnTo>
                    <a:pt x="16988" y="599"/>
                  </a:lnTo>
                  <a:lnTo>
                    <a:pt x="16968" y="496"/>
                  </a:lnTo>
                  <a:lnTo>
                    <a:pt x="16926" y="393"/>
                  </a:lnTo>
                  <a:lnTo>
                    <a:pt x="16844" y="290"/>
                  </a:lnTo>
                  <a:lnTo>
                    <a:pt x="16720" y="187"/>
                  </a:lnTo>
                  <a:lnTo>
                    <a:pt x="16658" y="145"/>
                  </a:lnTo>
                  <a:lnTo>
                    <a:pt x="16555" y="125"/>
                  </a:lnTo>
                  <a:lnTo>
                    <a:pt x="16452" y="125"/>
                  </a:lnTo>
                  <a:lnTo>
                    <a:pt x="16328" y="145"/>
                  </a:lnTo>
                  <a:lnTo>
                    <a:pt x="16039" y="207"/>
                  </a:lnTo>
                  <a:lnTo>
                    <a:pt x="15688" y="352"/>
                  </a:lnTo>
                  <a:lnTo>
                    <a:pt x="15296" y="517"/>
                  </a:lnTo>
                  <a:lnTo>
                    <a:pt x="14883" y="723"/>
                  </a:lnTo>
                  <a:lnTo>
                    <a:pt x="14449" y="971"/>
                  </a:lnTo>
                  <a:lnTo>
                    <a:pt x="13995" y="1239"/>
                  </a:lnTo>
                  <a:lnTo>
                    <a:pt x="13520" y="1528"/>
                  </a:lnTo>
                  <a:lnTo>
                    <a:pt x="13066" y="1817"/>
                  </a:lnTo>
                  <a:lnTo>
                    <a:pt x="12199" y="2416"/>
                  </a:lnTo>
                  <a:lnTo>
                    <a:pt x="11828" y="2725"/>
                  </a:lnTo>
                  <a:lnTo>
                    <a:pt x="11477" y="2994"/>
                  </a:lnTo>
                  <a:lnTo>
                    <a:pt x="11188" y="3262"/>
                  </a:lnTo>
                  <a:lnTo>
                    <a:pt x="10961" y="3468"/>
                  </a:lnTo>
                  <a:lnTo>
                    <a:pt x="10755" y="3675"/>
                  </a:lnTo>
                  <a:lnTo>
                    <a:pt x="10527" y="3840"/>
                  </a:lnTo>
                  <a:lnTo>
                    <a:pt x="10280" y="4005"/>
                  </a:lnTo>
                  <a:lnTo>
                    <a:pt x="10032" y="4129"/>
                  </a:lnTo>
                  <a:lnTo>
                    <a:pt x="9764" y="4253"/>
                  </a:lnTo>
                  <a:lnTo>
                    <a:pt x="9516" y="4356"/>
                  </a:lnTo>
                  <a:lnTo>
                    <a:pt x="9268" y="4439"/>
                  </a:lnTo>
                  <a:lnTo>
                    <a:pt x="9021" y="4501"/>
                  </a:lnTo>
                  <a:lnTo>
                    <a:pt x="8567" y="4604"/>
                  </a:lnTo>
                  <a:lnTo>
                    <a:pt x="8195" y="4666"/>
                  </a:lnTo>
                  <a:lnTo>
                    <a:pt x="7844" y="4686"/>
                  </a:lnTo>
                  <a:lnTo>
                    <a:pt x="8009" y="4273"/>
                  </a:lnTo>
                  <a:lnTo>
                    <a:pt x="8340" y="3303"/>
                  </a:lnTo>
                  <a:lnTo>
                    <a:pt x="8525" y="2746"/>
                  </a:lnTo>
                  <a:lnTo>
                    <a:pt x="8670" y="2168"/>
                  </a:lnTo>
                  <a:lnTo>
                    <a:pt x="8711" y="1920"/>
                  </a:lnTo>
                  <a:lnTo>
                    <a:pt x="8752" y="1673"/>
                  </a:lnTo>
                  <a:lnTo>
                    <a:pt x="8773" y="1466"/>
                  </a:lnTo>
                  <a:lnTo>
                    <a:pt x="8773" y="1301"/>
                  </a:lnTo>
                  <a:lnTo>
                    <a:pt x="8732" y="1053"/>
                  </a:lnTo>
                  <a:lnTo>
                    <a:pt x="8670" y="847"/>
                  </a:lnTo>
                  <a:lnTo>
                    <a:pt x="8587" y="661"/>
                  </a:lnTo>
                  <a:lnTo>
                    <a:pt x="8484" y="476"/>
                  </a:lnTo>
                  <a:lnTo>
                    <a:pt x="8381" y="331"/>
                  </a:lnTo>
                  <a:lnTo>
                    <a:pt x="8278" y="207"/>
                  </a:lnTo>
                  <a:lnTo>
                    <a:pt x="8154" y="125"/>
                  </a:lnTo>
                  <a:lnTo>
                    <a:pt x="8030" y="42"/>
                  </a:lnTo>
                  <a:lnTo>
                    <a:pt x="7906"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3347100" y="1627275"/>
              <a:ext cx="171850" cy="84125"/>
            </a:xfrm>
            <a:custGeom>
              <a:rect b="b" l="l" r="r" t="t"/>
              <a:pathLst>
                <a:path extrusionOk="0" h="3365" w="6874">
                  <a:moveTo>
                    <a:pt x="6833" y="0"/>
                  </a:moveTo>
                  <a:lnTo>
                    <a:pt x="6791" y="21"/>
                  </a:lnTo>
                  <a:lnTo>
                    <a:pt x="6585" y="103"/>
                  </a:lnTo>
                  <a:lnTo>
                    <a:pt x="5842" y="454"/>
                  </a:lnTo>
                  <a:lnTo>
                    <a:pt x="3427" y="1652"/>
                  </a:lnTo>
                  <a:lnTo>
                    <a:pt x="991" y="2828"/>
                  </a:lnTo>
                  <a:lnTo>
                    <a:pt x="269" y="3200"/>
                  </a:lnTo>
                  <a:lnTo>
                    <a:pt x="62" y="3303"/>
                  </a:lnTo>
                  <a:lnTo>
                    <a:pt x="21" y="3323"/>
                  </a:lnTo>
                  <a:lnTo>
                    <a:pt x="0" y="3344"/>
                  </a:lnTo>
                  <a:lnTo>
                    <a:pt x="21" y="3365"/>
                  </a:lnTo>
                  <a:lnTo>
                    <a:pt x="83" y="3344"/>
                  </a:lnTo>
                  <a:lnTo>
                    <a:pt x="310" y="3303"/>
                  </a:lnTo>
                  <a:lnTo>
                    <a:pt x="640" y="3179"/>
                  </a:lnTo>
                  <a:lnTo>
                    <a:pt x="1074" y="3014"/>
                  </a:lnTo>
                  <a:lnTo>
                    <a:pt x="1610" y="2787"/>
                  </a:lnTo>
                  <a:lnTo>
                    <a:pt x="2188" y="2539"/>
                  </a:lnTo>
                  <a:lnTo>
                    <a:pt x="2849" y="2230"/>
                  </a:lnTo>
                  <a:lnTo>
                    <a:pt x="3551" y="1899"/>
                  </a:lnTo>
                  <a:lnTo>
                    <a:pt x="4232" y="1548"/>
                  </a:lnTo>
                  <a:lnTo>
                    <a:pt x="4872" y="1218"/>
                  </a:lnTo>
                  <a:lnTo>
                    <a:pt x="5924" y="640"/>
                  </a:lnTo>
                  <a:lnTo>
                    <a:pt x="6626" y="207"/>
                  </a:lnTo>
                  <a:lnTo>
                    <a:pt x="6812" y="83"/>
                  </a:lnTo>
                  <a:lnTo>
                    <a:pt x="6853" y="42"/>
                  </a:lnTo>
                  <a:lnTo>
                    <a:pt x="6874" y="21"/>
                  </a:lnTo>
                  <a:lnTo>
                    <a:pt x="6833" y="0"/>
                  </a:ln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1560600" y="1658750"/>
              <a:ext cx="1599725" cy="588300"/>
            </a:xfrm>
            <a:custGeom>
              <a:rect b="b" l="l" r="r" t="t"/>
              <a:pathLst>
                <a:path extrusionOk="0" h="23532" w="63989">
                  <a:moveTo>
                    <a:pt x="7411" y="0"/>
                  </a:moveTo>
                  <a:lnTo>
                    <a:pt x="6833" y="83"/>
                  </a:lnTo>
                  <a:lnTo>
                    <a:pt x="6255" y="186"/>
                  </a:lnTo>
                  <a:lnTo>
                    <a:pt x="5677" y="351"/>
                  </a:lnTo>
                  <a:lnTo>
                    <a:pt x="5099" y="537"/>
                  </a:lnTo>
                  <a:lnTo>
                    <a:pt x="4541" y="785"/>
                  </a:lnTo>
                  <a:lnTo>
                    <a:pt x="4005" y="1053"/>
                  </a:lnTo>
                  <a:lnTo>
                    <a:pt x="3489" y="1383"/>
                  </a:lnTo>
                  <a:lnTo>
                    <a:pt x="2993" y="1734"/>
                  </a:lnTo>
                  <a:lnTo>
                    <a:pt x="2539" y="2106"/>
                  </a:lnTo>
                  <a:lnTo>
                    <a:pt x="2106" y="2519"/>
                  </a:lnTo>
                  <a:lnTo>
                    <a:pt x="1693" y="2952"/>
                  </a:lnTo>
                  <a:lnTo>
                    <a:pt x="1321" y="3427"/>
                  </a:lnTo>
                  <a:lnTo>
                    <a:pt x="991" y="3922"/>
                  </a:lnTo>
                  <a:lnTo>
                    <a:pt x="702" y="4438"/>
                  </a:lnTo>
                  <a:lnTo>
                    <a:pt x="578" y="4707"/>
                  </a:lnTo>
                  <a:lnTo>
                    <a:pt x="454" y="4975"/>
                  </a:lnTo>
                  <a:lnTo>
                    <a:pt x="351" y="5243"/>
                  </a:lnTo>
                  <a:lnTo>
                    <a:pt x="269" y="5532"/>
                  </a:lnTo>
                  <a:lnTo>
                    <a:pt x="186" y="5821"/>
                  </a:lnTo>
                  <a:lnTo>
                    <a:pt x="124" y="6110"/>
                  </a:lnTo>
                  <a:lnTo>
                    <a:pt x="62" y="6399"/>
                  </a:lnTo>
                  <a:lnTo>
                    <a:pt x="42" y="6688"/>
                  </a:lnTo>
                  <a:lnTo>
                    <a:pt x="21" y="6977"/>
                  </a:lnTo>
                  <a:lnTo>
                    <a:pt x="0" y="7287"/>
                  </a:lnTo>
                  <a:lnTo>
                    <a:pt x="21" y="7576"/>
                  </a:lnTo>
                  <a:lnTo>
                    <a:pt x="42" y="7885"/>
                  </a:lnTo>
                  <a:lnTo>
                    <a:pt x="83" y="8195"/>
                  </a:lnTo>
                  <a:lnTo>
                    <a:pt x="124" y="8505"/>
                  </a:lnTo>
                  <a:lnTo>
                    <a:pt x="207" y="8814"/>
                  </a:lnTo>
                  <a:lnTo>
                    <a:pt x="310" y="9124"/>
                  </a:lnTo>
                  <a:lnTo>
                    <a:pt x="413" y="9433"/>
                  </a:lnTo>
                  <a:lnTo>
                    <a:pt x="537" y="9764"/>
                  </a:lnTo>
                  <a:lnTo>
                    <a:pt x="682" y="10073"/>
                  </a:lnTo>
                  <a:lnTo>
                    <a:pt x="847" y="10383"/>
                  </a:lnTo>
                  <a:lnTo>
                    <a:pt x="1032" y="10693"/>
                  </a:lnTo>
                  <a:lnTo>
                    <a:pt x="1239" y="11023"/>
                  </a:lnTo>
                  <a:lnTo>
                    <a:pt x="1466" y="11332"/>
                  </a:lnTo>
                  <a:lnTo>
                    <a:pt x="1714" y="11642"/>
                  </a:lnTo>
                  <a:lnTo>
                    <a:pt x="1982" y="11952"/>
                  </a:lnTo>
                  <a:lnTo>
                    <a:pt x="2271" y="12261"/>
                  </a:lnTo>
                  <a:lnTo>
                    <a:pt x="2580" y="12571"/>
                  </a:lnTo>
                  <a:lnTo>
                    <a:pt x="2911" y="12881"/>
                  </a:lnTo>
                  <a:lnTo>
                    <a:pt x="3840" y="13438"/>
                  </a:lnTo>
                  <a:lnTo>
                    <a:pt x="4934" y="14057"/>
                  </a:lnTo>
                  <a:lnTo>
                    <a:pt x="6378" y="14841"/>
                  </a:lnTo>
                  <a:lnTo>
                    <a:pt x="8154" y="15791"/>
                  </a:lnTo>
                  <a:lnTo>
                    <a:pt x="10156" y="16823"/>
                  </a:lnTo>
                  <a:lnTo>
                    <a:pt x="11250" y="17360"/>
                  </a:lnTo>
                  <a:lnTo>
                    <a:pt x="12385" y="17896"/>
                  </a:lnTo>
                  <a:lnTo>
                    <a:pt x="13582" y="18454"/>
                  </a:lnTo>
                  <a:lnTo>
                    <a:pt x="14779" y="18990"/>
                  </a:lnTo>
                  <a:lnTo>
                    <a:pt x="16039" y="19527"/>
                  </a:lnTo>
                  <a:lnTo>
                    <a:pt x="17298" y="20064"/>
                  </a:lnTo>
                  <a:lnTo>
                    <a:pt x="18577" y="20559"/>
                  </a:lnTo>
                  <a:lnTo>
                    <a:pt x="19878" y="21054"/>
                  </a:lnTo>
                  <a:lnTo>
                    <a:pt x="21178" y="21509"/>
                  </a:lnTo>
                  <a:lnTo>
                    <a:pt x="22479" y="21942"/>
                  </a:lnTo>
                  <a:lnTo>
                    <a:pt x="23779" y="22314"/>
                  </a:lnTo>
                  <a:lnTo>
                    <a:pt x="25059" y="22664"/>
                  </a:lnTo>
                  <a:lnTo>
                    <a:pt x="26318" y="22953"/>
                  </a:lnTo>
                  <a:lnTo>
                    <a:pt x="26937" y="23077"/>
                  </a:lnTo>
                  <a:lnTo>
                    <a:pt x="27556" y="23181"/>
                  </a:lnTo>
                  <a:lnTo>
                    <a:pt x="28155" y="23284"/>
                  </a:lnTo>
                  <a:lnTo>
                    <a:pt x="28754" y="23366"/>
                  </a:lnTo>
                  <a:lnTo>
                    <a:pt x="29332" y="23428"/>
                  </a:lnTo>
                  <a:lnTo>
                    <a:pt x="29930" y="23490"/>
                  </a:lnTo>
                  <a:lnTo>
                    <a:pt x="30487" y="23511"/>
                  </a:lnTo>
                  <a:lnTo>
                    <a:pt x="31045" y="23531"/>
                  </a:lnTo>
                  <a:lnTo>
                    <a:pt x="31581" y="23531"/>
                  </a:lnTo>
                  <a:lnTo>
                    <a:pt x="32118" y="23490"/>
                  </a:lnTo>
                  <a:lnTo>
                    <a:pt x="32634" y="23449"/>
                  </a:lnTo>
                  <a:lnTo>
                    <a:pt x="33150" y="23387"/>
                  </a:lnTo>
                  <a:lnTo>
                    <a:pt x="33646" y="23304"/>
                  </a:lnTo>
                  <a:lnTo>
                    <a:pt x="34100" y="23201"/>
                  </a:lnTo>
                  <a:lnTo>
                    <a:pt x="35070" y="22933"/>
                  </a:lnTo>
                  <a:lnTo>
                    <a:pt x="36081" y="22644"/>
                  </a:lnTo>
                  <a:lnTo>
                    <a:pt x="37134" y="22314"/>
                  </a:lnTo>
                  <a:lnTo>
                    <a:pt x="38249" y="21963"/>
                  </a:lnTo>
                  <a:lnTo>
                    <a:pt x="39384" y="21570"/>
                  </a:lnTo>
                  <a:lnTo>
                    <a:pt x="40540" y="21178"/>
                  </a:lnTo>
                  <a:lnTo>
                    <a:pt x="42955" y="20311"/>
                  </a:lnTo>
                  <a:lnTo>
                    <a:pt x="45432" y="19383"/>
                  </a:lnTo>
                  <a:lnTo>
                    <a:pt x="47929" y="18412"/>
                  </a:lnTo>
                  <a:lnTo>
                    <a:pt x="50386" y="17422"/>
                  </a:lnTo>
                  <a:lnTo>
                    <a:pt x="52780" y="16451"/>
                  </a:lnTo>
                  <a:lnTo>
                    <a:pt x="55051" y="15502"/>
                  </a:lnTo>
                  <a:lnTo>
                    <a:pt x="57156" y="14594"/>
                  </a:lnTo>
                  <a:lnTo>
                    <a:pt x="60727" y="13066"/>
                  </a:lnTo>
                  <a:lnTo>
                    <a:pt x="63121" y="12014"/>
                  </a:lnTo>
                  <a:lnTo>
                    <a:pt x="63988" y="11621"/>
                  </a:lnTo>
                  <a:lnTo>
                    <a:pt x="59385" y="847"/>
                  </a:lnTo>
                  <a:lnTo>
                    <a:pt x="32820" y="10404"/>
                  </a:lnTo>
                  <a:lnTo>
                    <a:pt x="29786" y="8979"/>
                  </a:lnTo>
                  <a:lnTo>
                    <a:pt x="26607" y="7514"/>
                  </a:lnTo>
                  <a:lnTo>
                    <a:pt x="22809" y="5801"/>
                  </a:lnTo>
                  <a:lnTo>
                    <a:pt x="18825" y="4025"/>
                  </a:lnTo>
                  <a:lnTo>
                    <a:pt x="16906" y="3158"/>
                  </a:lnTo>
                  <a:lnTo>
                    <a:pt x="15068" y="2374"/>
                  </a:lnTo>
                  <a:lnTo>
                    <a:pt x="13376" y="1652"/>
                  </a:lnTo>
                  <a:lnTo>
                    <a:pt x="11890" y="1053"/>
                  </a:lnTo>
                  <a:lnTo>
                    <a:pt x="10672" y="578"/>
                  </a:lnTo>
                  <a:lnTo>
                    <a:pt x="10156" y="393"/>
                  </a:lnTo>
                  <a:lnTo>
                    <a:pt x="9722" y="269"/>
                  </a:lnTo>
                  <a:lnTo>
                    <a:pt x="9454" y="186"/>
                  </a:lnTo>
                  <a:lnTo>
                    <a:pt x="9165" y="124"/>
                  </a:lnTo>
                  <a:lnTo>
                    <a:pt x="8876" y="62"/>
                  </a:lnTo>
                  <a:lnTo>
                    <a:pt x="8587" y="21"/>
                  </a:lnTo>
                  <a:lnTo>
                    <a:pt x="8298"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1633350" y="1675775"/>
              <a:ext cx="1531600" cy="573850"/>
            </a:xfrm>
            <a:custGeom>
              <a:rect b="b" l="l" r="r" t="t"/>
              <a:pathLst>
                <a:path extrusionOk="0" h="22954" w="61264">
                  <a:moveTo>
                    <a:pt x="56558" y="1"/>
                  </a:moveTo>
                  <a:lnTo>
                    <a:pt x="56434" y="42"/>
                  </a:lnTo>
                  <a:lnTo>
                    <a:pt x="29924" y="9607"/>
                  </a:lnTo>
                  <a:lnTo>
                    <a:pt x="29924" y="9607"/>
                  </a:lnTo>
                  <a:lnTo>
                    <a:pt x="26525" y="8009"/>
                  </a:lnTo>
                  <a:lnTo>
                    <a:pt x="23470" y="6585"/>
                  </a:lnTo>
                  <a:lnTo>
                    <a:pt x="20786" y="5367"/>
                  </a:lnTo>
                  <a:lnTo>
                    <a:pt x="18557" y="4356"/>
                  </a:lnTo>
                  <a:lnTo>
                    <a:pt x="16761" y="3592"/>
                  </a:lnTo>
                  <a:lnTo>
                    <a:pt x="15420" y="3035"/>
                  </a:lnTo>
                  <a:lnTo>
                    <a:pt x="14945" y="2849"/>
                  </a:lnTo>
                  <a:lnTo>
                    <a:pt x="14615" y="2725"/>
                  </a:lnTo>
                  <a:lnTo>
                    <a:pt x="14326" y="2622"/>
                  </a:lnTo>
                  <a:lnTo>
                    <a:pt x="14594" y="2746"/>
                  </a:lnTo>
                  <a:lnTo>
                    <a:pt x="15399" y="3097"/>
                  </a:lnTo>
                  <a:lnTo>
                    <a:pt x="16720" y="3654"/>
                  </a:lnTo>
                  <a:lnTo>
                    <a:pt x="18516" y="4459"/>
                  </a:lnTo>
                  <a:lnTo>
                    <a:pt x="20745" y="5491"/>
                  </a:lnTo>
                  <a:lnTo>
                    <a:pt x="23408" y="6730"/>
                  </a:lnTo>
                  <a:lnTo>
                    <a:pt x="26442" y="8154"/>
                  </a:lnTo>
                  <a:lnTo>
                    <a:pt x="29869" y="9805"/>
                  </a:lnTo>
                  <a:lnTo>
                    <a:pt x="29910" y="9826"/>
                  </a:lnTo>
                  <a:lnTo>
                    <a:pt x="29951" y="9805"/>
                  </a:lnTo>
                  <a:lnTo>
                    <a:pt x="56404" y="330"/>
                  </a:lnTo>
                  <a:lnTo>
                    <a:pt x="56404" y="330"/>
                  </a:lnTo>
                  <a:lnTo>
                    <a:pt x="60908" y="10873"/>
                  </a:lnTo>
                  <a:lnTo>
                    <a:pt x="60908" y="10873"/>
                  </a:lnTo>
                  <a:lnTo>
                    <a:pt x="57177" y="12509"/>
                  </a:lnTo>
                  <a:lnTo>
                    <a:pt x="54267" y="13768"/>
                  </a:lnTo>
                  <a:lnTo>
                    <a:pt x="51397" y="14965"/>
                  </a:lnTo>
                  <a:lnTo>
                    <a:pt x="48570" y="16142"/>
                  </a:lnTo>
                  <a:lnTo>
                    <a:pt x="45783" y="17277"/>
                  </a:lnTo>
                  <a:lnTo>
                    <a:pt x="43017" y="18351"/>
                  </a:lnTo>
                  <a:lnTo>
                    <a:pt x="40292" y="19383"/>
                  </a:lnTo>
                  <a:lnTo>
                    <a:pt x="38951" y="19878"/>
                  </a:lnTo>
                  <a:lnTo>
                    <a:pt x="37630" y="20353"/>
                  </a:lnTo>
                  <a:lnTo>
                    <a:pt x="36309" y="20807"/>
                  </a:lnTo>
                  <a:lnTo>
                    <a:pt x="34988" y="21261"/>
                  </a:lnTo>
                  <a:lnTo>
                    <a:pt x="33687" y="21674"/>
                  </a:lnTo>
                  <a:lnTo>
                    <a:pt x="33047" y="21860"/>
                  </a:lnTo>
                  <a:lnTo>
                    <a:pt x="32387" y="22045"/>
                  </a:lnTo>
                  <a:lnTo>
                    <a:pt x="31128" y="22396"/>
                  </a:lnTo>
                  <a:lnTo>
                    <a:pt x="30488" y="22541"/>
                  </a:lnTo>
                  <a:lnTo>
                    <a:pt x="30158" y="22582"/>
                  </a:lnTo>
                  <a:lnTo>
                    <a:pt x="29848" y="22623"/>
                  </a:lnTo>
                  <a:lnTo>
                    <a:pt x="29208" y="22685"/>
                  </a:lnTo>
                  <a:lnTo>
                    <a:pt x="28568" y="22706"/>
                  </a:lnTo>
                  <a:lnTo>
                    <a:pt x="27928" y="22727"/>
                  </a:lnTo>
                  <a:lnTo>
                    <a:pt x="27309" y="22706"/>
                  </a:lnTo>
                  <a:lnTo>
                    <a:pt x="26669" y="22644"/>
                  </a:lnTo>
                  <a:lnTo>
                    <a:pt x="26050" y="22582"/>
                  </a:lnTo>
                  <a:lnTo>
                    <a:pt x="25451" y="22520"/>
                  </a:lnTo>
                  <a:lnTo>
                    <a:pt x="24832" y="22417"/>
                  </a:lnTo>
                  <a:lnTo>
                    <a:pt x="23656" y="22211"/>
                  </a:lnTo>
                  <a:lnTo>
                    <a:pt x="22500" y="21942"/>
                  </a:lnTo>
                  <a:lnTo>
                    <a:pt x="21364" y="21653"/>
                  </a:lnTo>
                  <a:lnTo>
                    <a:pt x="20270" y="21344"/>
                  </a:lnTo>
                  <a:lnTo>
                    <a:pt x="19197" y="21013"/>
                  </a:lnTo>
                  <a:lnTo>
                    <a:pt x="18144" y="20683"/>
                  </a:lnTo>
                  <a:lnTo>
                    <a:pt x="17133" y="20332"/>
                  </a:lnTo>
                  <a:lnTo>
                    <a:pt x="16142" y="19961"/>
                  </a:lnTo>
                  <a:lnTo>
                    <a:pt x="14264" y="19218"/>
                  </a:lnTo>
                  <a:lnTo>
                    <a:pt x="12489" y="18474"/>
                  </a:lnTo>
                  <a:lnTo>
                    <a:pt x="10817" y="17752"/>
                  </a:lnTo>
                  <a:lnTo>
                    <a:pt x="9269" y="17030"/>
                  </a:lnTo>
                  <a:lnTo>
                    <a:pt x="7844" y="16348"/>
                  </a:lnTo>
                  <a:lnTo>
                    <a:pt x="6523" y="15688"/>
                  </a:lnTo>
                  <a:lnTo>
                    <a:pt x="4212" y="14511"/>
                  </a:lnTo>
                  <a:lnTo>
                    <a:pt x="2395" y="13541"/>
                  </a:lnTo>
                  <a:lnTo>
                    <a:pt x="1074" y="12798"/>
                  </a:lnTo>
                  <a:lnTo>
                    <a:pt x="269" y="12344"/>
                  </a:lnTo>
                  <a:lnTo>
                    <a:pt x="1" y="12200"/>
                  </a:lnTo>
                  <a:lnTo>
                    <a:pt x="269" y="12365"/>
                  </a:lnTo>
                  <a:lnTo>
                    <a:pt x="1053" y="12860"/>
                  </a:lnTo>
                  <a:lnTo>
                    <a:pt x="2354" y="13603"/>
                  </a:lnTo>
                  <a:lnTo>
                    <a:pt x="4170" y="14594"/>
                  </a:lnTo>
                  <a:lnTo>
                    <a:pt x="5244" y="15172"/>
                  </a:lnTo>
                  <a:lnTo>
                    <a:pt x="6461" y="15812"/>
                  </a:lnTo>
                  <a:lnTo>
                    <a:pt x="7762" y="16472"/>
                  </a:lnTo>
                  <a:lnTo>
                    <a:pt x="9207" y="17174"/>
                  </a:lnTo>
                  <a:lnTo>
                    <a:pt x="10755" y="17897"/>
                  </a:lnTo>
                  <a:lnTo>
                    <a:pt x="12406" y="18640"/>
                  </a:lnTo>
                  <a:lnTo>
                    <a:pt x="14181" y="19403"/>
                  </a:lnTo>
                  <a:lnTo>
                    <a:pt x="16080" y="20146"/>
                  </a:lnTo>
                  <a:lnTo>
                    <a:pt x="17071" y="20518"/>
                  </a:lnTo>
                  <a:lnTo>
                    <a:pt x="18082" y="20869"/>
                  </a:lnTo>
                  <a:lnTo>
                    <a:pt x="19135" y="21220"/>
                  </a:lnTo>
                  <a:lnTo>
                    <a:pt x="20209" y="21550"/>
                  </a:lnTo>
                  <a:lnTo>
                    <a:pt x="21303" y="21880"/>
                  </a:lnTo>
                  <a:lnTo>
                    <a:pt x="22438" y="22169"/>
                  </a:lnTo>
                  <a:lnTo>
                    <a:pt x="23614" y="22417"/>
                  </a:lnTo>
                  <a:lnTo>
                    <a:pt x="24812" y="22644"/>
                  </a:lnTo>
                  <a:lnTo>
                    <a:pt x="25410" y="22747"/>
                  </a:lnTo>
                  <a:lnTo>
                    <a:pt x="26029" y="22830"/>
                  </a:lnTo>
                  <a:lnTo>
                    <a:pt x="26649" y="22892"/>
                  </a:lnTo>
                  <a:lnTo>
                    <a:pt x="27288" y="22933"/>
                  </a:lnTo>
                  <a:lnTo>
                    <a:pt x="27928" y="22954"/>
                  </a:lnTo>
                  <a:lnTo>
                    <a:pt x="28568" y="22954"/>
                  </a:lnTo>
                  <a:lnTo>
                    <a:pt x="29208" y="22933"/>
                  </a:lnTo>
                  <a:lnTo>
                    <a:pt x="29869" y="22871"/>
                  </a:lnTo>
                  <a:lnTo>
                    <a:pt x="30199" y="22830"/>
                  </a:lnTo>
                  <a:lnTo>
                    <a:pt x="30529" y="22768"/>
                  </a:lnTo>
                  <a:lnTo>
                    <a:pt x="31169" y="22644"/>
                  </a:lnTo>
                  <a:lnTo>
                    <a:pt x="32469" y="22293"/>
                  </a:lnTo>
                  <a:lnTo>
                    <a:pt x="33109" y="22107"/>
                  </a:lnTo>
                  <a:lnTo>
                    <a:pt x="33770" y="21901"/>
                  </a:lnTo>
                  <a:lnTo>
                    <a:pt x="35070" y="21488"/>
                  </a:lnTo>
                  <a:lnTo>
                    <a:pt x="36391" y="21055"/>
                  </a:lnTo>
                  <a:lnTo>
                    <a:pt x="37712" y="20601"/>
                  </a:lnTo>
                  <a:lnTo>
                    <a:pt x="39033" y="20126"/>
                  </a:lnTo>
                  <a:lnTo>
                    <a:pt x="40396" y="19630"/>
                  </a:lnTo>
                  <a:lnTo>
                    <a:pt x="43120" y="18598"/>
                  </a:lnTo>
                  <a:lnTo>
                    <a:pt x="45866" y="17525"/>
                  </a:lnTo>
                  <a:lnTo>
                    <a:pt x="48673" y="16390"/>
                  </a:lnTo>
                  <a:lnTo>
                    <a:pt x="51521" y="15234"/>
                  </a:lnTo>
                  <a:lnTo>
                    <a:pt x="54390" y="14016"/>
                  </a:lnTo>
                  <a:lnTo>
                    <a:pt x="57280" y="12757"/>
                  </a:lnTo>
                  <a:lnTo>
                    <a:pt x="61140" y="11064"/>
                  </a:lnTo>
                  <a:lnTo>
                    <a:pt x="61264" y="11002"/>
                  </a:lnTo>
                  <a:lnTo>
                    <a:pt x="61223" y="10878"/>
                  </a:lnTo>
                  <a:lnTo>
                    <a:pt x="56599" y="104"/>
                  </a:lnTo>
                  <a:lnTo>
                    <a:pt x="56558"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1580725" y="1664950"/>
              <a:ext cx="316350" cy="169275"/>
            </a:xfrm>
            <a:custGeom>
              <a:rect b="b" l="l" r="r" t="t"/>
              <a:pathLst>
                <a:path extrusionOk="0" h="6771" w="12654">
                  <a:moveTo>
                    <a:pt x="6771" y="0"/>
                  </a:moveTo>
                  <a:lnTo>
                    <a:pt x="6378" y="21"/>
                  </a:lnTo>
                  <a:lnTo>
                    <a:pt x="5966" y="62"/>
                  </a:lnTo>
                  <a:lnTo>
                    <a:pt x="5532" y="124"/>
                  </a:lnTo>
                  <a:lnTo>
                    <a:pt x="5119" y="206"/>
                  </a:lnTo>
                  <a:lnTo>
                    <a:pt x="4707" y="330"/>
                  </a:lnTo>
                  <a:lnTo>
                    <a:pt x="4294" y="475"/>
                  </a:lnTo>
                  <a:lnTo>
                    <a:pt x="3902" y="661"/>
                  </a:lnTo>
                  <a:lnTo>
                    <a:pt x="3509" y="867"/>
                  </a:lnTo>
                  <a:lnTo>
                    <a:pt x="3158" y="1115"/>
                  </a:lnTo>
                  <a:lnTo>
                    <a:pt x="2828" y="1362"/>
                  </a:lnTo>
                  <a:lnTo>
                    <a:pt x="2539" y="1651"/>
                  </a:lnTo>
                  <a:lnTo>
                    <a:pt x="2271" y="1940"/>
                  </a:lnTo>
                  <a:lnTo>
                    <a:pt x="2044" y="2271"/>
                  </a:lnTo>
                  <a:lnTo>
                    <a:pt x="2044" y="2250"/>
                  </a:lnTo>
                  <a:lnTo>
                    <a:pt x="1693" y="2663"/>
                  </a:lnTo>
                  <a:lnTo>
                    <a:pt x="1383" y="3096"/>
                  </a:lnTo>
                  <a:lnTo>
                    <a:pt x="1115" y="3509"/>
                  </a:lnTo>
                  <a:lnTo>
                    <a:pt x="888" y="3922"/>
                  </a:lnTo>
                  <a:lnTo>
                    <a:pt x="682" y="4314"/>
                  </a:lnTo>
                  <a:lnTo>
                    <a:pt x="516" y="4706"/>
                  </a:lnTo>
                  <a:lnTo>
                    <a:pt x="372" y="5057"/>
                  </a:lnTo>
                  <a:lnTo>
                    <a:pt x="269" y="5387"/>
                  </a:lnTo>
                  <a:lnTo>
                    <a:pt x="124" y="5965"/>
                  </a:lnTo>
                  <a:lnTo>
                    <a:pt x="42" y="6399"/>
                  </a:lnTo>
                  <a:lnTo>
                    <a:pt x="0" y="6667"/>
                  </a:lnTo>
                  <a:lnTo>
                    <a:pt x="0" y="6770"/>
                  </a:lnTo>
                  <a:lnTo>
                    <a:pt x="21" y="6750"/>
                  </a:lnTo>
                  <a:lnTo>
                    <a:pt x="42" y="6667"/>
                  </a:lnTo>
                  <a:lnTo>
                    <a:pt x="104" y="6419"/>
                  </a:lnTo>
                  <a:lnTo>
                    <a:pt x="227" y="5986"/>
                  </a:lnTo>
                  <a:lnTo>
                    <a:pt x="393" y="5429"/>
                  </a:lnTo>
                  <a:lnTo>
                    <a:pt x="516" y="5119"/>
                  </a:lnTo>
                  <a:lnTo>
                    <a:pt x="661" y="4768"/>
                  </a:lnTo>
                  <a:lnTo>
                    <a:pt x="847" y="4397"/>
                  </a:lnTo>
                  <a:lnTo>
                    <a:pt x="1053" y="4004"/>
                  </a:lnTo>
                  <a:lnTo>
                    <a:pt x="1280" y="3612"/>
                  </a:lnTo>
                  <a:lnTo>
                    <a:pt x="1569" y="3220"/>
                  </a:lnTo>
                  <a:lnTo>
                    <a:pt x="1879" y="2807"/>
                  </a:lnTo>
                  <a:lnTo>
                    <a:pt x="2209" y="2394"/>
                  </a:lnTo>
                  <a:lnTo>
                    <a:pt x="2230" y="2394"/>
                  </a:lnTo>
                  <a:lnTo>
                    <a:pt x="2457" y="2085"/>
                  </a:lnTo>
                  <a:lnTo>
                    <a:pt x="2704" y="1816"/>
                  </a:lnTo>
                  <a:lnTo>
                    <a:pt x="2993" y="1548"/>
                  </a:lnTo>
                  <a:lnTo>
                    <a:pt x="3303" y="1300"/>
                  </a:lnTo>
                  <a:lnTo>
                    <a:pt x="3654" y="1094"/>
                  </a:lnTo>
                  <a:lnTo>
                    <a:pt x="4005" y="888"/>
                  </a:lnTo>
                  <a:lnTo>
                    <a:pt x="4376" y="723"/>
                  </a:lnTo>
                  <a:lnTo>
                    <a:pt x="4789" y="557"/>
                  </a:lnTo>
                  <a:lnTo>
                    <a:pt x="5181" y="454"/>
                  </a:lnTo>
                  <a:lnTo>
                    <a:pt x="5594" y="351"/>
                  </a:lnTo>
                  <a:lnTo>
                    <a:pt x="5986" y="289"/>
                  </a:lnTo>
                  <a:lnTo>
                    <a:pt x="6378" y="248"/>
                  </a:lnTo>
                  <a:lnTo>
                    <a:pt x="7163" y="248"/>
                  </a:lnTo>
                  <a:lnTo>
                    <a:pt x="7534" y="268"/>
                  </a:lnTo>
                  <a:lnTo>
                    <a:pt x="7906" y="310"/>
                  </a:lnTo>
                  <a:lnTo>
                    <a:pt x="8257" y="372"/>
                  </a:lnTo>
                  <a:lnTo>
                    <a:pt x="8608" y="434"/>
                  </a:lnTo>
                  <a:lnTo>
                    <a:pt x="9268" y="578"/>
                  </a:lnTo>
                  <a:lnTo>
                    <a:pt x="9867" y="764"/>
                  </a:lnTo>
                  <a:lnTo>
                    <a:pt x="10424" y="950"/>
                  </a:lnTo>
                  <a:lnTo>
                    <a:pt x="10920" y="1156"/>
                  </a:lnTo>
                  <a:lnTo>
                    <a:pt x="11353" y="1321"/>
                  </a:lnTo>
                  <a:lnTo>
                    <a:pt x="12055" y="1631"/>
                  </a:lnTo>
                  <a:lnTo>
                    <a:pt x="12488" y="1837"/>
                  </a:lnTo>
                  <a:lnTo>
                    <a:pt x="12612" y="1878"/>
                  </a:lnTo>
                  <a:lnTo>
                    <a:pt x="12653" y="1878"/>
                  </a:lnTo>
                  <a:lnTo>
                    <a:pt x="12633" y="1858"/>
                  </a:lnTo>
                  <a:lnTo>
                    <a:pt x="12530" y="1775"/>
                  </a:lnTo>
                  <a:lnTo>
                    <a:pt x="12096" y="1548"/>
                  </a:lnTo>
                  <a:lnTo>
                    <a:pt x="11415" y="1197"/>
                  </a:lnTo>
                  <a:lnTo>
                    <a:pt x="10981" y="1011"/>
                  </a:lnTo>
                  <a:lnTo>
                    <a:pt x="10486" y="805"/>
                  </a:lnTo>
                  <a:lnTo>
                    <a:pt x="9929" y="578"/>
                  </a:lnTo>
                  <a:lnTo>
                    <a:pt x="9330" y="392"/>
                  </a:lnTo>
                  <a:lnTo>
                    <a:pt x="8649" y="206"/>
                  </a:lnTo>
                  <a:lnTo>
                    <a:pt x="8298" y="145"/>
                  </a:lnTo>
                  <a:lnTo>
                    <a:pt x="7947" y="83"/>
                  </a:lnTo>
                  <a:lnTo>
                    <a:pt x="7555" y="41"/>
                  </a:lnTo>
                  <a:lnTo>
                    <a:pt x="7184"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1965675" y="1808900"/>
              <a:ext cx="156400" cy="331850"/>
            </a:xfrm>
            <a:custGeom>
              <a:rect b="b" l="l" r="r" t="t"/>
              <a:pathLst>
                <a:path extrusionOk="0" h="13274" w="6256">
                  <a:moveTo>
                    <a:pt x="6255" y="1"/>
                  </a:moveTo>
                  <a:lnTo>
                    <a:pt x="6234" y="22"/>
                  </a:lnTo>
                  <a:lnTo>
                    <a:pt x="6172" y="125"/>
                  </a:lnTo>
                  <a:lnTo>
                    <a:pt x="5987" y="517"/>
                  </a:lnTo>
                  <a:lnTo>
                    <a:pt x="5347" y="1941"/>
                  </a:lnTo>
                  <a:lnTo>
                    <a:pt x="4397" y="4067"/>
                  </a:lnTo>
                  <a:lnTo>
                    <a:pt x="3200" y="6668"/>
                  </a:lnTo>
                  <a:lnTo>
                    <a:pt x="1962" y="9248"/>
                  </a:lnTo>
                  <a:lnTo>
                    <a:pt x="930" y="11333"/>
                  </a:lnTo>
                  <a:lnTo>
                    <a:pt x="248" y="12757"/>
                  </a:lnTo>
                  <a:lnTo>
                    <a:pt x="63" y="13129"/>
                  </a:lnTo>
                  <a:lnTo>
                    <a:pt x="21" y="13232"/>
                  </a:lnTo>
                  <a:lnTo>
                    <a:pt x="1" y="13273"/>
                  </a:lnTo>
                  <a:lnTo>
                    <a:pt x="42" y="13253"/>
                  </a:lnTo>
                  <a:lnTo>
                    <a:pt x="104" y="13170"/>
                  </a:lnTo>
                  <a:lnTo>
                    <a:pt x="331" y="12799"/>
                  </a:lnTo>
                  <a:lnTo>
                    <a:pt x="661" y="12200"/>
                  </a:lnTo>
                  <a:lnTo>
                    <a:pt x="1095" y="11416"/>
                  </a:lnTo>
                  <a:lnTo>
                    <a:pt x="1611" y="10466"/>
                  </a:lnTo>
                  <a:lnTo>
                    <a:pt x="2168" y="9351"/>
                  </a:lnTo>
                  <a:lnTo>
                    <a:pt x="2787" y="8113"/>
                  </a:lnTo>
                  <a:lnTo>
                    <a:pt x="3427" y="6771"/>
                  </a:lnTo>
                  <a:lnTo>
                    <a:pt x="4046" y="5430"/>
                  </a:lnTo>
                  <a:lnTo>
                    <a:pt x="4604" y="4171"/>
                  </a:lnTo>
                  <a:lnTo>
                    <a:pt x="5099" y="3015"/>
                  </a:lnTo>
                  <a:lnTo>
                    <a:pt x="5512" y="2003"/>
                  </a:lnTo>
                  <a:lnTo>
                    <a:pt x="5842" y="1178"/>
                  </a:lnTo>
                  <a:lnTo>
                    <a:pt x="6069" y="538"/>
                  </a:lnTo>
                  <a:lnTo>
                    <a:pt x="6214" y="145"/>
                  </a:lnTo>
                  <a:lnTo>
                    <a:pt x="6255" y="22"/>
                  </a:lnTo>
                  <a:lnTo>
                    <a:pt x="6255"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2381600" y="1929150"/>
              <a:ext cx="43375" cy="298300"/>
            </a:xfrm>
            <a:custGeom>
              <a:rect b="b" l="l" r="r" t="t"/>
              <a:pathLst>
                <a:path extrusionOk="0" h="11932" w="1735">
                  <a:moveTo>
                    <a:pt x="1" y="0"/>
                  </a:moveTo>
                  <a:lnTo>
                    <a:pt x="1" y="21"/>
                  </a:lnTo>
                  <a:lnTo>
                    <a:pt x="1" y="124"/>
                  </a:lnTo>
                  <a:lnTo>
                    <a:pt x="21" y="475"/>
                  </a:lnTo>
                  <a:lnTo>
                    <a:pt x="166" y="1755"/>
                  </a:lnTo>
                  <a:lnTo>
                    <a:pt x="413" y="3654"/>
                  </a:lnTo>
                  <a:lnTo>
                    <a:pt x="744" y="5986"/>
                  </a:lnTo>
                  <a:lnTo>
                    <a:pt x="1095" y="8298"/>
                  </a:lnTo>
                  <a:lnTo>
                    <a:pt x="1384" y="10197"/>
                  </a:lnTo>
                  <a:lnTo>
                    <a:pt x="1611" y="11477"/>
                  </a:lnTo>
                  <a:lnTo>
                    <a:pt x="1693" y="11828"/>
                  </a:lnTo>
                  <a:lnTo>
                    <a:pt x="1714" y="11910"/>
                  </a:lnTo>
                  <a:lnTo>
                    <a:pt x="1734" y="11931"/>
                  </a:lnTo>
                  <a:lnTo>
                    <a:pt x="1734" y="11910"/>
                  </a:lnTo>
                  <a:lnTo>
                    <a:pt x="1734" y="11807"/>
                  </a:lnTo>
                  <a:lnTo>
                    <a:pt x="1714" y="11456"/>
                  </a:lnTo>
                  <a:lnTo>
                    <a:pt x="1569" y="10177"/>
                  </a:lnTo>
                  <a:lnTo>
                    <a:pt x="1322" y="8278"/>
                  </a:lnTo>
                  <a:lnTo>
                    <a:pt x="991" y="5945"/>
                  </a:lnTo>
                  <a:lnTo>
                    <a:pt x="640" y="3633"/>
                  </a:lnTo>
                  <a:lnTo>
                    <a:pt x="351" y="1734"/>
                  </a:lnTo>
                  <a:lnTo>
                    <a:pt x="124" y="454"/>
                  </a:lnTo>
                  <a:lnTo>
                    <a:pt x="42" y="104"/>
                  </a:lnTo>
                  <a:lnTo>
                    <a:pt x="21" y="21"/>
                  </a:lnTo>
                  <a:lnTo>
                    <a:pt x="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2704625" y="1807375"/>
              <a:ext cx="135750" cy="279175"/>
            </a:xfrm>
            <a:custGeom>
              <a:rect b="b" l="l" r="r" t="t"/>
              <a:pathLst>
                <a:path extrusionOk="0" h="11167" w="5430">
                  <a:moveTo>
                    <a:pt x="1" y="0"/>
                  </a:moveTo>
                  <a:lnTo>
                    <a:pt x="1" y="21"/>
                  </a:lnTo>
                  <a:lnTo>
                    <a:pt x="22" y="124"/>
                  </a:lnTo>
                  <a:lnTo>
                    <a:pt x="166" y="454"/>
                  </a:lnTo>
                  <a:lnTo>
                    <a:pt x="703" y="1672"/>
                  </a:lnTo>
                  <a:lnTo>
                    <a:pt x="1549" y="3447"/>
                  </a:lnTo>
                  <a:lnTo>
                    <a:pt x="2602" y="5635"/>
                  </a:lnTo>
                  <a:lnTo>
                    <a:pt x="3675" y="7802"/>
                  </a:lnTo>
                  <a:lnTo>
                    <a:pt x="4563" y="9557"/>
                  </a:lnTo>
                  <a:lnTo>
                    <a:pt x="5161" y="10734"/>
                  </a:lnTo>
                  <a:lnTo>
                    <a:pt x="5347" y="11064"/>
                  </a:lnTo>
                  <a:lnTo>
                    <a:pt x="5409" y="11126"/>
                  </a:lnTo>
                  <a:lnTo>
                    <a:pt x="5430" y="11167"/>
                  </a:lnTo>
                  <a:lnTo>
                    <a:pt x="5430" y="11126"/>
                  </a:lnTo>
                  <a:lnTo>
                    <a:pt x="5388" y="11043"/>
                  </a:lnTo>
                  <a:lnTo>
                    <a:pt x="5264" y="10692"/>
                  </a:lnTo>
                  <a:lnTo>
                    <a:pt x="4707" y="9495"/>
                  </a:lnTo>
                  <a:lnTo>
                    <a:pt x="3882" y="7699"/>
                  </a:lnTo>
                  <a:lnTo>
                    <a:pt x="2829" y="5532"/>
                  </a:lnTo>
                  <a:lnTo>
                    <a:pt x="1755" y="3344"/>
                  </a:lnTo>
                  <a:lnTo>
                    <a:pt x="868" y="1589"/>
                  </a:lnTo>
                  <a:lnTo>
                    <a:pt x="249" y="413"/>
                  </a:lnTo>
                  <a:lnTo>
                    <a:pt x="63" y="103"/>
                  </a:lnTo>
                  <a:lnTo>
                    <a:pt x="22" y="21"/>
                  </a:lnTo>
                  <a:lnTo>
                    <a:pt x="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2827975" y="4747700"/>
              <a:ext cx="631125" cy="712675"/>
            </a:xfrm>
            <a:custGeom>
              <a:rect b="b" l="l" r="r" t="t"/>
              <a:pathLst>
                <a:path extrusionOk="0" h="28507" w="25245">
                  <a:moveTo>
                    <a:pt x="0" y="1"/>
                  </a:moveTo>
                  <a:lnTo>
                    <a:pt x="12922" y="28506"/>
                  </a:lnTo>
                  <a:lnTo>
                    <a:pt x="19155" y="28506"/>
                  </a:lnTo>
                  <a:lnTo>
                    <a:pt x="20043" y="26339"/>
                  </a:lnTo>
                  <a:lnTo>
                    <a:pt x="21157" y="28506"/>
                  </a:lnTo>
                  <a:lnTo>
                    <a:pt x="25244" y="28506"/>
                  </a:lnTo>
                  <a:lnTo>
                    <a:pt x="24770" y="11870"/>
                  </a:lnTo>
                  <a:lnTo>
                    <a:pt x="24563" y="2024"/>
                  </a:lnTo>
                  <a:lnTo>
                    <a:pt x="0" y="1"/>
                  </a:lnTo>
                  <a:close/>
                </a:path>
              </a:pathLst>
            </a:custGeom>
            <a:solidFill>
              <a:srgbClr val="FF7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2827975" y="4747700"/>
              <a:ext cx="631125" cy="712675"/>
            </a:xfrm>
            <a:custGeom>
              <a:rect b="b" l="l" r="r" t="t"/>
              <a:pathLst>
                <a:path extrusionOk="0" fill="none" h="28507" w="25245">
                  <a:moveTo>
                    <a:pt x="0" y="1"/>
                  </a:moveTo>
                  <a:lnTo>
                    <a:pt x="12922" y="28506"/>
                  </a:lnTo>
                  <a:lnTo>
                    <a:pt x="19155" y="28506"/>
                  </a:lnTo>
                  <a:lnTo>
                    <a:pt x="20043" y="26339"/>
                  </a:lnTo>
                  <a:lnTo>
                    <a:pt x="21157" y="28506"/>
                  </a:lnTo>
                  <a:lnTo>
                    <a:pt x="25244" y="28506"/>
                  </a:lnTo>
                  <a:lnTo>
                    <a:pt x="24770" y="11870"/>
                  </a:lnTo>
                  <a:lnTo>
                    <a:pt x="24563" y="2024"/>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2858425" y="4814275"/>
              <a:ext cx="600675" cy="646100"/>
            </a:xfrm>
            <a:custGeom>
              <a:rect b="b" l="l" r="r" t="t"/>
              <a:pathLst>
                <a:path extrusionOk="0" h="25844" w="24027">
                  <a:moveTo>
                    <a:pt x="0" y="1"/>
                  </a:moveTo>
                  <a:lnTo>
                    <a:pt x="11704" y="25843"/>
                  </a:lnTo>
                  <a:lnTo>
                    <a:pt x="17937" y="25843"/>
                  </a:lnTo>
                  <a:lnTo>
                    <a:pt x="18825" y="23676"/>
                  </a:lnTo>
                  <a:lnTo>
                    <a:pt x="19939" y="25843"/>
                  </a:lnTo>
                  <a:lnTo>
                    <a:pt x="24026" y="25843"/>
                  </a:lnTo>
                  <a:lnTo>
                    <a:pt x="24026" y="25720"/>
                  </a:lnTo>
                  <a:lnTo>
                    <a:pt x="23614" y="11333"/>
                  </a:lnTo>
                  <a:lnTo>
                    <a:pt x="21983" y="10837"/>
                  </a:lnTo>
                  <a:lnTo>
                    <a:pt x="20373" y="10321"/>
                  </a:lnTo>
                  <a:lnTo>
                    <a:pt x="18784" y="9764"/>
                  </a:lnTo>
                  <a:lnTo>
                    <a:pt x="17215" y="9186"/>
                  </a:lnTo>
                  <a:lnTo>
                    <a:pt x="15646" y="8587"/>
                  </a:lnTo>
                  <a:lnTo>
                    <a:pt x="14119" y="7948"/>
                  </a:lnTo>
                  <a:lnTo>
                    <a:pt x="12612" y="7266"/>
                  </a:lnTo>
                  <a:lnTo>
                    <a:pt x="11105" y="6565"/>
                  </a:lnTo>
                  <a:lnTo>
                    <a:pt x="9640" y="5842"/>
                  </a:lnTo>
                  <a:lnTo>
                    <a:pt x="8195" y="5099"/>
                  </a:lnTo>
                  <a:lnTo>
                    <a:pt x="6770" y="4315"/>
                  </a:lnTo>
                  <a:lnTo>
                    <a:pt x="5367" y="3510"/>
                  </a:lnTo>
                  <a:lnTo>
                    <a:pt x="3984" y="2663"/>
                  </a:lnTo>
                  <a:lnTo>
                    <a:pt x="2642" y="1796"/>
                  </a:lnTo>
                  <a:lnTo>
                    <a:pt x="1300" y="909"/>
                  </a:lnTo>
                  <a:lnTo>
                    <a:pt x="0" y="1"/>
                  </a:lnTo>
                  <a:close/>
                </a:path>
              </a:pathLst>
            </a:custGeom>
            <a:solidFill>
              <a:srgbClr val="4869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2858425" y="4814275"/>
              <a:ext cx="600675" cy="646100"/>
            </a:xfrm>
            <a:custGeom>
              <a:rect b="b" l="l" r="r" t="t"/>
              <a:pathLst>
                <a:path extrusionOk="0" fill="none" h="25844" w="24027">
                  <a:moveTo>
                    <a:pt x="0" y="1"/>
                  </a:moveTo>
                  <a:lnTo>
                    <a:pt x="11704" y="25843"/>
                  </a:lnTo>
                  <a:lnTo>
                    <a:pt x="17937" y="25843"/>
                  </a:lnTo>
                  <a:lnTo>
                    <a:pt x="18825" y="23676"/>
                  </a:lnTo>
                  <a:lnTo>
                    <a:pt x="19939" y="25843"/>
                  </a:lnTo>
                  <a:lnTo>
                    <a:pt x="24026" y="25843"/>
                  </a:lnTo>
                  <a:lnTo>
                    <a:pt x="24026" y="25720"/>
                  </a:lnTo>
                  <a:lnTo>
                    <a:pt x="23614" y="11333"/>
                  </a:lnTo>
                  <a:lnTo>
                    <a:pt x="23614" y="11333"/>
                  </a:lnTo>
                  <a:lnTo>
                    <a:pt x="21983" y="10837"/>
                  </a:lnTo>
                  <a:lnTo>
                    <a:pt x="20373" y="10321"/>
                  </a:lnTo>
                  <a:lnTo>
                    <a:pt x="18784" y="9764"/>
                  </a:lnTo>
                  <a:lnTo>
                    <a:pt x="17215" y="9186"/>
                  </a:lnTo>
                  <a:lnTo>
                    <a:pt x="15646" y="8587"/>
                  </a:lnTo>
                  <a:lnTo>
                    <a:pt x="14119" y="7948"/>
                  </a:lnTo>
                  <a:lnTo>
                    <a:pt x="12612" y="7266"/>
                  </a:lnTo>
                  <a:lnTo>
                    <a:pt x="11105" y="6565"/>
                  </a:lnTo>
                  <a:lnTo>
                    <a:pt x="9640" y="5842"/>
                  </a:lnTo>
                  <a:lnTo>
                    <a:pt x="8195" y="5099"/>
                  </a:lnTo>
                  <a:lnTo>
                    <a:pt x="6770" y="4315"/>
                  </a:lnTo>
                  <a:lnTo>
                    <a:pt x="5367" y="3510"/>
                  </a:lnTo>
                  <a:lnTo>
                    <a:pt x="3984" y="2663"/>
                  </a:lnTo>
                  <a:lnTo>
                    <a:pt x="2642" y="1796"/>
                  </a:lnTo>
                  <a:lnTo>
                    <a:pt x="1300" y="909"/>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4240850" y="4824075"/>
              <a:ext cx="623400" cy="636300"/>
            </a:xfrm>
            <a:custGeom>
              <a:rect b="b" l="l" r="r" t="t"/>
              <a:pathLst>
                <a:path extrusionOk="0" h="25452" w="24936">
                  <a:moveTo>
                    <a:pt x="1" y="1"/>
                  </a:moveTo>
                  <a:lnTo>
                    <a:pt x="12613" y="25451"/>
                  </a:lnTo>
                  <a:lnTo>
                    <a:pt x="18846" y="25451"/>
                  </a:lnTo>
                  <a:lnTo>
                    <a:pt x="19734" y="23470"/>
                  </a:lnTo>
                  <a:lnTo>
                    <a:pt x="20828" y="25451"/>
                  </a:lnTo>
                  <a:lnTo>
                    <a:pt x="24936" y="25451"/>
                  </a:lnTo>
                  <a:lnTo>
                    <a:pt x="24461" y="10218"/>
                  </a:lnTo>
                  <a:lnTo>
                    <a:pt x="24254" y="1219"/>
                  </a:lnTo>
                  <a:lnTo>
                    <a:pt x="1" y="1"/>
                  </a:lnTo>
                  <a:close/>
                </a:path>
              </a:pathLst>
            </a:custGeom>
            <a:solidFill>
              <a:srgbClr val="FF7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4240850" y="4824075"/>
              <a:ext cx="623400" cy="636300"/>
            </a:xfrm>
            <a:custGeom>
              <a:rect b="b" l="l" r="r" t="t"/>
              <a:pathLst>
                <a:path extrusionOk="0" fill="none" h="25452" w="24936">
                  <a:moveTo>
                    <a:pt x="1" y="1"/>
                  </a:moveTo>
                  <a:lnTo>
                    <a:pt x="12613" y="25451"/>
                  </a:lnTo>
                  <a:lnTo>
                    <a:pt x="18846" y="25451"/>
                  </a:lnTo>
                  <a:lnTo>
                    <a:pt x="19734" y="23470"/>
                  </a:lnTo>
                  <a:lnTo>
                    <a:pt x="20828" y="25451"/>
                  </a:lnTo>
                  <a:lnTo>
                    <a:pt x="24936" y="25451"/>
                  </a:lnTo>
                  <a:lnTo>
                    <a:pt x="24461" y="10218"/>
                  </a:lnTo>
                  <a:lnTo>
                    <a:pt x="24254" y="1219"/>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4404450" y="5048050"/>
              <a:ext cx="459800" cy="412325"/>
            </a:xfrm>
            <a:custGeom>
              <a:rect b="b" l="l" r="r" t="t"/>
              <a:pathLst>
                <a:path extrusionOk="0" h="16493" w="18392">
                  <a:moveTo>
                    <a:pt x="17876" y="0"/>
                  </a:moveTo>
                  <a:lnTo>
                    <a:pt x="16823" y="351"/>
                  </a:lnTo>
                  <a:lnTo>
                    <a:pt x="15749" y="702"/>
                  </a:lnTo>
                  <a:lnTo>
                    <a:pt x="14676" y="1032"/>
                  </a:lnTo>
                  <a:lnTo>
                    <a:pt x="13582" y="1362"/>
                  </a:lnTo>
                  <a:lnTo>
                    <a:pt x="12488" y="1672"/>
                  </a:lnTo>
                  <a:lnTo>
                    <a:pt x="11394" y="1982"/>
                  </a:lnTo>
                  <a:lnTo>
                    <a:pt x="10280" y="2250"/>
                  </a:lnTo>
                  <a:lnTo>
                    <a:pt x="9165" y="2518"/>
                  </a:lnTo>
                  <a:lnTo>
                    <a:pt x="8030" y="2787"/>
                  </a:lnTo>
                  <a:lnTo>
                    <a:pt x="6915" y="3034"/>
                  </a:lnTo>
                  <a:lnTo>
                    <a:pt x="5780" y="3261"/>
                  </a:lnTo>
                  <a:lnTo>
                    <a:pt x="4624" y="3488"/>
                  </a:lnTo>
                  <a:lnTo>
                    <a:pt x="3468" y="3695"/>
                  </a:lnTo>
                  <a:lnTo>
                    <a:pt x="2312" y="3881"/>
                  </a:lnTo>
                  <a:lnTo>
                    <a:pt x="1156" y="4066"/>
                  </a:lnTo>
                  <a:lnTo>
                    <a:pt x="0" y="4232"/>
                  </a:lnTo>
                  <a:lnTo>
                    <a:pt x="6069" y="16492"/>
                  </a:lnTo>
                  <a:lnTo>
                    <a:pt x="12302" y="16492"/>
                  </a:lnTo>
                  <a:lnTo>
                    <a:pt x="13190" y="14511"/>
                  </a:lnTo>
                  <a:lnTo>
                    <a:pt x="14284" y="16492"/>
                  </a:lnTo>
                  <a:lnTo>
                    <a:pt x="18392" y="16492"/>
                  </a:lnTo>
                  <a:lnTo>
                    <a:pt x="17917" y="1259"/>
                  </a:lnTo>
                  <a:lnTo>
                    <a:pt x="17876" y="0"/>
                  </a:lnTo>
                  <a:close/>
                </a:path>
              </a:pathLst>
            </a:custGeom>
            <a:solidFill>
              <a:srgbClr val="4869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4404450" y="5048050"/>
              <a:ext cx="459800" cy="412325"/>
            </a:xfrm>
            <a:custGeom>
              <a:rect b="b" l="l" r="r" t="t"/>
              <a:pathLst>
                <a:path extrusionOk="0" fill="none" h="16493" w="18392">
                  <a:moveTo>
                    <a:pt x="17876" y="0"/>
                  </a:moveTo>
                  <a:lnTo>
                    <a:pt x="17876" y="0"/>
                  </a:lnTo>
                  <a:lnTo>
                    <a:pt x="16823" y="351"/>
                  </a:lnTo>
                  <a:lnTo>
                    <a:pt x="15749" y="702"/>
                  </a:lnTo>
                  <a:lnTo>
                    <a:pt x="14676" y="1032"/>
                  </a:lnTo>
                  <a:lnTo>
                    <a:pt x="13582" y="1362"/>
                  </a:lnTo>
                  <a:lnTo>
                    <a:pt x="12488" y="1672"/>
                  </a:lnTo>
                  <a:lnTo>
                    <a:pt x="11394" y="1982"/>
                  </a:lnTo>
                  <a:lnTo>
                    <a:pt x="10280" y="2250"/>
                  </a:lnTo>
                  <a:lnTo>
                    <a:pt x="9165" y="2518"/>
                  </a:lnTo>
                  <a:lnTo>
                    <a:pt x="8030" y="2787"/>
                  </a:lnTo>
                  <a:lnTo>
                    <a:pt x="6915" y="3034"/>
                  </a:lnTo>
                  <a:lnTo>
                    <a:pt x="5780" y="3261"/>
                  </a:lnTo>
                  <a:lnTo>
                    <a:pt x="4624" y="3488"/>
                  </a:lnTo>
                  <a:lnTo>
                    <a:pt x="3468" y="3695"/>
                  </a:lnTo>
                  <a:lnTo>
                    <a:pt x="2312" y="3881"/>
                  </a:lnTo>
                  <a:lnTo>
                    <a:pt x="1156" y="4066"/>
                  </a:lnTo>
                  <a:lnTo>
                    <a:pt x="0" y="4232"/>
                  </a:lnTo>
                  <a:lnTo>
                    <a:pt x="6069" y="16492"/>
                  </a:lnTo>
                  <a:lnTo>
                    <a:pt x="12302" y="16492"/>
                  </a:lnTo>
                  <a:lnTo>
                    <a:pt x="13190" y="14511"/>
                  </a:lnTo>
                  <a:lnTo>
                    <a:pt x="14284" y="16492"/>
                  </a:lnTo>
                  <a:lnTo>
                    <a:pt x="18392" y="16492"/>
                  </a:lnTo>
                  <a:lnTo>
                    <a:pt x="17917" y="1259"/>
                  </a:lnTo>
                  <a:lnTo>
                    <a:pt x="1787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5763150" y="2948300"/>
              <a:ext cx="366400" cy="427825"/>
            </a:xfrm>
            <a:custGeom>
              <a:rect b="b" l="l" r="r" t="t"/>
              <a:pathLst>
                <a:path extrusionOk="0" h="17113" w="14656">
                  <a:moveTo>
                    <a:pt x="7246" y="6462"/>
                  </a:moveTo>
                  <a:lnTo>
                    <a:pt x="7535" y="6482"/>
                  </a:lnTo>
                  <a:lnTo>
                    <a:pt x="7803" y="6544"/>
                  </a:lnTo>
                  <a:lnTo>
                    <a:pt x="8092" y="6627"/>
                  </a:lnTo>
                  <a:lnTo>
                    <a:pt x="8360" y="6730"/>
                  </a:lnTo>
                  <a:lnTo>
                    <a:pt x="8608" y="6854"/>
                  </a:lnTo>
                  <a:lnTo>
                    <a:pt x="8856" y="6998"/>
                  </a:lnTo>
                  <a:lnTo>
                    <a:pt x="9083" y="7163"/>
                  </a:lnTo>
                  <a:lnTo>
                    <a:pt x="9310" y="7349"/>
                  </a:lnTo>
                  <a:lnTo>
                    <a:pt x="9516" y="7535"/>
                  </a:lnTo>
                  <a:lnTo>
                    <a:pt x="9702" y="7741"/>
                  </a:lnTo>
                  <a:lnTo>
                    <a:pt x="9888" y="7968"/>
                  </a:lnTo>
                  <a:lnTo>
                    <a:pt x="10053" y="8195"/>
                  </a:lnTo>
                  <a:lnTo>
                    <a:pt x="10197" y="8422"/>
                  </a:lnTo>
                  <a:lnTo>
                    <a:pt x="10321" y="8670"/>
                  </a:lnTo>
                  <a:lnTo>
                    <a:pt x="10445" y="8918"/>
                  </a:lnTo>
                  <a:lnTo>
                    <a:pt x="10548" y="9186"/>
                  </a:lnTo>
                  <a:lnTo>
                    <a:pt x="10631" y="9434"/>
                  </a:lnTo>
                  <a:lnTo>
                    <a:pt x="10713" y="9702"/>
                  </a:lnTo>
                  <a:lnTo>
                    <a:pt x="10775" y="9971"/>
                  </a:lnTo>
                  <a:lnTo>
                    <a:pt x="10817" y="10239"/>
                  </a:lnTo>
                  <a:lnTo>
                    <a:pt x="10837" y="10487"/>
                  </a:lnTo>
                  <a:lnTo>
                    <a:pt x="10858" y="10755"/>
                  </a:lnTo>
                  <a:lnTo>
                    <a:pt x="10858" y="11023"/>
                  </a:lnTo>
                  <a:lnTo>
                    <a:pt x="10839" y="11266"/>
                  </a:lnTo>
                  <a:lnTo>
                    <a:pt x="10839" y="11266"/>
                  </a:lnTo>
                  <a:lnTo>
                    <a:pt x="10569" y="11395"/>
                  </a:lnTo>
                  <a:lnTo>
                    <a:pt x="10074" y="11581"/>
                  </a:lnTo>
                  <a:lnTo>
                    <a:pt x="9805" y="11663"/>
                  </a:lnTo>
                  <a:lnTo>
                    <a:pt x="9557" y="11725"/>
                  </a:lnTo>
                  <a:lnTo>
                    <a:pt x="9289" y="11766"/>
                  </a:lnTo>
                  <a:lnTo>
                    <a:pt x="9000" y="11808"/>
                  </a:lnTo>
                  <a:lnTo>
                    <a:pt x="8732" y="11828"/>
                  </a:lnTo>
                  <a:lnTo>
                    <a:pt x="8464" y="11849"/>
                  </a:lnTo>
                  <a:lnTo>
                    <a:pt x="8175" y="11849"/>
                  </a:lnTo>
                  <a:lnTo>
                    <a:pt x="7906" y="11828"/>
                  </a:lnTo>
                  <a:lnTo>
                    <a:pt x="7638" y="11787"/>
                  </a:lnTo>
                  <a:lnTo>
                    <a:pt x="7349" y="11746"/>
                  </a:lnTo>
                  <a:lnTo>
                    <a:pt x="7081" y="11684"/>
                  </a:lnTo>
                  <a:lnTo>
                    <a:pt x="6812" y="11601"/>
                  </a:lnTo>
                  <a:lnTo>
                    <a:pt x="6544" y="11498"/>
                  </a:lnTo>
                  <a:lnTo>
                    <a:pt x="6276" y="11395"/>
                  </a:lnTo>
                  <a:lnTo>
                    <a:pt x="6028" y="11250"/>
                  </a:lnTo>
                  <a:lnTo>
                    <a:pt x="5801" y="11085"/>
                  </a:lnTo>
                  <a:lnTo>
                    <a:pt x="5574" y="10920"/>
                  </a:lnTo>
                  <a:lnTo>
                    <a:pt x="5367" y="10714"/>
                  </a:lnTo>
                  <a:lnTo>
                    <a:pt x="5182" y="10507"/>
                  </a:lnTo>
                  <a:lnTo>
                    <a:pt x="4996" y="10280"/>
                  </a:lnTo>
                  <a:lnTo>
                    <a:pt x="4851" y="10012"/>
                  </a:lnTo>
                  <a:lnTo>
                    <a:pt x="4748" y="9744"/>
                  </a:lnTo>
                  <a:lnTo>
                    <a:pt x="4645" y="9475"/>
                  </a:lnTo>
                  <a:lnTo>
                    <a:pt x="4583" y="9186"/>
                  </a:lnTo>
                  <a:lnTo>
                    <a:pt x="4562" y="8897"/>
                  </a:lnTo>
                  <a:lnTo>
                    <a:pt x="4562" y="8608"/>
                  </a:lnTo>
                  <a:lnTo>
                    <a:pt x="4604" y="8319"/>
                  </a:lnTo>
                  <a:lnTo>
                    <a:pt x="4666" y="8051"/>
                  </a:lnTo>
                  <a:lnTo>
                    <a:pt x="4789" y="7783"/>
                  </a:lnTo>
                  <a:lnTo>
                    <a:pt x="4934" y="7514"/>
                  </a:lnTo>
                  <a:lnTo>
                    <a:pt x="5120" y="7287"/>
                  </a:lnTo>
                  <a:lnTo>
                    <a:pt x="5347" y="7101"/>
                  </a:lnTo>
                  <a:lnTo>
                    <a:pt x="5574" y="6916"/>
                  </a:lnTo>
                  <a:lnTo>
                    <a:pt x="5821" y="6771"/>
                  </a:lnTo>
                  <a:lnTo>
                    <a:pt x="6110" y="6647"/>
                  </a:lnTo>
                  <a:lnTo>
                    <a:pt x="6379" y="6565"/>
                  </a:lnTo>
                  <a:lnTo>
                    <a:pt x="6668" y="6482"/>
                  </a:lnTo>
                  <a:lnTo>
                    <a:pt x="6957" y="6462"/>
                  </a:lnTo>
                  <a:close/>
                  <a:moveTo>
                    <a:pt x="10755" y="1"/>
                  </a:moveTo>
                  <a:lnTo>
                    <a:pt x="10775" y="22"/>
                  </a:lnTo>
                  <a:lnTo>
                    <a:pt x="10858" y="63"/>
                  </a:lnTo>
                  <a:lnTo>
                    <a:pt x="11188" y="228"/>
                  </a:lnTo>
                  <a:lnTo>
                    <a:pt x="11415" y="372"/>
                  </a:lnTo>
                  <a:lnTo>
                    <a:pt x="11684" y="538"/>
                  </a:lnTo>
                  <a:lnTo>
                    <a:pt x="11973" y="765"/>
                  </a:lnTo>
                  <a:lnTo>
                    <a:pt x="12303" y="1033"/>
                  </a:lnTo>
                  <a:lnTo>
                    <a:pt x="12654" y="1363"/>
                  </a:lnTo>
                  <a:lnTo>
                    <a:pt x="13005" y="1776"/>
                  </a:lnTo>
                  <a:lnTo>
                    <a:pt x="13170" y="1982"/>
                  </a:lnTo>
                  <a:lnTo>
                    <a:pt x="13335" y="2230"/>
                  </a:lnTo>
                  <a:lnTo>
                    <a:pt x="13500" y="2478"/>
                  </a:lnTo>
                  <a:lnTo>
                    <a:pt x="13665" y="2746"/>
                  </a:lnTo>
                  <a:lnTo>
                    <a:pt x="13810" y="3035"/>
                  </a:lnTo>
                  <a:lnTo>
                    <a:pt x="13954" y="3345"/>
                  </a:lnTo>
                  <a:lnTo>
                    <a:pt x="14078" y="3675"/>
                  </a:lnTo>
                  <a:lnTo>
                    <a:pt x="14202" y="4005"/>
                  </a:lnTo>
                  <a:lnTo>
                    <a:pt x="14305" y="4377"/>
                  </a:lnTo>
                  <a:lnTo>
                    <a:pt x="14367" y="4728"/>
                  </a:lnTo>
                  <a:lnTo>
                    <a:pt x="14429" y="5120"/>
                  </a:lnTo>
                  <a:lnTo>
                    <a:pt x="14470" y="5512"/>
                  </a:lnTo>
                  <a:lnTo>
                    <a:pt x="14470" y="5925"/>
                  </a:lnTo>
                  <a:lnTo>
                    <a:pt x="14449" y="6338"/>
                  </a:lnTo>
                  <a:lnTo>
                    <a:pt x="14388" y="6751"/>
                  </a:lnTo>
                  <a:lnTo>
                    <a:pt x="14305" y="7184"/>
                  </a:lnTo>
                  <a:lnTo>
                    <a:pt x="14181" y="7597"/>
                  </a:lnTo>
                  <a:lnTo>
                    <a:pt x="14016" y="8030"/>
                  </a:lnTo>
                  <a:lnTo>
                    <a:pt x="13810" y="8443"/>
                  </a:lnTo>
                  <a:lnTo>
                    <a:pt x="13583" y="8856"/>
                  </a:lnTo>
                  <a:lnTo>
                    <a:pt x="13314" y="9248"/>
                  </a:lnTo>
                  <a:lnTo>
                    <a:pt x="13025" y="9620"/>
                  </a:lnTo>
                  <a:lnTo>
                    <a:pt x="12695" y="9991"/>
                  </a:lnTo>
                  <a:lnTo>
                    <a:pt x="12323" y="10321"/>
                  </a:lnTo>
                  <a:lnTo>
                    <a:pt x="11931" y="10631"/>
                  </a:lnTo>
                  <a:lnTo>
                    <a:pt x="11498" y="10920"/>
                  </a:lnTo>
                  <a:lnTo>
                    <a:pt x="11076" y="11150"/>
                  </a:lnTo>
                  <a:lnTo>
                    <a:pt x="11076" y="11150"/>
                  </a:lnTo>
                  <a:lnTo>
                    <a:pt x="11085" y="11023"/>
                  </a:lnTo>
                  <a:lnTo>
                    <a:pt x="11085" y="10755"/>
                  </a:lnTo>
                  <a:lnTo>
                    <a:pt x="11064" y="10487"/>
                  </a:lnTo>
                  <a:lnTo>
                    <a:pt x="11044" y="10198"/>
                  </a:lnTo>
                  <a:lnTo>
                    <a:pt x="11002" y="9929"/>
                  </a:lnTo>
                  <a:lnTo>
                    <a:pt x="10940" y="9640"/>
                  </a:lnTo>
                  <a:lnTo>
                    <a:pt x="10858" y="9372"/>
                  </a:lnTo>
                  <a:lnTo>
                    <a:pt x="10775" y="9104"/>
                  </a:lnTo>
                  <a:lnTo>
                    <a:pt x="10651" y="8835"/>
                  </a:lnTo>
                  <a:lnTo>
                    <a:pt x="10548" y="8567"/>
                  </a:lnTo>
                  <a:lnTo>
                    <a:pt x="10404" y="8299"/>
                  </a:lnTo>
                  <a:lnTo>
                    <a:pt x="10239" y="8051"/>
                  </a:lnTo>
                  <a:lnTo>
                    <a:pt x="10074" y="7824"/>
                  </a:lnTo>
                  <a:lnTo>
                    <a:pt x="9888" y="7597"/>
                  </a:lnTo>
                  <a:lnTo>
                    <a:pt x="9681" y="7370"/>
                  </a:lnTo>
                  <a:lnTo>
                    <a:pt x="9475" y="7163"/>
                  </a:lnTo>
                  <a:lnTo>
                    <a:pt x="9248" y="6978"/>
                  </a:lnTo>
                  <a:lnTo>
                    <a:pt x="9000" y="6792"/>
                  </a:lnTo>
                  <a:lnTo>
                    <a:pt x="8732" y="6647"/>
                  </a:lnTo>
                  <a:lnTo>
                    <a:pt x="8464" y="6503"/>
                  </a:lnTo>
                  <a:lnTo>
                    <a:pt x="8175" y="6379"/>
                  </a:lnTo>
                  <a:lnTo>
                    <a:pt x="7865" y="6296"/>
                  </a:lnTo>
                  <a:lnTo>
                    <a:pt x="7576" y="6235"/>
                  </a:lnTo>
                  <a:lnTo>
                    <a:pt x="7246" y="6214"/>
                  </a:lnTo>
                  <a:lnTo>
                    <a:pt x="6936" y="6214"/>
                  </a:lnTo>
                  <a:lnTo>
                    <a:pt x="6626" y="6255"/>
                  </a:lnTo>
                  <a:lnTo>
                    <a:pt x="6317" y="6317"/>
                  </a:lnTo>
                  <a:lnTo>
                    <a:pt x="6007" y="6420"/>
                  </a:lnTo>
                  <a:lnTo>
                    <a:pt x="5718" y="6544"/>
                  </a:lnTo>
                  <a:lnTo>
                    <a:pt x="5450" y="6709"/>
                  </a:lnTo>
                  <a:lnTo>
                    <a:pt x="5182" y="6895"/>
                  </a:lnTo>
                  <a:lnTo>
                    <a:pt x="4954" y="7122"/>
                  </a:lnTo>
                  <a:lnTo>
                    <a:pt x="4748" y="7390"/>
                  </a:lnTo>
                  <a:lnTo>
                    <a:pt x="4645" y="7514"/>
                  </a:lnTo>
                  <a:lnTo>
                    <a:pt x="4562" y="7659"/>
                  </a:lnTo>
                  <a:lnTo>
                    <a:pt x="4438" y="7968"/>
                  </a:lnTo>
                  <a:lnTo>
                    <a:pt x="4356" y="8278"/>
                  </a:lnTo>
                  <a:lnTo>
                    <a:pt x="4315" y="8588"/>
                  </a:lnTo>
                  <a:lnTo>
                    <a:pt x="4315" y="8918"/>
                  </a:lnTo>
                  <a:lnTo>
                    <a:pt x="4335" y="9228"/>
                  </a:lnTo>
                  <a:lnTo>
                    <a:pt x="4418" y="9537"/>
                  </a:lnTo>
                  <a:lnTo>
                    <a:pt x="4521" y="9847"/>
                  </a:lnTo>
                  <a:lnTo>
                    <a:pt x="4645" y="10136"/>
                  </a:lnTo>
                  <a:lnTo>
                    <a:pt x="4789" y="10404"/>
                  </a:lnTo>
                  <a:lnTo>
                    <a:pt x="4975" y="10652"/>
                  </a:lnTo>
                  <a:lnTo>
                    <a:pt x="5182" y="10899"/>
                  </a:lnTo>
                  <a:lnTo>
                    <a:pt x="5409" y="11106"/>
                  </a:lnTo>
                  <a:lnTo>
                    <a:pt x="5656" y="11292"/>
                  </a:lnTo>
                  <a:lnTo>
                    <a:pt x="5904" y="11457"/>
                  </a:lnTo>
                  <a:lnTo>
                    <a:pt x="6172" y="11601"/>
                  </a:lnTo>
                  <a:lnTo>
                    <a:pt x="6461" y="11725"/>
                  </a:lnTo>
                  <a:lnTo>
                    <a:pt x="6730" y="11828"/>
                  </a:lnTo>
                  <a:lnTo>
                    <a:pt x="7019" y="11911"/>
                  </a:lnTo>
                  <a:lnTo>
                    <a:pt x="7308" y="11973"/>
                  </a:lnTo>
                  <a:lnTo>
                    <a:pt x="7597" y="12035"/>
                  </a:lnTo>
                  <a:lnTo>
                    <a:pt x="7886" y="12055"/>
                  </a:lnTo>
                  <a:lnTo>
                    <a:pt x="8175" y="12076"/>
                  </a:lnTo>
                  <a:lnTo>
                    <a:pt x="8752" y="12076"/>
                  </a:lnTo>
                  <a:lnTo>
                    <a:pt x="9041" y="12035"/>
                  </a:lnTo>
                  <a:lnTo>
                    <a:pt x="9310" y="11993"/>
                  </a:lnTo>
                  <a:lnTo>
                    <a:pt x="9599" y="11952"/>
                  </a:lnTo>
                  <a:lnTo>
                    <a:pt x="9867" y="11890"/>
                  </a:lnTo>
                  <a:lnTo>
                    <a:pt x="10135" y="11808"/>
                  </a:lnTo>
                  <a:lnTo>
                    <a:pt x="10404" y="11704"/>
                  </a:lnTo>
                  <a:lnTo>
                    <a:pt x="10651" y="11622"/>
                  </a:lnTo>
                  <a:lnTo>
                    <a:pt x="10818" y="11538"/>
                  </a:lnTo>
                  <a:lnTo>
                    <a:pt x="10818" y="11538"/>
                  </a:lnTo>
                  <a:lnTo>
                    <a:pt x="10817" y="11560"/>
                  </a:lnTo>
                  <a:lnTo>
                    <a:pt x="10734" y="12055"/>
                  </a:lnTo>
                  <a:lnTo>
                    <a:pt x="10631" y="12571"/>
                  </a:lnTo>
                  <a:lnTo>
                    <a:pt x="10466" y="13046"/>
                  </a:lnTo>
                  <a:lnTo>
                    <a:pt x="10259" y="13500"/>
                  </a:lnTo>
                  <a:lnTo>
                    <a:pt x="10032" y="13934"/>
                  </a:lnTo>
                  <a:lnTo>
                    <a:pt x="9785" y="14347"/>
                  </a:lnTo>
                  <a:lnTo>
                    <a:pt x="9496" y="14739"/>
                  </a:lnTo>
                  <a:lnTo>
                    <a:pt x="9207" y="15090"/>
                  </a:lnTo>
                  <a:lnTo>
                    <a:pt x="8876" y="15399"/>
                  </a:lnTo>
                  <a:lnTo>
                    <a:pt x="8525" y="15688"/>
                  </a:lnTo>
                  <a:lnTo>
                    <a:pt x="8175" y="15957"/>
                  </a:lnTo>
                  <a:lnTo>
                    <a:pt x="7782" y="16163"/>
                  </a:lnTo>
                  <a:lnTo>
                    <a:pt x="7411" y="16369"/>
                  </a:lnTo>
                  <a:lnTo>
                    <a:pt x="7019" y="16514"/>
                  </a:lnTo>
                  <a:lnTo>
                    <a:pt x="6647" y="16658"/>
                  </a:lnTo>
                  <a:lnTo>
                    <a:pt x="6255" y="16762"/>
                  </a:lnTo>
                  <a:lnTo>
                    <a:pt x="5883" y="16844"/>
                  </a:lnTo>
                  <a:lnTo>
                    <a:pt x="5512" y="16906"/>
                  </a:lnTo>
                  <a:lnTo>
                    <a:pt x="5140" y="16927"/>
                  </a:lnTo>
                  <a:lnTo>
                    <a:pt x="4789" y="16947"/>
                  </a:lnTo>
                  <a:lnTo>
                    <a:pt x="4438" y="16947"/>
                  </a:lnTo>
                  <a:lnTo>
                    <a:pt x="4088" y="16927"/>
                  </a:lnTo>
                  <a:lnTo>
                    <a:pt x="3778" y="16906"/>
                  </a:lnTo>
                  <a:lnTo>
                    <a:pt x="3468" y="16865"/>
                  </a:lnTo>
                  <a:lnTo>
                    <a:pt x="3159" y="16823"/>
                  </a:lnTo>
                  <a:lnTo>
                    <a:pt x="2601" y="16679"/>
                  </a:lnTo>
                  <a:lnTo>
                    <a:pt x="2085" y="16535"/>
                  </a:lnTo>
                  <a:lnTo>
                    <a:pt x="1652" y="16369"/>
                  </a:lnTo>
                  <a:lnTo>
                    <a:pt x="1260" y="16184"/>
                  </a:lnTo>
                  <a:lnTo>
                    <a:pt x="909" y="16018"/>
                  </a:lnTo>
                  <a:lnTo>
                    <a:pt x="640" y="15874"/>
                  </a:lnTo>
                  <a:lnTo>
                    <a:pt x="413" y="15730"/>
                  </a:lnTo>
                  <a:lnTo>
                    <a:pt x="104" y="15523"/>
                  </a:lnTo>
                  <a:lnTo>
                    <a:pt x="21" y="15482"/>
                  </a:lnTo>
                  <a:lnTo>
                    <a:pt x="1" y="15461"/>
                  </a:lnTo>
                  <a:lnTo>
                    <a:pt x="83" y="15544"/>
                  </a:lnTo>
                  <a:lnTo>
                    <a:pt x="372" y="15771"/>
                  </a:lnTo>
                  <a:lnTo>
                    <a:pt x="599" y="15915"/>
                  </a:lnTo>
                  <a:lnTo>
                    <a:pt x="888" y="16080"/>
                  </a:lnTo>
                  <a:lnTo>
                    <a:pt x="1218" y="16266"/>
                  </a:lnTo>
                  <a:lnTo>
                    <a:pt x="1611" y="16452"/>
                  </a:lnTo>
                  <a:lnTo>
                    <a:pt x="2065" y="16638"/>
                  </a:lnTo>
                  <a:lnTo>
                    <a:pt x="2560" y="16803"/>
                  </a:lnTo>
                  <a:lnTo>
                    <a:pt x="3138" y="16947"/>
                  </a:lnTo>
                  <a:lnTo>
                    <a:pt x="3448" y="16989"/>
                  </a:lnTo>
                  <a:lnTo>
                    <a:pt x="3757" y="17051"/>
                  </a:lnTo>
                  <a:lnTo>
                    <a:pt x="4088" y="17071"/>
                  </a:lnTo>
                  <a:lnTo>
                    <a:pt x="4438" y="17092"/>
                  </a:lnTo>
                  <a:lnTo>
                    <a:pt x="4789" y="17112"/>
                  </a:lnTo>
                  <a:lnTo>
                    <a:pt x="5161" y="17092"/>
                  </a:lnTo>
                  <a:lnTo>
                    <a:pt x="5532" y="17051"/>
                  </a:lnTo>
                  <a:lnTo>
                    <a:pt x="5904" y="17009"/>
                  </a:lnTo>
                  <a:lnTo>
                    <a:pt x="6296" y="16927"/>
                  </a:lnTo>
                  <a:lnTo>
                    <a:pt x="6688" y="16823"/>
                  </a:lnTo>
                  <a:lnTo>
                    <a:pt x="7101" y="16700"/>
                  </a:lnTo>
                  <a:lnTo>
                    <a:pt x="7493" y="16535"/>
                  </a:lnTo>
                  <a:lnTo>
                    <a:pt x="7886" y="16328"/>
                  </a:lnTo>
                  <a:lnTo>
                    <a:pt x="8278" y="16122"/>
                  </a:lnTo>
                  <a:lnTo>
                    <a:pt x="8649" y="15853"/>
                  </a:lnTo>
                  <a:lnTo>
                    <a:pt x="9000" y="15564"/>
                  </a:lnTo>
                  <a:lnTo>
                    <a:pt x="9351" y="15213"/>
                  </a:lnTo>
                  <a:lnTo>
                    <a:pt x="9661" y="14863"/>
                  </a:lnTo>
                  <a:lnTo>
                    <a:pt x="9950" y="14470"/>
                  </a:lnTo>
                  <a:lnTo>
                    <a:pt x="10218" y="14037"/>
                  </a:lnTo>
                  <a:lnTo>
                    <a:pt x="10466" y="13583"/>
                  </a:lnTo>
                  <a:lnTo>
                    <a:pt x="10672" y="13129"/>
                  </a:lnTo>
                  <a:lnTo>
                    <a:pt x="10837" y="12633"/>
                  </a:lnTo>
                  <a:lnTo>
                    <a:pt x="10961" y="12117"/>
                  </a:lnTo>
                  <a:lnTo>
                    <a:pt x="11044" y="11581"/>
                  </a:lnTo>
                  <a:lnTo>
                    <a:pt x="11056" y="11420"/>
                  </a:lnTo>
                  <a:lnTo>
                    <a:pt x="11147" y="11374"/>
                  </a:lnTo>
                  <a:lnTo>
                    <a:pt x="11622" y="11106"/>
                  </a:lnTo>
                  <a:lnTo>
                    <a:pt x="12055" y="10817"/>
                  </a:lnTo>
                  <a:lnTo>
                    <a:pt x="12468" y="10487"/>
                  </a:lnTo>
                  <a:lnTo>
                    <a:pt x="12839" y="10136"/>
                  </a:lnTo>
                  <a:lnTo>
                    <a:pt x="13190" y="9764"/>
                  </a:lnTo>
                  <a:lnTo>
                    <a:pt x="13500" y="9372"/>
                  </a:lnTo>
                  <a:lnTo>
                    <a:pt x="13768" y="8959"/>
                  </a:lnTo>
                  <a:lnTo>
                    <a:pt x="13995" y="8526"/>
                  </a:lnTo>
                  <a:lnTo>
                    <a:pt x="14202" y="8113"/>
                  </a:lnTo>
                  <a:lnTo>
                    <a:pt x="14367" y="7659"/>
                  </a:lnTo>
                  <a:lnTo>
                    <a:pt x="14491" y="7225"/>
                  </a:lnTo>
                  <a:lnTo>
                    <a:pt x="14573" y="6792"/>
                  </a:lnTo>
                  <a:lnTo>
                    <a:pt x="14635" y="6358"/>
                  </a:lnTo>
                  <a:lnTo>
                    <a:pt x="14656" y="5925"/>
                  </a:lnTo>
                  <a:lnTo>
                    <a:pt x="14635" y="5512"/>
                  </a:lnTo>
                  <a:lnTo>
                    <a:pt x="14594" y="5099"/>
                  </a:lnTo>
                  <a:lnTo>
                    <a:pt x="14532" y="4707"/>
                  </a:lnTo>
                  <a:lnTo>
                    <a:pt x="14449" y="4336"/>
                  </a:lnTo>
                  <a:lnTo>
                    <a:pt x="14346" y="3964"/>
                  </a:lnTo>
                  <a:lnTo>
                    <a:pt x="14222" y="3613"/>
                  </a:lnTo>
                  <a:lnTo>
                    <a:pt x="14099" y="3283"/>
                  </a:lnTo>
                  <a:lnTo>
                    <a:pt x="13954" y="2973"/>
                  </a:lnTo>
                  <a:lnTo>
                    <a:pt x="13789" y="2684"/>
                  </a:lnTo>
                  <a:lnTo>
                    <a:pt x="13624" y="2416"/>
                  </a:lnTo>
                  <a:lnTo>
                    <a:pt x="13438" y="2148"/>
                  </a:lnTo>
                  <a:lnTo>
                    <a:pt x="13273" y="1921"/>
                  </a:lnTo>
                  <a:lnTo>
                    <a:pt x="13087" y="1693"/>
                  </a:lnTo>
                  <a:lnTo>
                    <a:pt x="12736" y="1301"/>
                  </a:lnTo>
                  <a:lnTo>
                    <a:pt x="12365" y="971"/>
                  </a:lnTo>
                  <a:lnTo>
                    <a:pt x="12034" y="703"/>
                  </a:lnTo>
                  <a:lnTo>
                    <a:pt x="11725" y="476"/>
                  </a:lnTo>
                  <a:lnTo>
                    <a:pt x="11436" y="310"/>
                  </a:lnTo>
                  <a:lnTo>
                    <a:pt x="11209" y="187"/>
                  </a:lnTo>
                  <a:lnTo>
                    <a:pt x="10858" y="42"/>
                  </a:lnTo>
                  <a:lnTo>
                    <a:pt x="10755"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2216475" y="2108725"/>
              <a:ext cx="3662800" cy="3069900"/>
            </a:xfrm>
            <a:custGeom>
              <a:rect b="b" l="l" r="r" t="t"/>
              <a:pathLst>
                <a:path extrusionOk="0" h="122796" w="146512">
                  <a:moveTo>
                    <a:pt x="72699" y="1"/>
                  </a:moveTo>
                  <a:lnTo>
                    <a:pt x="70820" y="21"/>
                  </a:lnTo>
                  <a:lnTo>
                    <a:pt x="68963" y="83"/>
                  </a:lnTo>
                  <a:lnTo>
                    <a:pt x="67105" y="186"/>
                  </a:lnTo>
                  <a:lnTo>
                    <a:pt x="65268" y="310"/>
                  </a:lnTo>
                  <a:lnTo>
                    <a:pt x="63452" y="496"/>
                  </a:lnTo>
                  <a:lnTo>
                    <a:pt x="61635" y="702"/>
                  </a:lnTo>
                  <a:lnTo>
                    <a:pt x="59839" y="950"/>
                  </a:lnTo>
                  <a:lnTo>
                    <a:pt x="58064" y="1239"/>
                  </a:lnTo>
                  <a:lnTo>
                    <a:pt x="56289" y="1569"/>
                  </a:lnTo>
                  <a:lnTo>
                    <a:pt x="54535" y="1941"/>
                  </a:lnTo>
                  <a:lnTo>
                    <a:pt x="52801" y="2333"/>
                  </a:lnTo>
                  <a:lnTo>
                    <a:pt x="51087" y="2766"/>
                  </a:lnTo>
                  <a:lnTo>
                    <a:pt x="49395" y="3221"/>
                  </a:lnTo>
                  <a:lnTo>
                    <a:pt x="47702" y="3716"/>
                  </a:lnTo>
                  <a:lnTo>
                    <a:pt x="46051" y="4253"/>
                  </a:lnTo>
                  <a:lnTo>
                    <a:pt x="44400" y="4831"/>
                  </a:lnTo>
                  <a:lnTo>
                    <a:pt x="42790" y="5429"/>
                  </a:lnTo>
                  <a:lnTo>
                    <a:pt x="41180" y="6048"/>
                  </a:lnTo>
                  <a:lnTo>
                    <a:pt x="39611" y="6709"/>
                  </a:lnTo>
                  <a:lnTo>
                    <a:pt x="38063" y="7411"/>
                  </a:lnTo>
                  <a:lnTo>
                    <a:pt x="36515" y="8133"/>
                  </a:lnTo>
                  <a:lnTo>
                    <a:pt x="35008" y="8897"/>
                  </a:lnTo>
                  <a:lnTo>
                    <a:pt x="33522" y="9681"/>
                  </a:lnTo>
                  <a:lnTo>
                    <a:pt x="32056" y="10486"/>
                  </a:lnTo>
                  <a:lnTo>
                    <a:pt x="30632" y="11333"/>
                  </a:lnTo>
                  <a:lnTo>
                    <a:pt x="29208" y="12200"/>
                  </a:lnTo>
                  <a:lnTo>
                    <a:pt x="27825" y="13087"/>
                  </a:lnTo>
                  <a:lnTo>
                    <a:pt x="26462" y="14016"/>
                  </a:lnTo>
                  <a:lnTo>
                    <a:pt x="25121" y="14965"/>
                  </a:lnTo>
                  <a:lnTo>
                    <a:pt x="23820" y="15956"/>
                  </a:lnTo>
                  <a:lnTo>
                    <a:pt x="22541" y="16947"/>
                  </a:lnTo>
                  <a:lnTo>
                    <a:pt x="21302" y="17979"/>
                  </a:lnTo>
                  <a:lnTo>
                    <a:pt x="20084" y="19032"/>
                  </a:lnTo>
                  <a:lnTo>
                    <a:pt x="18887" y="20126"/>
                  </a:lnTo>
                  <a:lnTo>
                    <a:pt x="17731" y="21220"/>
                  </a:lnTo>
                  <a:lnTo>
                    <a:pt x="16617" y="22334"/>
                  </a:lnTo>
                  <a:lnTo>
                    <a:pt x="15523" y="23490"/>
                  </a:lnTo>
                  <a:lnTo>
                    <a:pt x="14449" y="24667"/>
                  </a:lnTo>
                  <a:lnTo>
                    <a:pt x="13417" y="25864"/>
                  </a:lnTo>
                  <a:lnTo>
                    <a:pt x="12426" y="27061"/>
                  </a:lnTo>
                  <a:lnTo>
                    <a:pt x="11456" y="28300"/>
                  </a:lnTo>
                  <a:lnTo>
                    <a:pt x="10527" y="29559"/>
                  </a:lnTo>
                  <a:lnTo>
                    <a:pt x="9640" y="30839"/>
                  </a:lnTo>
                  <a:lnTo>
                    <a:pt x="8773" y="32139"/>
                  </a:lnTo>
                  <a:lnTo>
                    <a:pt x="7968" y="33439"/>
                  </a:lnTo>
                  <a:lnTo>
                    <a:pt x="7184" y="34781"/>
                  </a:lnTo>
                  <a:lnTo>
                    <a:pt x="6420" y="36123"/>
                  </a:lnTo>
                  <a:lnTo>
                    <a:pt x="5718" y="37506"/>
                  </a:lnTo>
                  <a:lnTo>
                    <a:pt x="5057" y="38889"/>
                  </a:lnTo>
                  <a:lnTo>
                    <a:pt x="4418" y="40292"/>
                  </a:lnTo>
                  <a:lnTo>
                    <a:pt x="3819" y="41717"/>
                  </a:lnTo>
                  <a:lnTo>
                    <a:pt x="3282" y="43141"/>
                  </a:lnTo>
                  <a:lnTo>
                    <a:pt x="2766" y="44586"/>
                  </a:lnTo>
                  <a:lnTo>
                    <a:pt x="2292" y="46051"/>
                  </a:lnTo>
                  <a:lnTo>
                    <a:pt x="1879" y="47537"/>
                  </a:lnTo>
                  <a:lnTo>
                    <a:pt x="1487" y="49024"/>
                  </a:lnTo>
                  <a:lnTo>
                    <a:pt x="1136" y="50530"/>
                  </a:lnTo>
                  <a:lnTo>
                    <a:pt x="847" y="52058"/>
                  </a:lnTo>
                  <a:lnTo>
                    <a:pt x="599" y="53585"/>
                  </a:lnTo>
                  <a:lnTo>
                    <a:pt x="393" y="55113"/>
                  </a:lnTo>
                  <a:lnTo>
                    <a:pt x="227" y="56681"/>
                  </a:lnTo>
                  <a:lnTo>
                    <a:pt x="104" y="58250"/>
                  </a:lnTo>
                  <a:lnTo>
                    <a:pt x="42" y="59819"/>
                  </a:lnTo>
                  <a:lnTo>
                    <a:pt x="0" y="61408"/>
                  </a:lnTo>
                  <a:lnTo>
                    <a:pt x="42" y="62977"/>
                  </a:lnTo>
                  <a:lnTo>
                    <a:pt x="104" y="64566"/>
                  </a:lnTo>
                  <a:lnTo>
                    <a:pt x="227" y="66114"/>
                  </a:lnTo>
                  <a:lnTo>
                    <a:pt x="393" y="67683"/>
                  </a:lnTo>
                  <a:lnTo>
                    <a:pt x="599" y="69211"/>
                  </a:lnTo>
                  <a:lnTo>
                    <a:pt x="847" y="70759"/>
                  </a:lnTo>
                  <a:lnTo>
                    <a:pt x="1136" y="72266"/>
                  </a:lnTo>
                  <a:lnTo>
                    <a:pt x="1487" y="73772"/>
                  </a:lnTo>
                  <a:lnTo>
                    <a:pt x="1879" y="75259"/>
                  </a:lnTo>
                  <a:lnTo>
                    <a:pt x="2292" y="76745"/>
                  </a:lnTo>
                  <a:lnTo>
                    <a:pt x="2766" y="78210"/>
                  </a:lnTo>
                  <a:lnTo>
                    <a:pt x="3282" y="79655"/>
                  </a:lnTo>
                  <a:lnTo>
                    <a:pt x="3819" y="81100"/>
                  </a:lnTo>
                  <a:lnTo>
                    <a:pt x="4418" y="82504"/>
                  </a:lnTo>
                  <a:lnTo>
                    <a:pt x="5057" y="83907"/>
                  </a:lnTo>
                  <a:lnTo>
                    <a:pt x="5718" y="85290"/>
                  </a:lnTo>
                  <a:lnTo>
                    <a:pt x="6420" y="86673"/>
                  </a:lnTo>
                  <a:lnTo>
                    <a:pt x="7184" y="88015"/>
                  </a:lnTo>
                  <a:lnTo>
                    <a:pt x="7968" y="89357"/>
                  </a:lnTo>
                  <a:lnTo>
                    <a:pt x="8773" y="90657"/>
                  </a:lnTo>
                  <a:lnTo>
                    <a:pt x="9640" y="91957"/>
                  </a:lnTo>
                  <a:lnTo>
                    <a:pt x="10527" y="93237"/>
                  </a:lnTo>
                  <a:lnTo>
                    <a:pt x="11456" y="94496"/>
                  </a:lnTo>
                  <a:lnTo>
                    <a:pt x="12426" y="95735"/>
                  </a:lnTo>
                  <a:lnTo>
                    <a:pt x="13417" y="96953"/>
                  </a:lnTo>
                  <a:lnTo>
                    <a:pt x="14449" y="98129"/>
                  </a:lnTo>
                  <a:lnTo>
                    <a:pt x="15523" y="99306"/>
                  </a:lnTo>
                  <a:lnTo>
                    <a:pt x="16617" y="100462"/>
                  </a:lnTo>
                  <a:lnTo>
                    <a:pt x="17731" y="101576"/>
                  </a:lnTo>
                  <a:lnTo>
                    <a:pt x="18887" y="102691"/>
                  </a:lnTo>
                  <a:lnTo>
                    <a:pt x="20084" y="103764"/>
                  </a:lnTo>
                  <a:lnTo>
                    <a:pt x="21302" y="104817"/>
                  </a:lnTo>
                  <a:lnTo>
                    <a:pt x="22541" y="105849"/>
                  </a:lnTo>
                  <a:lnTo>
                    <a:pt x="23820" y="106840"/>
                  </a:lnTo>
                  <a:lnTo>
                    <a:pt x="25121" y="107830"/>
                  </a:lnTo>
                  <a:lnTo>
                    <a:pt x="26462" y="108780"/>
                  </a:lnTo>
                  <a:lnTo>
                    <a:pt x="27825" y="109709"/>
                  </a:lnTo>
                  <a:lnTo>
                    <a:pt x="29208" y="110596"/>
                  </a:lnTo>
                  <a:lnTo>
                    <a:pt x="30632" y="111463"/>
                  </a:lnTo>
                  <a:lnTo>
                    <a:pt x="32056" y="112310"/>
                  </a:lnTo>
                  <a:lnTo>
                    <a:pt x="33522" y="113135"/>
                  </a:lnTo>
                  <a:lnTo>
                    <a:pt x="35008" y="113920"/>
                  </a:lnTo>
                  <a:lnTo>
                    <a:pt x="36515" y="114663"/>
                  </a:lnTo>
                  <a:lnTo>
                    <a:pt x="38063" y="115385"/>
                  </a:lnTo>
                  <a:lnTo>
                    <a:pt x="39611" y="116087"/>
                  </a:lnTo>
                  <a:lnTo>
                    <a:pt x="41180" y="116747"/>
                  </a:lnTo>
                  <a:lnTo>
                    <a:pt x="42790" y="117367"/>
                  </a:lnTo>
                  <a:lnTo>
                    <a:pt x="44400" y="117965"/>
                  </a:lnTo>
                  <a:lnTo>
                    <a:pt x="46051" y="118543"/>
                  </a:lnTo>
                  <a:lnTo>
                    <a:pt x="47702" y="119080"/>
                  </a:lnTo>
                  <a:lnTo>
                    <a:pt x="49395" y="119575"/>
                  </a:lnTo>
                  <a:lnTo>
                    <a:pt x="51087" y="120029"/>
                  </a:lnTo>
                  <a:lnTo>
                    <a:pt x="52801" y="120463"/>
                  </a:lnTo>
                  <a:lnTo>
                    <a:pt x="54535" y="120876"/>
                  </a:lnTo>
                  <a:lnTo>
                    <a:pt x="56289" y="121227"/>
                  </a:lnTo>
                  <a:lnTo>
                    <a:pt x="58064" y="121557"/>
                  </a:lnTo>
                  <a:lnTo>
                    <a:pt x="59839" y="121846"/>
                  </a:lnTo>
                  <a:lnTo>
                    <a:pt x="61635" y="122094"/>
                  </a:lnTo>
                  <a:lnTo>
                    <a:pt x="63452" y="122300"/>
                  </a:lnTo>
                  <a:lnTo>
                    <a:pt x="65268" y="122486"/>
                  </a:lnTo>
                  <a:lnTo>
                    <a:pt x="67105" y="122630"/>
                  </a:lnTo>
                  <a:lnTo>
                    <a:pt x="68963" y="122713"/>
                  </a:lnTo>
                  <a:lnTo>
                    <a:pt x="70820" y="122775"/>
                  </a:lnTo>
                  <a:lnTo>
                    <a:pt x="72699" y="122795"/>
                  </a:lnTo>
                  <a:lnTo>
                    <a:pt x="74577" y="122775"/>
                  </a:lnTo>
                  <a:lnTo>
                    <a:pt x="76456" y="122733"/>
                  </a:lnTo>
                  <a:lnTo>
                    <a:pt x="78313" y="122651"/>
                  </a:lnTo>
                  <a:lnTo>
                    <a:pt x="80171" y="122548"/>
                  </a:lnTo>
                  <a:lnTo>
                    <a:pt x="82008" y="122403"/>
                  </a:lnTo>
                  <a:lnTo>
                    <a:pt x="83845" y="122238"/>
                  </a:lnTo>
                  <a:lnTo>
                    <a:pt x="85662" y="122052"/>
                  </a:lnTo>
                  <a:lnTo>
                    <a:pt x="87478" y="121805"/>
                  </a:lnTo>
                  <a:lnTo>
                    <a:pt x="89274" y="121557"/>
                  </a:lnTo>
                  <a:lnTo>
                    <a:pt x="91049" y="121247"/>
                  </a:lnTo>
                  <a:lnTo>
                    <a:pt x="92824" y="120938"/>
                  </a:lnTo>
                  <a:lnTo>
                    <a:pt x="94579" y="120566"/>
                  </a:lnTo>
                  <a:lnTo>
                    <a:pt x="96312" y="120195"/>
                  </a:lnTo>
                  <a:lnTo>
                    <a:pt x="98046" y="119761"/>
                  </a:lnTo>
                  <a:lnTo>
                    <a:pt x="99739" y="119328"/>
                  </a:lnTo>
                  <a:lnTo>
                    <a:pt x="101431" y="118832"/>
                  </a:lnTo>
                  <a:lnTo>
                    <a:pt x="103103" y="118337"/>
                  </a:lnTo>
                  <a:lnTo>
                    <a:pt x="104755" y="117780"/>
                  </a:lnTo>
                  <a:lnTo>
                    <a:pt x="106365" y="117222"/>
                  </a:lnTo>
                  <a:lnTo>
                    <a:pt x="107975" y="116603"/>
                  </a:lnTo>
                  <a:lnTo>
                    <a:pt x="109564" y="115984"/>
                  </a:lnTo>
                  <a:lnTo>
                    <a:pt x="111133" y="115303"/>
                  </a:lnTo>
                  <a:lnTo>
                    <a:pt x="112660" y="114621"/>
                  </a:lnTo>
                  <a:lnTo>
                    <a:pt x="114167" y="113899"/>
                  </a:lnTo>
                  <a:lnTo>
                    <a:pt x="115674" y="113135"/>
                  </a:lnTo>
                  <a:lnTo>
                    <a:pt x="117139" y="112351"/>
                  </a:lnTo>
                  <a:lnTo>
                    <a:pt x="118564" y="111525"/>
                  </a:lnTo>
                  <a:lnTo>
                    <a:pt x="119988" y="110679"/>
                  </a:lnTo>
                  <a:lnTo>
                    <a:pt x="121371" y="109791"/>
                  </a:lnTo>
                  <a:lnTo>
                    <a:pt x="122713" y="108883"/>
                  </a:lnTo>
                  <a:lnTo>
                    <a:pt x="124034" y="107934"/>
                  </a:lnTo>
                  <a:lnTo>
                    <a:pt x="125334" y="106964"/>
                  </a:lnTo>
                  <a:lnTo>
                    <a:pt x="126593" y="105952"/>
                  </a:lnTo>
                  <a:lnTo>
                    <a:pt x="127832" y="104920"/>
                  </a:lnTo>
                  <a:lnTo>
                    <a:pt x="129029" y="103847"/>
                  </a:lnTo>
                  <a:lnTo>
                    <a:pt x="130205" y="102753"/>
                  </a:lnTo>
                  <a:lnTo>
                    <a:pt x="131341" y="101617"/>
                  </a:lnTo>
                  <a:lnTo>
                    <a:pt x="132435" y="100462"/>
                  </a:lnTo>
                  <a:lnTo>
                    <a:pt x="133508" y="99264"/>
                  </a:lnTo>
                  <a:lnTo>
                    <a:pt x="134519" y="98047"/>
                  </a:lnTo>
                  <a:lnTo>
                    <a:pt x="135510" y="96787"/>
                  </a:lnTo>
                  <a:lnTo>
                    <a:pt x="136480" y="95508"/>
                  </a:lnTo>
                  <a:lnTo>
                    <a:pt x="136934" y="94847"/>
                  </a:lnTo>
                  <a:lnTo>
                    <a:pt x="137388" y="94187"/>
                  </a:lnTo>
                  <a:lnTo>
                    <a:pt x="137822" y="93505"/>
                  </a:lnTo>
                  <a:lnTo>
                    <a:pt x="138255" y="92845"/>
                  </a:lnTo>
                  <a:lnTo>
                    <a:pt x="138689" y="92143"/>
                  </a:lnTo>
                  <a:lnTo>
                    <a:pt x="139102" y="91462"/>
                  </a:lnTo>
                  <a:lnTo>
                    <a:pt x="139494" y="90760"/>
                  </a:lnTo>
                  <a:lnTo>
                    <a:pt x="139907" y="90058"/>
                  </a:lnTo>
                  <a:lnTo>
                    <a:pt x="140278" y="89336"/>
                  </a:lnTo>
                  <a:lnTo>
                    <a:pt x="140650" y="88613"/>
                  </a:lnTo>
                  <a:lnTo>
                    <a:pt x="141021" y="87870"/>
                  </a:lnTo>
                  <a:lnTo>
                    <a:pt x="141372" y="87148"/>
                  </a:lnTo>
                  <a:lnTo>
                    <a:pt x="141702" y="86384"/>
                  </a:lnTo>
                  <a:lnTo>
                    <a:pt x="142033" y="85641"/>
                  </a:lnTo>
                  <a:lnTo>
                    <a:pt x="142363" y="84877"/>
                  </a:lnTo>
                  <a:lnTo>
                    <a:pt x="142652" y="84093"/>
                  </a:lnTo>
                  <a:lnTo>
                    <a:pt x="142962" y="83329"/>
                  </a:lnTo>
                  <a:lnTo>
                    <a:pt x="143251" y="82545"/>
                  </a:lnTo>
                  <a:lnTo>
                    <a:pt x="143519" y="81740"/>
                  </a:lnTo>
                  <a:lnTo>
                    <a:pt x="143787" y="80935"/>
                  </a:lnTo>
                  <a:lnTo>
                    <a:pt x="144035" y="80130"/>
                  </a:lnTo>
                  <a:lnTo>
                    <a:pt x="144283" y="79325"/>
                  </a:lnTo>
                  <a:lnTo>
                    <a:pt x="144510" y="78499"/>
                  </a:lnTo>
                  <a:lnTo>
                    <a:pt x="144716" y="77653"/>
                  </a:lnTo>
                  <a:lnTo>
                    <a:pt x="144923" y="76827"/>
                  </a:lnTo>
                  <a:lnTo>
                    <a:pt x="145108" y="75981"/>
                  </a:lnTo>
                  <a:lnTo>
                    <a:pt x="145294" y="75114"/>
                  </a:lnTo>
                  <a:lnTo>
                    <a:pt x="145459" y="74247"/>
                  </a:lnTo>
                  <a:lnTo>
                    <a:pt x="145624" y="73380"/>
                  </a:lnTo>
                  <a:lnTo>
                    <a:pt x="145769" y="72493"/>
                  </a:lnTo>
                  <a:lnTo>
                    <a:pt x="145893" y="71605"/>
                  </a:lnTo>
                  <a:lnTo>
                    <a:pt x="146016" y="70717"/>
                  </a:lnTo>
                  <a:lnTo>
                    <a:pt x="146120" y="69809"/>
                  </a:lnTo>
                  <a:lnTo>
                    <a:pt x="146223" y="68901"/>
                  </a:lnTo>
                  <a:lnTo>
                    <a:pt x="146305" y="67993"/>
                  </a:lnTo>
                  <a:lnTo>
                    <a:pt x="146367" y="67064"/>
                  </a:lnTo>
                  <a:lnTo>
                    <a:pt x="146429" y="66135"/>
                  </a:lnTo>
                  <a:lnTo>
                    <a:pt x="146471" y="65186"/>
                  </a:lnTo>
                  <a:lnTo>
                    <a:pt x="146491" y="64236"/>
                  </a:lnTo>
                  <a:lnTo>
                    <a:pt x="146512" y="63287"/>
                  </a:lnTo>
                  <a:lnTo>
                    <a:pt x="146512" y="62316"/>
                  </a:lnTo>
                  <a:lnTo>
                    <a:pt x="146512" y="61346"/>
                  </a:lnTo>
                  <a:lnTo>
                    <a:pt x="146491" y="60376"/>
                  </a:lnTo>
                  <a:lnTo>
                    <a:pt x="146450" y="59385"/>
                  </a:lnTo>
                  <a:lnTo>
                    <a:pt x="146347" y="57796"/>
                  </a:lnTo>
                  <a:lnTo>
                    <a:pt x="146223" y="56227"/>
                  </a:lnTo>
                  <a:lnTo>
                    <a:pt x="146037" y="54679"/>
                  </a:lnTo>
                  <a:lnTo>
                    <a:pt x="145810" y="53131"/>
                  </a:lnTo>
                  <a:lnTo>
                    <a:pt x="145542" y="51604"/>
                  </a:lnTo>
                  <a:lnTo>
                    <a:pt x="145232" y="50097"/>
                  </a:lnTo>
                  <a:lnTo>
                    <a:pt x="144881" y="48590"/>
                  </a:lnTo>
                  <a:lnTo>
                    <a:pt x="144489" y="47104"/>
                  </a:lnTo>
                  <a:lnTo>
                    <a:pt x="144056" y="45638"/>
                  </a:lnTo>
                  <a:lnTo>
                    <a:pt x="143601" y="44173"/>
                  </a:lnTo>
                  <a:lnTo>
                    <a:pt x="143085" y="42749"/>
                  </a:lnTo>
                  <a:lnTo>
                    <a:pt x="142528" y="41324"/>
                  </a:lnTo>
                  <a:lnTo>
                    <a:pt x="141930" y="39921"/>
                  </a:lnTo>
                  <a:lnTo>
                    <a:pt x="141310" y="38538"/>
                  </a:lnTo>
                  <a:lnTo>
                    <a:pt x="140650" y="37155"/>
                  </a:lnTo>
                  <a:lnTo>
                    <a:pt x="139948" y="35813"/>
                  </a:lnTo>
                  <a:lnTo>
                    <a:pt x="139205" y="34471"/>
                  </a:lnTo>
                  <a:lnTo>
                    <a:pt x="138421" y="33171"/>
                  </a:lnTo>
                  <a:lnTo>
                    <a:pt x="137616" y="31871"/>
                  </a:lnTo>
                  <a:lnTo>
                    <a:pt x="136769" y="30591"/>
                  </a:lnTo>
                  <a:lnTo>
                    <a:pt x="135882" y="29332"/>
                  </a:lnTo>
                  <a:lnTo>
                    <a:pt x="134973" y="28114"/>
                  </a:lnTo>
                  <a:lnTo>
                    <a:pt x="134024" y="26896"/>
                  </a:lnTo>
                  <a:lnTo>
                    <a:pt x="133033" y="25699"/>
                  </a:lnTo>
                  <a:lnTo>
                    <a:pt x="132022" y="24543"/>
                  </a:lnTo>
                  <a:lnTo>
                    <a:pt x="130990" y="23387"/>
                  </a:lnTo>
                  <a:lnTo>
                    <a:pt x="129916" y="22252"/>
                  </a:lnTo>
                  <a:lnTo>
                    <a:pt x="128802" y="21158"/>
                  </a:lnTo>
                  <a:lnTo>
                    <a:pt x="127666" y="20084"/>
                  </a:lnTo>
                  <a:lnTo>
                    <a:pt x="126490" y="19032"/>
                  </a:lnTo>
                  <a:lnTo>
                    <a:pt x="125293" y="18000"/>
                  </a:lnTo>
                  <a:lnTo>
                    <a:pt x="124075" y="16988"/>
                  </a:lnTo>
                  <a:lnTo>
                    <a:pt x="122816" y="15998"/>
                  </a:lnTo>
                  <a:lnTo>
                    <a:pt x="121536" y="15048"/>
                  </a:lnTo>
                  <a:lnTo>
                    <a:pt x="120215" y="14119"/>
                  </a:lnTo>
                  <a:lnTo>
                    <a:pt x="118894" y="13211"/>
                  </a:lnTo>
                  <a:lnTo>
                    <a:pt x="117532" y="12323"/>
                  </a:lnTo>
                  <a:lnTo>
                    <a:pt x="116149" y="11477"/>
                  </a:lnTo>
                  <a:lnTo>
                    <a:pt x="114724" y="10651"/>
                  </a:lnTo>
                  <a:lnTo>
                    <a:pt x="113279" y="9846"/>
                  </a:lnTo>
                  <a:lnTo>
                    <a:pt x="111835" y="9083"/>
                  </a:lnTo>
                  <a:lnTo>
                    <a:pt x="110348" y="8340"/>
                  </a:lnTo>
                  <a:lnTo>
                    <a:pt x="108821" y="7638"/>
                  </a:lnTo>
                  <a:lnTo>
                    <a:pt x="107294" y="6957"/>
                  </a:lnTo>
                  <a:lnTo>
                    <a:pt x="105745" y="6296"/>
                  </a:lnTo>
                  <a:lnTo>
                    <a:pt x="104177" y="5677"/>
                  </a:lnTo>
                  <a:lnTo>
                    <a:pt x="102567" y="5078"/>
                  </a:lnTo>
                  <a:lnTo>
                    <a:pt x="100957" y="4521"/>
                  </a:lnTo>
                  <a:lnTo>
                    <a:pt x="99326" y="3984"/>
                  </a:lnTo>
                  <a:lnTo>
                    <a:pt x="97654" y="3489"/>
                  </a:lnTo>
                  <a:lnTo>
                    <a:pt x="95982" y="3014"/>
                  </a:lnTo>
                  <a:lnTo>
                    <a:pt x="94290" y="2581"/>
                  </a:lnTo>
                  <a:lnTo>
                    <a:pt x="92576" y="2168"/>
                  </a:lnTo>
                  <a:lnTo>
                    <a:pt x="90842" y="1796"/>
                  </a:lnTo>
                  <a:lnTo>
                    <a:pt x="89109" y="1466"/>
                  </a:lnTo>
                  <a:lnTo>
                    <a:pt x="87333" y="1156"/>
                  </a:lnTo>
                  <a:lnTo>
                    <a:pt x="85558" y="888"/>
                  </a:lnTo>
                  <a:lnTo>
                    <a:pt x="83763" y="661"/>
                  </a:lnTo>
                  <a:lnTo>
                    <a:pt x="81967" y="455"/>
                  </a:lnTo>
                  <a:lnTo>
                    <a:pt x="80130" y="290"/>
                  </a:lnTo>
                  <a:lnTo>
                    <a:pt x="78293" y="166"/>
                  </a:lnTo>
                  <a:lnTo>
                    <a:pt x="76456" y="83"/>
                  </a:lnTo>
                  <a:lnTo>
                    <a:pt x="74577" y="21"/>
                  </a:lnTo>
                  <a:lnTo>
                    <a:pt x="72699"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2216475" y="2108725"/>
              <a:ext cx="3662800" cy="3069900"/>
            </a:xfrm>
            <a:custGeom>
              <a:rect b="b" l="l" r="r" t="t"/>
              <a:pathLst>
                <a:path extrusionOk="0" fill="none" h="122796" w="146512">
                  <a:moveTo>
                    <a:pt x="146450" y="59385"/>
                  </a:moveTo>
                  <a:lnTo>
                    <a:pt x="146450" y="59385"/>
                  </a:lnTo>
                  <a:lnTo>
                    <a:pt x="146491" y="60376"/>
                  </a:lnTo>
                  <a:lnTo>
                    <a:pt x="146512" y="61346"/>
                  </a:lnTo>
                  <a:lnTo>
                    <a:pt x="146512" y="62316"/>
                  </a:lnTo>
                  <a:lnTo>
                    <a:pt x="146512" y="63287"/>
                  </a:lnTo>
                  <a:lnTo>
                    <a:pt x="146491" y="64236"/>
                  </a:lnTo>
                  <a:lnTo>
                    <a:pt x="146471" y="65186"/>
                  </a:lnTo>
                  <a:lnTo>
                    <a:pt x="146429" y="66135"/>
                  </a:lnTo>
                  <a:lnTo>
                    <a:pt x="146367" y="67064"/>
                  </a:lnTo>
                  <a:lnTo>
                    <a:pt x="146305" y="67993"/>
                  </a:lnTo>
                  <a:lnTo>
                    <a:pt x="146223" y="68901"/>
                  </a:lnTo>
                  <a:lnTo>
                    <a:pt x="146120" y="69809"/>
                  </a:lnTo>
                  <a:lnTo>
                    <a:pt x="146016" y="70717"/>
                  </a:lnTo>
                  <a:lnTo>
                    <a:pt x="145893" y="71605"/>
                  </a:lnTo>
                  <a:lnTo>
                    <a:pt x="145769" y="72493"/>
                  </a:lnTo>
                  <a:lnTo>
                    <a:pt x="145624" y="73380"/>
                  </a:lnTo>
                  <a:lnTo>
                    <a:pt x="145459" y="74247"/>
                  </a:lnTo>
                  <a:lnTo>
                    <a:pt x="145294" y="75114"/>
                  </a:lnTo>
                  <a:lnTo>
                    <a:pt x="145108" y="75981"/>
                  </a:lnTo>
                  <a:lnTo>
                    <a:pt x="144923" y="76827"/>
                  </a:lnTo>
                  <a:lnTo>
                    <a:pt x="144716" y="77653"/>
                  </a:lnTo>
                  <a:lnTo>
                    <a:pt x="144510" y="78499"/>
                  </a:lnTo>
                  <a:lnTo>
                    <a:pt x="144283" y="79325"/>
                  </a:lnTo>
                  <a:lnTo>
                    <a:pt x="144035" y="80130"/>
                  </a:lnTo>
                  <a:lnTo>
                    <a:pt x="143787" y="80935"/>
                  </a:lnTo>
                  <a:lnTo>
                    <a:pt x="143519" y="81740"/>
                  </a:lnTo>
                  <a:lnTo>
                    <a:pt x="143251" y="82545"/>
                  </a:lnTo>
                  <a:lnTo>
                    <a:pt x="142962" y="83329"/>
                  </a:lnTo>
                  <a:lnTo>
                    <a:pt x="142652" y="84093"/>
                  </a:lnTo>
                  <a:lnTo>
                    <a:pt x="142363" y="84877"/>
                  </a:lnTo>
                  <a:lnTo>
                    <a:pt x="142033" y="85641"/>
                  </a:lnTo>
                  <a:lnTo>
                    <a:pt x="141702" y="86384"/>
                  </a:lnTo>
                  <a:lnTo>
                    <a:pt x="141372" y="87148"/>
                  </a:lnTo>
                  <a:lnTo>
                    <a:pt x="141021" y="87870"/>
                  </a:lnTo>
                  <a:lnTo>
                    <a:pt x="140650" y="88613"/>
                  </a:lnTo>
                  <a:lnTo>
                    <a:pt x="140278" y="89336"/>
                  </a:lnTo>
                  <a:lnTo>
                    <a:pt x="139907" y="90058"/>
                  </a:lnTo>
                  <a:lnTo>
                    <a:pt x="139494" y="90760"/>
                  </a:lnTo>
                  <a:lnTo>
                    <a:pt x="139102" y="91462"/>
                  </a:lnTo>
                  <a:lnTo>
                    <a:pt x="138689" y="92143"/>
                  </a:lnTo>
                  <a:lnTo>
                    <a:pt x="138255" y="92845"/>
                  </a:lnTo>
                  <a:lnTo>
                    <a:pt x="137822" y="93505"/>
                  </a:lnTo>
                  <a:lnTo>
                    <a:pt x="137388" y="94187"/>
                  </a:lnTo>
                  <a:lnTo>
                    <a:pt x="136934" y="94847"/>
                  </a:lnTo>
                  <a:lnTo>
                    <a:pt x="136480" y="95508"/>
                  </a:lnTo>
                  <a:lnTo>
                    <a:pt x="135510" y="96787"/>
                  </a:lnTo>
                  <a:lnTo>
                    <a:pt x="134519" y="98047"/>
                  </a:lnTo>
                  <a:lnTo>
                    <a:pt x="133508" y="99264"/>
                  </a:lnTo>
                  <a:lnTo>
                    <a:pt x="132435" y="100462"/>
                  </a:lnTo>
                  <a:lnTo>
                    <a:pt x="131341" y="101617"/>
                  </a:lnTo>
                  <a:lnTo>
                    <a:pt x="130205" y="102753"/>
                  </a:lnTo>
                  <a:lnTo>
                    <a:pt x="129029" y="103847"/>
                  </a:lnTo>
                  <a:lnTo>
                    <a:pt x="127832" y="104920"/>
                  </a:lnTo>
                  <a:lnTo>
                    <a:pt x="126593" y="105952"/>
                  </a:lnTo>
                  <a:lnTo>
                    <a:pt x="125334" y="106964"/>
                  </a:lnTo>
                  <a:lnTo>
                    <a:pt x="124034" y="107934"/>
                  </a:lnTo>
                  <a:lnTo>
                    <a:pt x="122713" y="108883"/>
                  </a:lnTo>
                  <a:lnTo>
                    <a:pt x="121371" y="109791"/>
                  </a:lnTo>
                  <a:lnTo>
                    <a:pt x="119988" y="110679"/>
                  </a:lnTo>
                  <a:lnTo>
                    <a:pt x="118564" y="111525"/>
                  </a:lnTo>
                  <a:lnTo>
                    <a:pt x="117139" y="112351"/>
                  </a:lnTo>
                  <a:lnTo>
                    <a:pt x="115674" y="113135"/>
                  </a:lnTo>
                  <a:lnTo>
                    <a:pt x="114167" y="113899"/>
                  </a:lnTo>
                  <a:lnTo>
                    <a:pt x="112660" y="114621"/>
                  </a:lnTo>
                  <a:lnTo>
                    <a:pt x="111133" y="115303"/>
                  </a:lnTo>
                  <a:lnTo>
                    <a:pt x="109564" y="115984"/>
                  </a:lnTo>
                  <a:lnTo>
                    <a:pt x="107975" y="116603"/>
                  </a:lnTo>
                  <a:lnTo>
                    <a:pt x="106365" y="117222"/>
                  </a:lnTo>
                  <a:lnTo>
                    <a:pt x="104755" y="117780"/>
                  </a:lnTo>
                  <a:lnTo>
                    <a:pt x="103103" y="118337"/>
                  </a:lnTo>
                  <a:lnTo>
                    <a:pt x="101431" y="118832"/>
                  </a:lnTo>
                  <a:lnTo>
                    <a:pt x="99739" y="119328"/>
                  </a:lnTo>
                  <a:lnTo>
                    <a:pt x="98046" y="119761"/>
                  </a:lnTo>
                  <a:lnTo>
                    <a:pt x="96312" y="120195"/>
                  </a:lnTo>
                  <a:lnTo>
                    <a:pt x="94579" y="120566"/>
                  </a:lnTo>
                  <a:lnTo>
                    <a:pt x="92824" y="120938"/>
                  </a:lnTo>
                  <a:lnTo>
                    <a:pt x="91049" y="121247"/>
                  </a:lnTo>
                  <a:lnTo>
                    <a:pt x="89274" y="121557"/>
                  </a:lnTo>
                  <a:lnTo>
                    <a:pt x="87478" y="121805"/>
                  </a:lnTo>
                  <a:lnTo>
                    <a:pt x="85662" y="122052"/>
                  </a:lnTo>
                  <a:lnTo>
                    <a:pt x="83845" y="122238"/>
                  </a:lnTo>
                  <a:lnTo>
                    <a:pt x="82008" y="122403"/>
                  </a:lnTo>
                  <a:lnTo>
                    <a:pt x="80171" y="122548"/>
                  </a:lnTo>
                  <a:lnTo>
                    <a:pt x="78313" y="122651"/>
                  </a:lnTo>
                  <a:lnTo>
                    <a:pt x="76456" y="122733"/>
                  </a:lnTo>
                  <a:lnTo>
                    <a:pt x="74577" y="122775"/>
                  </a:lnTo>
                  <a:lnTo>
                    <a:pt x="72699" y="122795"/>
                  </a:lnTo>
                  <a:lnTo>
                    <a:pt x="72699" y="122795"/>
                  </a:lnTo>
                  <a:lnTo>
                    <a:pt x="70820" y="122775"/>
                  </a:lnTo>
                  <a:lnTo>
                    <a:pt x="68963" y="122713"/>
                  </a:lnTo>
                  <a:lnTo>
                    <a:pt x="67105" y="122630"/>
                  </a:lnTo>
                  <a:lnTo>
                    <a:pt x="65268" y="122486"/>
                  </a:lnTo>
                  <a:lnTo>
                    <a:pt x="63452" y="122300"/>
                  </a:lnTo>
                  <a:lnTo>
                    <a:pt x="61635" y="122094"/>
                  </a:lnTo>
                  <a:lnTo>
                    <a:pt x="59839" y="121846"/>
                  </a:lnTo>
                  <a:lnTo>
                    <a:pt x="58064" y="121557"/>
                  </a:lnTo>
                  <a:lnTo>
                    <a:pt x="56289" y="121227"/>
                  </a:lnTo>
                  <a:lnTo>
                    <a:pt x="54535" y="120876"/>
                  </a:lnTo>
                  <a:lnTo>
                    <a:pt x="52801" y="120463"/>
                  </a:lnTo>
                  <a:lnTo>
                    <a:pt x="51087" y="120029"/>
                  </a:lnTo>
                  <a:lnTo>
                    <a:pt x="49395" y="119575"/>
                  </a:lnTo>
                  <a:lnTo>
                    <a:pt x="47702" y="119080"/>
                  </a:lnTo>
                  <a:lnTo>
                    <a:pt x="46051" y="118543"/>
                  </a:lnTo>
                  <a:lnTo>
                    <a:pt x="44400" y="117965"/>
                  </a:lnTo>
                  <a:lnTo>
                    <a:pt x="42790" y="117367"/>
                  </a:lnTo>
                  <a:lnTo>
                    <a:pt x="41180" y="116747"/>
                  </a:lnTo>
                  <a:lnTo>
                    <a:pt x="39611" y="116087"/>
                  </a:lnTo>
                  <a:lnTo>
                    <a:pt x="38063" y="115385"/>
                  </a:lnTo>
                  <a:lnTo>
                    <a:pt x="36515" y="114663"/>
                  </a:lnTo>
                  <a:lnTo>
                    <a:pt x="35008" y="113920"/>
                  </a:lnTo>
                  <a:lnTo>
                    <a:pt x="33522" y="113135"/>
                  </a:lnTo>
                  <a:lnTo>
                    <a:pt x="32056" y="112310"/>
                  </a:lnTo>
                  <a:lnTo>
                    <a:pt x="30632" y="111463"/>
                  </a:lnTo>
                  <a:lnTo>
                    <a:pt x="29208" y="110596"/>
                  </a:lnTo>
                  <a:lnTo>
                    <a:pt x="27825" y="109709"/>
                  </a:lnTo>
                  <a:lnTo>
                    <a:pt x="26462" y="108780"/>
                  </a:lnTo>
                  <a:lnTo>
                    <a:pt x="25121" y="107830"/>
                  </a:lnTo>
                  <a:lnTo>
                    <a:pt x="23820" y="106840"/>
                  </a:lnTo>
                  <a:lnTo>
                    <a:pt x="22541" y="105849"/>
                  </a:lnTo>
                  <a:lnTo>
                    <a:pt x="21302" y="104817"/>
                  </a:lnTo>
                  <a:lnTo>
                    <a:pt x="20084" y="103764"/>
                  </a:lnTo>
                  <a:lnTo>
                    <a:pt x="18887" y="102691"/>
                  </a:lnTo>
                  <a:lnTo>
                    <a:pt x="17731" y="101576"/>
                  </a:lnTo>
                  <a:lnTo>
                    <a:pt x="16617" y="100462"/>
                  </a:lnTo>
                  <a:lnTo>
                    <a:pt x="15523" y="99306"/>
                  </a:lnTo>
                  <a:lnTo>
                    <a:pt x="14449" y="98129"/>
                  </a:lnTo>
                  <a:lnTo>
                    <a:pt x="13417" y="96953"/>
                  </a:lnTo>
                  <a:lnTo>
                    <a:pt x="12426" y="95735"/>
                  </a:lnTo>
                  <a:lnTo>
                    <a:pt x="11456" y="94496"/>
                  </a:lnTo>
                  <a:lnTo>
                    <a:pt x="10527" y="93237"/>
                  </a:lnTo>
                  <a:lnTo>
                    <a:pt x="9640" y="91957"/>
                  </a:lnTo>
                  <a:lnTo>
                    <a:pt x="8773" y="90657"/>
                  </a:lnTo>
                  <a:lnTo>
                    <a:pt x="7968" y="89357"/>
                  </a:lnTo>
                  <a:lnTo>
                    <a:pt x="7184" y="88015"/>
                  </a:lnTo>
                  <a:lnTo>
                    <a:pt x="6420" y="86673"/>
                  </a:lnTo>
                  <a:lnTo>
                    <a:pt x="5718" y="85290"/>
                  </a:lnTo>
                  <a:lnTo>
                    <a:pt x="5057" y="83907"/>
                  </a:lnTo>
                  <a:lnTo>
                    <a:pt x="4418" y="82504"/>
                  </a:lnTo>
                  <a:lnTo>
                    <a:pt x="3819" y="81100"/>
                  </a:lnTo>
                  <a:lnTo>
                    <a:pt x="3282" y="79655"/>
                  </a:lnTo>
                  <a:lnTo>
                    <a:pt x="2766" y="78210"/>
                  </a:lnTo>
                  <a:lnTo>
                    <a:pt x="2292" y="76745"/>
                  </a:lnTo>
                  <a:lnTo>
                    <a:pt x="1879" y="75259"/>
                  </a:lnTo>
                  <a:lnTo>
                    <a:pt x="1487" y="73772"/>
                  </a:lnTo>
                  <a:lnTo>
                    <a:pt x="1136" y="72266"/>
                  </a:lnTo>
                  <a:lnTo>
                    <a:pt x="847" y="70759"/>
                  </a:lnTo>
                  <a:lnTo>
                    <a:pt x="599" y="69211"/>
                  </a:lnTo>
                  <a:lnTo>
                    <a:pt x="393" y="67683"/>
                  </a:lnTo>
                  <a:lnTo>
                    <a:pt x="227" y="66114"/>
                  </a:lnTo>
                  <a:lnTo>
                    <a:pt x="104" y="64566"/>
                  </a:lnTo>
                  <a:lnTo>
                    <a:pt x="42" y="62977"/>
                  </a:lnTo>
                  <a:lnTo>
                    <a:pt x="0" y="61408"/>
                  </a:lnTo>
                  <a:lnTo>
                    <a:pt x="0" y="61408"/>
                  </a:lnTo>
                  <a:lnTo>
                    <a:pt x="42" y="59819"/>
                  </a:lnTo>
                  <a:lnTo>
                    <a:pt x="104" y="58250"/>
                  </a:lnTo>
                  <a:lnTo>
                    <a:pt x="227" y="56681"/>
                  </a:lnTo>
                  <a:lnTo>
                    <a:pt x="393" y="55113"/>
                  </a:lnTo>
                  <a:lnTo>
                    <a:pt x="599" y="53585"/>
                  </a:lnTo>
                  <a:lnTo>
                    <a:pt x="847" y="52058"/>
                  </a:lnTo>
                  <a:lnTo>
                    <a:pt x="1136" y="50530"/>
                  </a:lnTo>
                  <a:lnTo>
                    <a:pt x="1487" y="49024"/>
                  </a:lnTo>
                  <a:lnTo>
                    <a:pt x="1879" y="47537"/>
                  </a:lnTo>
                  <a:lnTo>
                    <a:pt x="2292" y="46051"/>
                  </a:lnTo>
                  <a:lnTo>
                    <a:pt x="2766" y="44586"/>
                  </a:lnTo>
                  <a:lnTo>
                    <a:pt x="3282" y="43141"/>
                  </a:lnTo>
                  <a:lnTo>
                    <a:pt x="3819" y="41717"/>
                  </a:lnTo>
                  <a:lnTo>
                    <a:pt x="4418" y="40292"/>
                  </a:lnTo>
                  <a:lnTo>
                    <a:pt x="5057" y="38889"/>
                  </a:lnTo>
                  <a:lnTo>
                    <a:pt x="5718" y="37506"/>
                  </a:lnTo>
                  <a:lnTo>
                    <a:pt x="6420" y="36123"/>
                  </a:lnTo>
                  <a:lnTo>
                    <a:pt x="7184" y="34781"/>
                  </a:lnTo>
                  <a:lnTo>
                    <a:pt x="7968" y="33439"/>
                  </a:lnTo>
                  <a:lnTo>
                    <a:pt x="8773" y="32139"/>
                  </a:lnTo>
                  <a:lnTo>
                    <a:pt x="9640" y="30839"/>
                  </a:lnTo>
                  <a:lnTo>
                    <a:pt x="10527" y="29559"/>
                  </a:lnTo>
                  <a:lnTo>
                    <a:pt x="11456" y="28300"/>
                  </a:lnTo>
                  <a:lnTo>
                    <a:pt x="12426" y="27061"/>
                  </a:lnTo>
                  <a:lnTo>
                    <a:pt x="13417" y="25864"/>
                  </a:lnTo>
                  <a:lnTo>
                    <a:pt x="14449" y="24667"/>
                  </a:lnTo>
                  <a:lnTo>
                    <a:pt x="15523" y="23490"/>
                  </a:lnTo>
                  <a:lnTo>
                    <a:pt x="16617" y="22334"/>
                  </a:lnTo>
                  <a:lnTo>
                    <a:pt x="17731" y="21220"/>
                  </a:lnTo>
                  <a:lnTo>
                    <a:pt x="18887" y="20126"/>
                  </a:lnTo>
                  <a:lnTo>
                    <a:pt x="20084" y="19032"/>
                  </a:lnTo>
                  <a:lnTo>
                    <a:pt x="21302" y="17979"/>
                  </a:lnTo>
                  <a:lnTo>
                    <a:pt x="22541" y="16947"/>
                  </a:lnTo>
                  <a:lnTo>
                    <a:pt x="23820" y="15956"/>
                  </a:lnTo>
                  <a:lnTo>
                    <a:pt x="25121" y="14965"/>
                  </a:lnTo>
                  <a:lnTo>
                    <a:pt x="26462" y="14016"/>
                  </a:lnTo>
                  <a:lnTo>
                    <a:pt x="27825" y="13087"/>
                  </a:lnTo>
                  <a:lnTo>
                    <a:pt x="29208" y="12200"/>
                  </a:lnTo>
                  <a:lnTo>
                    <a:pt x="30632" y="11333"/>
                  </a:lnTo>
                  <a:lnTo>
                    <a:pt x="32056" y="10486"/>
                  </a:lnTo>
                  <a:lnTo>
                    <a:pt x="33522" y="9681"/>
                  </a:lnTo>
                  <a:lnTo>
                    <a:pt x="35008" y="8897"/>
                  </a:lnTo>
                  <a:lnTo>
                    <a:pt x="36515" y="8133"/>
                  </a:lnTo>
                  <a:lnTo>
                    <a:pt x="38063" y="7411"/>
                  </a:lnTo>
                  <a:lnTo>
                    <a:pt x="39611" y="6709"/>
                  </a:lnTo>
                  <a:lnTo>
                    <a:pt x="41180" y="6048"/>
                  </a:lnTo>
                  <a:lnTo>
                    <a:pt x="42790" y="5429"/>
                  </a:lnTo>
                  <a:lnTo>
                    <a:pt x="44400" y="4831"/>
                  </a:lnTo>
                  <a:lnTo>
                    <a:pt x="46051" y="4253"/>
                  </a:lnTo>
                  <a:lnTo>
                    <a:pt x="47702" y="3716"/>
                  </a:lnTo>
                  <a:lnTo>
                    <a:pt x="49395" y="3221"/>
                  </a:lnTo>
                  <a:lnTo>
                    <a:pt x="51087" y="2766"/>
                  </a:lnTo>
                  <a:lnTo>
                    <a:pt x="52801" y="2333"/>
                  </a:lnTo>
                  <a:lnTo>
                    <a:pt x="54535" y="1941"/>
                  </a:lnTo>
                  <a:lnTo>
                    <a:pt x="56289" y="1569"/>
                  </a:lnTo>
                  <a:lnTo>
                    <a:pt x="58064" y="1239"/>
                  </a:lnTo>
                  <a:lnTo>
                    <a:pt x="59839" y="950"/>
                  </a:lnTo>
                  <a:lnTo>
                    <a:pt x="61635" y="702"/>
                  </a:lnTo>
                  <a:lnTo>
                    <a:pt x="63452" y="496"/>
                  </a:lnTo>
                  <a:lnTo>
                    <a:pt x="65268" y="310"/>
                  </a:lnTo>
                  <a:lnTo>
                    <a:pt x="67105" y="186"/>
                  </a:lnTo>
                  <a:lnTo>
                    <a:pt x="68963" y="83"/>
                  </a:lnTo>
                  <a:lnTo>
                    <a:pt x="70820" y="21"/>
                  </a:lnTo>
                  <a:lnTo>
                    <a:pt x="72699" y="1"/>
                  </a:lnTo>
                  <a:lnTo>
                    <a:pt x="72699" y="1"/>
                  </a:lnTo>
                  <a:lnTo>
                    <a:pt x="74577" y="21"/>
                  </a:lnTo>
                  <a:lnTo>
                    <a:pt x="76456" y="83"/>
                  </a:lnTo>
                  <a:lnTo>
                    <a:pt x="78293" y="166"/>
                  </a:lnTo>
                  <a:lnTo>
                    <a:pt x="80130" y="290"/>
                  </a:lnTo>
                  <a:lnTo>
                    <a:pt x="81967" y="455"/>
                  </a:lnTo>
                  <a:lnTo>
                    <a:pt x="83763" y="661"/>
                  </a:lnTo>
                  <a:lnTo>
                    <a:pt x="85558" y="888"/>
                  </a:lnTo>
                  <a:lnTo>
                    <a:pt x="87333" y="1156"/>
                  </a:lnTo>
                  <a:lnTo>
                    <a:pt x="89109" y="1466"/>
                  </a:lnTo>
                  <a:lnTo>
                    <a:pt x="90842" y="1796"/>
                  </a:lnTo>
                  <a:lnTo>
                    <a:pt x="92576" y="2168"/>
                  </a:lnTo>
                  <a:lnTo>
                    <a:pt x="94290" y="2581"/>
                  </a:lnTo>
                  <a:lnTo>
                    <a:pt x="95982" y="3014"/>
                  </a:lnTo>
                  <a:lnTo>
                    <a:pt x="97654" y="3489"/>
                  </a:lnTo>
                  <a:lnTo>
                    <a:pt x="99326" y="3984"/>
                  </a:lnTo>
                  <a:lnTo>
                    <a:pt x="100957" y="4521"/>
                  </a:lnTo>
                  <a:lnTo>
                    <a:pt x="102567" y="5078"/>
                  </a:lnTo>
                  <a:lnTo>
                    <a:pt x="104177" y="5677"/>
                  </a:lnTo>
                  <a:lnTo>
                    <a:pt x="105745" y="6296"/>
                  </a:lnTo>
                  <a:lnTo>
                    <a:pt x="107294" y="6957"/>
                  </a:lnTo>
                  <a:lnTo>
                    <a:pt x="108821" y="7638"/>
                  </a:lnTo>
                  <a:lnTo>
                    <a:pt x="110348" y="8340"/>
                  </a:lnTo>
                  <a:lnTo>
                    <a:pt x="111835" y="9083"/>
                  </a:lnTo>
                  <a:lnTo>
                    <a:pt x="113279" y="9846"/>
                  </a:lnTo>
                  <a:lnTo>
                    <a:pt x="114724" y="10651"/>
                  </a:lnTo>
                  <a:lnTo>
                    <a:pt x="116149" y="11477"/>
                  </a:lnTo>
                  <a:lnTo>
                    <a:pt x="117532" y="12323"/>
                  </a:lnTo>
                  <a:lnTo>
                    <a:pt x="118894" y="13211"/>
                  </a:lnTo>
                  <a:lnTo>
                    <a:pt x="120215" y="14119"/>
                  </a:lnTo>
                  <a:lnTo>
                    <a:pt x="121536" y="15048"/>
                  </a:lnTo>
                  <a:lnTo>
                    <a:pt x="122816" y="15998"/>
                  </a:lnTo>
                  <a:lnTo>
                    <a:pt x="124075" y="16988"/>
                  </a:lnTo>
                  <a:lnTo>
                    <a:pt x="125293" y="18000"/>
                  </a:lnTo>
                  <a:lnTo>
                    <a:pt x="126490" y="19032"/>
                  </a:lnTo>
                  <a:lnTo>
                    <a:pt x="127666" y="20084"/>
                  </a:lnTo>
                  <a:lnTo>
                    <a:pt x="128802" y="21158"/>
                  </a:lnTo>
                  <a:lnTo>
                    <a:pt x="129916" y="22252"/>
                  </a:lnTo>
                  <a:lnTo>
                    <a:pt x="130990" y="23387"/>
                  </a:lnTo>
                  <a:lnTo>
                    <a:pt x="132022" y="24543"/>
                  </a:lnTo>
                  <a:lnTo>
                    <a:pt x="133033" y="25699"/>
                  </a:lnTo>
                  <a:lnTo>
                    <a:pt x="134024" y="26896"/>
                  </a:lnTo>
                  <a:lnTo>
                    <a:pt x="134973" y="28114"/>
                  </a:lnTo>
                  <a:lnTo>
                    <a:pt x="135882" y="29332"/>
                  </a:lnTo>
                  <a:lnTo>
                    <a:pt x="136769" y="30591"/>
                  </a:lnTo>
                  <a:lnTo>
                    <a:pt x="137616" y="31871"/>
                  </a:lnTo>
                  <a:lnTo>
                    <a:pt x="138421" y="33171"/>
                  </a:lnTo>
                  <a:lnTo>
                    <a:pt x="139205" y="34471"/>
                  </a:lnTo>
                  <a:lnTo>
                    <a:pt x="139948" y="35813"/>
                  </a:lnTo>
                  <a:lnTo>
                    <a:pt x="140650" y="37155"/>
                  </a:lnTo>
                  <a:lnTo>
                    <a:pt x="141310" y="38538"/>
                  </a:lnTo>
                  <a:lnTo>
                    <a:pt x="141930" y="39921"/>
                  </a:lnTo>
                  <a:lnTo>
                    <a:pt x="142528" y="41324"/>
                  </a:lnTo>
                  <a:lnTo>
                    <a:pt x="143085" y="42749"/>
                  </a:lnTo>
                  <a:lnTo>
                    <a:pt x="143601" y="44173"/>
                  </a:lnTo>
                  <a:lnTo>
                    <a:pt x="144056" y="45638"/>
                  </a:lnTo>
                  <a:lnTo>
                    <a:pt x="144489" y="47104"/>
                  </a:lnTo>
                  <a:lnTo>
                    <a:pt x="144881" y="48590"/>
                  </a:lnTo>
                  <a:lnTo>
                    <a:pt x="145232" y="50097"/>
                  </a:lnTo>
                  <a:lnTo>
                    <a:pt x="145542" y="51604"/>
                  </a:lnTo>
                  <a:lnTo>
                    <a:pt x="145810" y="53131"/>
                  </a:lnTo>
                  <a:lnTo>
                    <a:pt x="146037" y="54679"/>
                  </a:lnTo>
                  <a:lnTo>
                    <a:pt x="146223" y="56227"/>
                  </a:lnTo>
                  <a:lnTo>
                    <a:pt x="146347" y="57796"/>
                  </a:lnTo>
                  <a:lnTo>
                    <a:pt x="146450" y="593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3907500" y="2482325"/>
              <a:ext cx="503150" cy="598125"/>
            </a:xfrm>
            <a:custGeom>
              <a:rect b="b" l="l" r="r" t="t"/>
              <a:pathLst>
                <a:path extrusionOk="0" h="23925" w="20126">
                  <a:moveTo>
                    <a:pt x="1755" y="1"/>
                  </a:moveTo>
                  <a:lnTo>
                    <a:pt x="1384" y="21"/>
                  </a:lnTo>
                  <a:lnTo>
                    <a:pt x="1033" y="42"/>
                  </a:lnTo>
                  <a:lnTo>
                    <a:pt x="723" y="63"/>
                  </a:lnTo>
                  <a:lnTo>
                    <a:pt x="475" y="104"/>
                  </a:lnTo>
                  <a:lnTo>
                    <a:pt x="125" y="187"/>
                  </a:lnTo>
                  <a:lnTo>
                    <a:pt x="1" y="228"/>
                  </a:lnTo>
                  <a:lnTo>
                    <a:pt x="14697" y="23924"/>
                  </a:lnTo>
                  <a:lnTo>
                    <a:pt x="15275" y="23656"/>
                  </a:lnTo>
                  <a:lnTo>
                    <a:pt x="15833" y="23387"/>
                  </a:lnTo>
                  <a:lnTo>
                    <a:pt x="16349" y="23078"/>
                  </a:lnTo>
                  <a:lnTo>
                    <a:pt x="16823" y="22768"/>
                  </a:lnTo>
                  <a:lnTo>
                    <a:pt x="17257" y="22438"/>
                  </a:lnTo>
                  <a:lnTo>
                    <a:pt x="17670" y="22087"/>
                  </a:lnTo>
                  <a:lnTo>
                    <a:pt x="18062" y="21695"/>
                  </a:lnTo>
                  <a:lnTo>
                    <a:pt x="18392" y="21323"/>
                  </a:lnTo>
                  <a:lnTo>
                    <a:pt x="18722" y="20910"/>
                  </a:lnTo>
                  <a:lnTo>
                    <a:pt x="18991" y="20477"/>
                  </a:lnTo>
                  <a:lnTo>
                    <a:pt x="19259" y="20043"/>
                  </a:lnTo>
                  <a:lnTo>
                    <a:pt x="19486" y="19569"/>
                  </a:lnTo>
                  <a:lnTo>
                    <a:pt x="19692" y="19094"/>
                  </a:lnTo>
                  <a:lnTo>
                    <a:pt x="19858" y="18599"/>
                  </a:lnTo>
                  <a:lnTo>
                    <a:pt x="20002" y="18103"/>
                  </a:lnTo>
                  <a:lnTo>
                    <a:pt x="20126" y="17567"/>
                  </a:lnTo>
                  <a:lnTo>
                    <a:pt x="19073" y="16142"/>
                  </a:lnTo>
                  <a:lnTo>
                    <a:pt x="17897" y="14553"/>
                  </a:lnTo>
                  <a:lnTo>
                    <a:pt x="16410" y="12592"/>
                  </a:lnTo>
                  <a:lnTo>
                    <a:pt x="14718" y="10383"/>
                  </a:lnTo>
                  <a:lnTo>
                    <a:pt x="12922" y="8092"/>
                  </a:lnTo>
                  <a:lnTo>
                    <a:pt x="11993" y="6957"/>
                  </a:lnTo>
                  <a:lnTo>
                    <a:pt x="11085" y="5842"/>
                  </a:lnTo>
                  <a:lnTo>
                    <a:pt x="10197" y="4790"/>
                  </a:lnTo>
                  <a:lnTo>
                    <a:pt x="9331" y="3778"/>
                  </a:lnTo>
                  <a:lnTo>
                    <a:pt x="8794" y="3221"/>
                  </a:lnTo>
                  <a:lnTo>
                    <a:pt x="8278" y="2705"/>
                  </a:lnTo>
                  <a:lnTo>
                    <a:pt x="7741" y="2251"/>
                  </a:lnTo>
                  <a:lnTo>
                    <a:pt x="7204" y="1859"/>
                  </a:lnTo>
                  <a:lnTo>
                    <a:pt x="6688" y="1508"/>
                  </a:lnTo>
                  <a:lnTo>
                    <a:pt x="6172" y="1198"/>
                  </a:lnTo>
                  <a:lnTo>
                    <a:pt x="5677" y="930"/>
                  </a:lnTo>
                  <a:lnTo>
                    <a:pt x="5161" y="703"/>
                  </a:lnTo>
                  <a:lnTo>
                    <a:pt x="4686" y="517"/>
                  </a:lnTo>
                  <a:lnTo>
                    <a:pt x="4212" y="352"/>
                  </a:lnTo>
                  <a:lnTo>
                    <a:pt x="3757" y="249"/>
                  </a:lnTo>
                  <a:lnTo>
                    <a:pt x="3303" y="145"/>
                  </a:lnTo>
                  <a:lnTo>
                    <a:pt x="2890" y="83"/>
                  </a:lnTo>
                  <a:lnTo>
                    <a:pt x="2498" y="42"/>
                  </a:lnTo>
                  <a:lnTo>
                    <a:pt x="2106" y="21"/>
                  </a:lnTo>
                  <a:lnTo>
                    <a:pt x="175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3907500" y="2482325"/>
              <a:ext cx="503150" cy="598125"/>
            </a:xfrm>
            <a:custGeom>
              <a:rect b="b" l="l" r="r" t="t"/>
              <a:pathLst>
                <a:path extrusionOk="0" fill="none" h="23925" w="20126">
                  <a:moveTo>
                    <a:pt x="1755" y="1"/>
                  </a:moveTo>
                  <a:lnTo>
                    <a:pt x="1755" y="1"/>
                  </a:lnTo>
                  <a:lnTo>
                    <a:pt x="1384" y="21"/>
                  </a:lnTo>
                  <a:lnTo>
                    <a:pt x="1033" y="42"/>
                  </a:lnTo>
                  <a:lnTo>
                    <a:pt x="723" y="63"/>
                  </a:lnTo>
                  <a:lnTo>
                    <a:pt x="475" y="104"/>
                  </a:lnTo>
                  <a:lnTo>
                    <a:pt x="125" y="187"/>
                  </a:lnTo>
                  <a:lnTo>
                    <a:pt x="1" y="228"/>
                  </a:lnTo>
                  <a:lnTo>
                    <a:pt x="14697" y="23924"/>
                  </a:lnTo>
                  <a:lnTo>
                    <a:pt x="14697" y="23924"/>
                  </a:lnTo>
                  <a:lnTo>
                    <a:pt x="15275" y="23656"/>
                  </a:lnTo>
                  <a:lnTo>
                    <a:pt x="15833" y="23387"/>
                  </a:lnTo>
                  <a:lnTo>
                    <a:pt x="16349" y="23078"/>
                  </a:lnTo>
                  <a:lnTo>
                    <a:pt x="16823" y="22768"/>
                  </a:lnTo>
                  <a:lnTo>
                    <a:pt x="17257" y="22438"/>
                  </a:lnTo>
                  <a:lnTo>
                    <a:pt x="17670" y="22087"/>
                  </a:lnTo>
                  <a:lnTo>
                    <a:pt x="18062" y="21695"/>
                  </a:lnTo>
                  <a:lnTo>
                    <a:pt x="18392" y="21323"/>
                  </a:lnTo>
                  <a:lnTo>
                    <a:pt x="18722" y="20910"/>
                  </a:lnTo>
                  <a:lnTo>
                    <a:pt x="18991" y="20477"/>
                  </a:lnTo>
                  <a:lnTo>
                    <a:pt x="19259" y="20043"/>
                  </a:lnTo>
                  <a:lnTo>
                    <a:pt x="19486" y="19569"/>
                  </a:lnTo>
                  <a:lnTo>
                    <a:pt x="19692" y="19094"/>
                  </a:lnTo>
                  <a:lnTo>
                    <a:pt x="19858" y="18599"/>
                  </a:lnTo>
                  <a:lnTo>
                    <a:pt x="20002" y="18103"/>
                  </a:lnTo>
                  <a:lnTo>
                    <a:pt x="20126" y="17567"/>
                  </a:lnTo>
                  <a:lnTo>
                    <a:pt x="20126" y="17567"/>
                  </a:lnTo>
                  <a:lnTo>
                    <a:pt x="19073" y="16142"/>
                  </a:lnTo>
                  <a:lnTo>
                    <a:pt x="17897" y="14553"/>
                  </a:lnTo>
                  <a:lnTo>
                    <a:pt x="16410" y="12592"/>
                  </a:lnTo>
                  <a:lnTo>
                    <a:pt x="14718" y="10383"/>
                  </a:lnTo>
                  <a:lnTo>
                    <a:pt x="12922" y="8092"/>
                  </a:lnTo>
                  <a:lnTo>
                    <a:pt x="11993" y="6957"/>
                  </a:lnTo>
                  <a:lnTo>
                    <a:pt x="11085" y="5842"/>
                  </a:lnTo>
                  <a:lnTo>
                    <a:pt x="10197" y="4790"/>
                  </a:lnTo>
                  <a:lnTo>
                    <a:pt x="9331" y="3778"/>
                  </a:lnTo>
                  <a:lnTo>
                    <a:pt x="9331" y="3778"/>
                  </a:lnTo>
                  <a:lnTo>
                    <a:pt x="8794" y="3221"/>
                  </a:lnTo>
                  <a:lnTo>
                    <a:pt x="8278" y="2705"/>
                  </a:lnTo>
                  <a:lnTo>
                    <a:pt x="7741" y="2251"/>
                  </a:lnTo>
                  <a:lnTo>
                    <a:pt x="7204" y="1859"/>
                  </a:lnTo>
                  <a:lnTo>
                    <a:pt x="6688" y="1508"/>
                  </a:lnTo>
                  <a:lnTo>
                    <a:pt x="6172" y="1198"/>
                  </a:lnTo>
                  <a:lnTo>
                    <a:pt x="5677" y="930"/>
                  </a:lnTo>
                  <a:lnTo>
                    <a:pt x="5161" y="703"/>
                  </a:lnTo>
                  <a:lnTo>
                    <a:pt x="4686" y="517"/>
                  </a:lnTo>
                  <a:lnTo>
                    <a:pt x="4212" y="352"/>
                  </a:lnTo>
                  <a:lnTo>
                    <a:pt x="3757" y="249"/>
                  </a:lnTo>
                  <a:lnTo>
                    <a:pt x="3303" y="145"/>
                  </a:lnTo>
                  <a:lnTo>
                    <a:pt x="2890" y="83"/>
                  </a:lnTo>
                  <a:lnTo>
                    <a:pt x="2498" y="42"/>
                  </a:lnTo>
                  <a:lnTo>
                    <a:pt x="2106" y="21"/>
                  </a:lnTo>
                  <a:lnTo>
                    <a:pt x="17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2216475" y="3789450"/>
              <a:ext cx="1244700" cy="954150"/>
            </a:xfrm>
            <a:custGeom>
              <a:rect b="b" l="l" r="r" t="t"/>
              <a:pathLst>
                <a:path extrusionOk="0" h="38166" w="49788">
                  <a:moveTo>
                    <a:pt x="24894" y="0"/>
                  </a:moveTo>
                  <a:lnTo>
                    <a:pt x="24254" y="21"/>
                  </a:lnTo>
                  <a:lnTo>
                    <a:pt x="23614" y="21"/>
                  </a:lnTo>
                  <a:lnTo>
                    <a:pt x="22355" y="103"/>
                  </a:lnTo>
                  <a:lnTo>
                    <a:pt x="21116" y="227"/>
                  </a:lnTo>
                  <a:lnTo>
                    <a:pt x="19878" y="392"/>
                  </a:lnTo>
                  <a:lnTo>
                    <a:pt x="18681" y="599"/>
                  </a:lnTo>
                  <a:lnTo>
                    <a:pt x="17504" y="867"/>
                  </a:lnTo>
                  <a:lnTo>
                    <a:pt x="16348" y="1156"/>
                  </a:lnTo>
                  <a:lnTo>
                    <a:pt x="15213" y="1507"/>
                  </a:lnTo>
                  <a:lnTo>
                    <a:pt x="14119" y="1878"/>
                  </a:lnTo>
                  <a:lnTo>
                    <a:pt x="13046" y="2312"/>
                  </a:lnTo>
                  <a:lnTo>
                    <a:pt x="11993" y="2766"/>
                  </a:lnTo>
                  <a:lnTo>
                    <a:pt x="10981" y="3261"/>
                  </a:lnTo>
                  <a:lnTo>
                    <a:pt x="10011" y="3798"/>
                  </a:lnTo>
                  <a:lnTo>
                    <a:pt x="9062" y="4355"/>
                  </a:lnTo>
                  <a:lnTo>
                    <a:pt x="8154" y="4954"/>
                  </a:lnTo>
                  <a:lnTo>
                    <a:pt x="7307" y="5594"/>
                  </a:lnTo>
                  <a:lnTo>
                    <a:pt x="6482" y="6254"/>
                  </a:lnTo>
                  <a:lnTo>
                    <a:pt x="6069" y="6605"/>
                  </a:lnTo>
                  <a:lnTo>
                    <a:pt x="5697" y="6956"/>
                  </a:lnTo>
                  <a:lnTo>
                    <a:pt x="5326" y="7307"/>
                  </a:lnTo>
                  <a:lnTo>
                    <a:pt x="4954" y="7679"/>
                  </a:lnTo>
                  <a:lnTo>
                    <a:pt x="4603" y="8030"/>
                  </a:lnTo>
                  <a:lnTo>
                    <a:pt x="4252" y="8422"/>
                  </a:lnTo>
                  <a:lnTo>
                    <a:pt x="3922" y="8793"/>
                  </a:lnTo>
                  <a:lnTo>
                    <a:pt x="3613" y="9185"/>
                  </a:lnTo>
                  <a:lnTo>
                    <a:pt x="3303" y="9578"/>
                  </a:lnTo>
                  <a:lnTo>
                    <a:pt x="3014" y="9990"/>
                  </a:lnTo>
                  <a:lnTo>
                    <a:pt x="2725" y="10403"/>
                  </a:lnTo>
                  <a:lnTo>
                    <a:pt x="2457" y="10816"/>
                  </a:lnTo>
                  <a:lnTo>
                    <a:pt x="2209" y="11229"/>
                  </a:lnTo>
                  <a:lnTo>
                    <a:pt x="1961" y="11662"/>
                  </a:lnTo>
                  <a:lnTo>
                    <a:pt x="1734" y="12096"/>
                  </a:lnTo>
                  <a:lnTo>
                    <a:pt x="1528" y="12529"/>
                  </a:lnTo>
                  <a:lnTo>
                    <a:pt x="1321" y="12963"/>
                  </a:lnTo>
                  <a:lnTo>
                    <a:pt x="1136" y="13417"/>
                  </a:lnTo>
                  <a:lnTo>
                    <a:pt x="950" y="13850"/>
                  </a:lnTo>
                  <a:lnTo>
                    <a:pt x="785" y="14325"/>
                  </a:lnTo>
                  <a:lnTo>
                    <a:pt x="640" y="14779"/>
                  </a:lnTo>
                  <a:lnTo>
                    <a:pt x="516" y="15233"/>
                  </a:lnTo>
                  <a:lnTo>
                    <a:pt x="393" y="15708"/>
                  </a:lnTo>
                  <a:lnTo>
                    <a:pt x="289" y="16183"/>
                  </a:lnTo>
                  <a:lnTo>
                    <a:pt x="207" y="16658"/>
                  </a:lnTo>
                  <a:lnTo>
                    <a:pt x="145" y="17132"/>
                  </a:lnTo>
                  <a:lnTo>
                    <a:pt x="83" y="17607"/>
                  </a:lnTo>
                  <a:lnTo>
                    <a:pt x="42" y="18102"/>
                  </a:lnTo>
                  <a:lnTo>
                    <a:pt x="21" y="18598"/>
                  </a:lnTo>
                  <a:lnTo>
                    <a:pt x="0" y="19093"/>
                  </a:lnTo>
                  <a:lnTo>
                    <a:pt x="21" y="19568"/>
                  </a:lnTo>
                  <a:lnTo>
                    <a:pt x="42" y="20063"/>
                  </a:lnTo>
                  <a:lnTo>
                    <a:pt x="83" y="20559"/>
                  </a:lnTo>
                  <a:lnTo>
                    <a:pt x="145" y="21034"/>
                  </a:lnTo>
                  <a:lnTo>
                    <a:pt x="207" y="21508"/>
                  </a:lnTo>
                  <a:lnTo>
                    <a:pt x="289" y="21983"/>
                  </a:lnTo>
                  <a:lnTo>
                    <a:pt x="393" y="22458"/>
                  </a:lnTo>
                  <a:lnTo>
                    <a:pt x="516" y="22933"/>
                  </a:lnTo>
                  <a:lnTo>
                    <a:pt x="640" y="23387"/>
                  </a:lnTo>
                  <a:lnTo>
                    <a:pt x="785" y="23861"/>
                  </a:lnTo>
                  <a:lnTo>
                    <a:pt x="950" y="24316"/>
                  </a:lnTo>
                  <a:lnTo>
                    <a:pt x="1136" y="24749"/>
                  </a:lnTo>
                  <a:lnTo>
                    <a:pt x="1321" y="25203"/>
                  </a:lnTo>
                  <a:lnTo>
                    <a:pt x="1528" y="25637"/>
                  </a:lnTo>
                  <a:lnTo>
                    <a:pt x="1734" y="26070"/>
                  </a:lnTo>
                  <a:lnTo>
                    <a:pt x="1961" y="26503"/>
                  </a:lnTo>
                  <a:lnTo>
                    <a:pt x="2209" y="26937"/>
                  </a:lnTo>
                  <a:lnTo>
                    <a:pt x="2457" y="27350"/>
                  </a:lnTo>
                  <a:lnTo>
                    <a:pt x="2725" y="27763"/>
                  </a:lnTo>
                  <a:lnTo>
                    <a:pt x="3014" y="28175"/>
                  </a:lnTo>
                  <a:lnTo>
                    <a:pt x="3303" y="28588"/>
                  </a:lnTo>
                  <a:lnTo>
                    <a:pt x="3613" y="28980"/>
                  </a:lnTo>
                  <a:lnTo>
                    <a:pt x="3922" y="29373"/>
                  </a:lnTo>
                  <a:lnTo>
                    <a:pt x="4252" y="29744"/>
                  </a:lnTo>
                  <a:lnTo>
                    <a:pt x="4603" y="30136"/>
                  </a:lnTo>
                  <a:lnTo>
                    <a:pt x="4954" y="30508"/>
                  </a:lnTo>
                  <a:lnTo>
                    <a:pt x="5326" y="30859"/>
                  </a:lnTo>
                  <a:lnTo>
                    <a:pt x="5697" y="31210"/>
                  </a:lnTo>
                  <a:lnTo>
                    <a:pt x="6069" y="31561"/>
                  </a:lnTo>
                  <a:lnTo>
                    <a:pt x="6482" y="31911"/>
                  </a:lnTo>
                  <a:lnTo>
                    <a:pt x="7307" y="32572"/>
                  </a:lnTo>
                  <a:lnTo>
                    <a:pt x="8154" y="33212"/>
                  </a:lnTo>
                  <a:lnTo>
                    <a:pt x="9062" y="33810"/>
                  </a:lnTo>
                  <a:lnTo>
                    <a:pt x="10011" y="34368"/>
                  </a:lnTo>
                  <a:lnTo>
                    <a:pt x="10981" y="34904"/>
                  </a:lnTo>
                  <a:lnTo>
                    <a:pt x="11993" y="35400"/>
                  </a:lnTo>
                  <a:lnTo>
                    <a:pt x="13046" y="35854"/>
                  </a:lnTo>
                  <a:lnTo>
                    <a:pt x="14119" y="36287"/>
                  </a:lnTo>
                  <a:lnTo>
                    <a:pt x="15213" y="36659"/>
                  </a:lnTo>
                  <a:lnTo>
                    <a:pt x="16348" y="37010"/>
                  </a:lnTo>
                  <a:lnTo>
                    <a:pt x="17504" y="37299"/>
                  </a:lnTo>
                  <a:lnTo>
                    <a:pt x="18681" y="37567"/>
                  </a:lnTo>
                  <a:lnTo>
                    <a:pt x="19878" y="37774"/>
                  </a:lnTo>
                  <a:lnTo>
                    <a:pt x="21116" y="37939"/>
                  </a:lnTo>
                  <a:lnTo>
                    <a:pt x="22355" y="38063"/>
                  </a:lnTo>
                  <a:lnTo>
                    <a:pt x="23614" y="38145"/>
                  </a:lnTo>
                  <a:lnTo>
                    <a:pt x="24254" y="38166"/>
                  </a:lnTo>
                  <a:lnTo>
                    <a:pt x="25534" y="38166"/>
                  </a:lnTo>
                  <a:lnTo>
                    <a:pt x="26173" y="38145"/>
                  </a:lnTo>
                  <a:lnTo>
                    <a:pt x="27453" y="38063"/>
                  </a:lnTo>
                  <a:lnTo>
                    <a:pt x="28692" y="37939"/>
                  </a:lnTo>
                  <a:lnTo>
                    <a:pt x="29910" y="37774"/>
                  </a:lnTo>
                  <a:lnTo>
                    <a:pt x="31127" y="37567"/>
                  </a:lnTo>
                  <a:lnTo>
                    <a:pt x="32304" y="37299"/>
                  </a:lnTo>
                  <a:lnTo>
                    <a:pt x="33460" y="37010"/>
                  </a:lnTo>
                  <a:lnTo>
                    <a:pt x="34595" y="36659"/>
                  </a:lnTo>
                  <a:lnTo>
                    <a:pt x="35689" y="36287"/>
                  </a:lnTo>
                  <a:lnTo>
                    <a:pt x="36762" y="35854"/>
                  </a:lnTo>
                  <a:lnTo>
                    <a:pt x="37815" y="35400"/>
                  </a:lnTo>
                  <a:lnTo>
                    <a:pt x="38827" y="34904"/>
                  </a:lnTo>
                  <a:lnTo>
                    <a:pt x="39797" y="34368"/>
                  </a:lnTo>
                  <a:lnTo>
                    <a:pt x="40726" y="33810"/>
                  </a:lnTo>
                  <a:lnTo>
                    <a:pt x="41634" y="33212"/>
                  </a:lnTo>
                  <a:lnTo>
                    <a:pt x="42501" y="32572"/>
                  </a:lnTo>
                  <a:lnTo>
                    <a:pt x="43326" y="31911"/>
                  </a:lnTo>
                  <a:lnTo>
                    <a:pt x="43719" y="31561"/>
                  </a:lnTo>
                  <a:lnTo>
                    <a:pt x="44111" y="31210"/>
                  </a:lnTo>
                  <a:lnTo>
                    <a:pt x="44482" y="30859"/>
                  </a:lnTo>
                  <a:lnTo>
                    <a:pt x="44854" y="30508"/>
                  </a:lnTo>
                  <a:lnTo>
                    <a:pt x="45205" y="30136"/>
                  </a:lnTo>
                  <a:lnTo>
                    <a:pt x="45535" y="29744"/>
                  </a:lnTo>
                  <a:lnTo>
                    <a:pt x="45865" y="29373"/>
                  </a:lnTo>
                  <a:lnTo>
                    <a:pt x="46195" y="28980"/>
                  </a:lnTo>
                  <a:lnTo>
                    <a:pt x="46505" y="28588"/>
                  </a:lnTo>
                  <a:lnTo>
                    <a:pt x="46794" y="28175"/>
                  </a:lnTo>
                  <a:lnTo>
                    <a:pt x="47062" y="27763"/>
                  </a:lnTo>
                  <a:lnTo>
                    <a:pt x="47331" y="27350"/>
                  </a:lnTo>
                  <a:lnTo>
                    <a:pt x="47599" y="26937"/>
                  </a:lnTo>
                  <a:lnTo>
                    <a:pt x="47847" y="26503"/>
                  </a:lnTo>
                  <a:lnTo>
                    <a:pt x="48074" y="26070"/>
                  </a:lnTo>
                  <a:lnTo>
                    <a:pt x="48280" y="25637"/>
                  </a:lnTo>
                  <a:lnTo>
                    <a:pt x="48487" y="25203"/>
                  </a:lnTo>
                  <a:lnTo>
                    <a:pt x="48672" y="24749"/>
                  </a:lnTo>
                  <a:lnTo>
                    <a:pt x="48858" y="24316"/>
                  </a:lnTo>
                  <a:lnTo>
                    <a:pt x="49003" y="23861"/>
                  </a:lnTo>
                  <a:lnTo>
                    <a:pt x="49147" y="23387"/>
                  </a:lnTo>
                  <a:lnTo>
                    <a:pt x="49292" y="22933"/>
                  </a:lnTo>
                  <a:lnTo>
                    <a:pt x="49415" y="22458"/>
                  </a:lnTo>
                  <a:lnTo>
                    <a:pt x="49498" y="21983"/>
                  </a:lnTo>
                  <a:lnTo>
                    <a:pt x="49601" y="21508"/>
                  </a:lnTo>
                  <a:lnTo>
                    <a:pt x="49663" y="21034"/>
                  </a:lnTo>
                  <a:lnTo>
                    <a:pt x="49725" y="20559"/>
                  </a:lnTo>
                  <a:lnTo>
                    <a:pt x="49766" y="20063"/>
                  </a:lnTo>
                  <a:lnTo>
                    <a:pt x="49787" y="19568"/>
                  </a:lnTo>
                  <a:lnTo>
                    <a:pt x="49787" y="19093"/>
                  </a:lnTo>
                  <a:lnTo>
                    <a:pt x="49787" y="18598"/>
                  </a:lnTo>
                  <a:lnTo>
                    <a:pt x="49766" y="18102"/>
                  </a:lnTo>
                  <a:lnTo>
                    <a:pt x="49725" y="17607"/>
                  </a:lnTo>
                  <a:lnTo>
                    <a:pt x="49663" y="17132"/>
                  </a:lnTo>
                  <a:lnTo>
                    <a:pt x="49601" y="16658"/>
                  </a:lnTo>
                  <a:lnTo>
                    <a:pt x="49498" y="16183"/>
                  </a:lnTo>
                  <a:lnTo>
                    <a:pt x="49415" y="15708"/>
                  </a:lnTo>
                  <a:lnTo>
                    <a:pt x="49292" y="15233"/>
                  </a:lnTo>
                  <a:lnTo>
                    <a:pt x="49147" y="14779"/>
                  </a:lnTo>
                  <a:lnTo>
                    <a:pt x="49003" y="14325"/>
                  </a:lnTo>
                  <a:lnTo>
                    <a:pt x="48858" y="13850"/>
                  </a:lnTo>
                  <a:lnTo>
                    <a:pt x="48672" y="13417"/>
                  </a:lnTo>
                  <a:lnTo>
                    <a:pt x="48487" y="12963"/>
                  </a:lnTo>
                  <a:lnTo>
                    <a:pt x="48280" y="12529"/>
                  </a:lnTo>
                  <a:lnTo>
                    <a:pt x="48074" y="12096"/>
                  </a:lnTo>
                  <a:lnTo>
                    <a:pt x="47847" y="11662"/>
                  </a:lnTo>
                  <a:lnTo>
                    <a:pt x="47599" y="11229"/>
                  </a:lnTo>
                  <a:lnTo>
                    <a:pt x="47331" y="10816"/>
                  </a:lnTo>
                  <a:lnTo>
                    <a:pt x="47062" y="10403"/>
                  </a:lnTo>
                  <a:lnTo>
                    <a:pt x="46794" y="9990"/>
                  </a:lnTo>
                  <a:lnTo>
                    <a:pt x="46505" y="9578"/>
                  </a:lnTo>
                  <a:lnTo>
                    <a:pt x="46195" y="9185"/>
                  </a:lnTo>
                  <a:lnTo>
                    <a:pt x="45865" y="8793"/>
                  </a:lnTo>
                  <a:lnTo>
                    <a:pt x="45535" y="8422"/>
                  </a:lnTo>
                  <a:lnTo>
                    <a:pt x="45205" y="8030"/>
                  </a:lnTo>
                  <a:lnTo>
                    <a:pt x="44854" y="7679"/>
                  </a:lnTo>
                  <a:lnTo>
                    <a:pt x="44482" y="7307"/>
                  </a:lnTo>
                  <a:lnTo>
                    <a:pt x="44111" y="6956"/>
                  </a:lnTo>
                  <a:lnTo>
                    <a:pt x="43719" y="6605"/>
                  </a:lnTo>
                  <a:lnTo>
                    <a:pt x="43326" y="6254"/>
                  </a:lnTo>
                  <a:lnTo>
                    <a:pt x="42501" y="5594"/>
                  </a:lnTo>
                  <a:lnTo>
                    <a:pt x="41634" y="4954"/>
                  </a:lnTo>
                  <a:lnTo>
                    <a:pt x="40726" y="4355"/>
                  </a:lnTo>
                  <a:lnTo>
                    <a:pt x="39797" y="3798"/>
                  </a:lnTo>
                  <a:lnTo>
                    <a:pt x="38827" y="3261"/>
                  </a:lnTo>
                  <a:lnTo>
                    <a:pt x="37815" y="2766"/>
                  </a:lnTo>
                  <a:lnTo>
                    <a:pt x="36762" y="2312"/>
                  </a:lnTo>
                  <a:lnTo>
                    <a:pt x="35689" y="1878"/>
                  </a:lnTo>
                  <a:lnTo>
                    <a:pt x="34595" y="1507"/>
                  </a:lnTo>
                  <a:lnTo>
                    <a:pt x="33460" y="1156"/>
                  </a:lnTo>
                  <a:lnTo>
                    <a:pt x="32304" y="867"/>
                  </a:lnTo>
                  <a:lnTo>
                    <a:pt x="31127" y="599"/>
                  </a:lnTo>
                  <a:lnTo>
                    <a:pt x="29910" y="392"/>
                  </a:lnTo>
                  <a:lnTo>
                    <a:pt x="28692" y="227"/>
                  </a:lnTo>
                  <a:lnTo>
                    <a:pt x="27453" y="103"/>
                  </a:lnTo>
                  <a:lnTo>
                    <a:pt x="26173" y="21"/>
                  </a:lnTo>
                  <a:lnTo>
                    <a:pt x="25534" y="21"/>
                  </a:lnTo>
                  <a:lnTo>
                    <a:pt x="24894" y="0"/>
                  </a:lnTo>
                  <a:close/>
                </a:path>
              </a:pathLst>
            </a:custGeom>
            <a:solidFill>
              <a:srgbClr val="FF7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2216475" y="3789450"/>
              <a:ext cx="1244700" cy="954150"/>
            </a:xfrm>
            <a:custGeom>
              <a:rect b="b" l="l" r="r" t="t"/>
              <a:pathLst>
                <a:path extrusionOk="0" fill="none" h="38166" w="49788">
                  <a:moveTo>
                    <a:pt x="49787" y="19093"/>
                  </a:moveTo>
                  <a:lnTo>
                    <a:pt x="49787" y="19093"/>
                  </a:lnTo>
                  <a:lnTo>
                    <a:pt x="49787" y="19568"/>
                  </a:lnTo>
                  <a:lnTo>
                    <a:pt x="49766" y="20063"/>
                  </a:lnTo>
                  <a:lnTo>
                    <a:pt x="49725" y="20559"/>
                  </a:lnTo>
                  <a:lnTo>
                    <a:pt x="49663" y="21034"/>
                  </a:lnTo>
                  <a:lnTo>
                    <a:pt x="49601" y="21508"/>
                  </a:lnTo>
                  <a:lnTo>
                    <a:pt x="49498" y="21983"/>
                  </a:lnTo>
                  <a:lnTo>
                    <a:pt x="49415" y="22458"/>
                  </a:lnTo>
                  <a:lnTo>
                    <a:pt x="49292" y="22933"/>
                  </a:lnTo>
                  <a:lnTo>
                    <a:pt x="49147" y="23387"/>
                  </a:lnTo>
                  <a:lnTo>
                    <a:pt x="49003" y="23861"/>
                  </a:lnTo>
                  <a:lnTo>
                    <a:pt x="48858" y="24316"/>
                  </a:lnTo>
                  <a:lnTo>
                    <a:pt x="48672" y="24749"/>
                  </a:lnTo>
                  <a:lnTo>
                    <a:pt x="48487" y="25203"/>
                  </a:lnTo>
                  <a:lnTo>
                    <a:pt x="48280" y="25637"/>
                  </a:lnTo>
                  <a:lnTo>
                    <a:pt x="48074" y="26070"/>
                  </a:lnTo>
                  <a:lnTo>
                    <a:pt x="47847" y="26503"/>
                  </a:lnTo>
                  <a:lnTo>
                    <a:pt x="47599" y="26937"/>
                  </a:lnTo>
                  <a:lnTo>
                    <a:pt x="47331" y="27350"/>
                  </a:lnTo>
                  <a:lnTo>
                    <a:pt x="47062" y="27763"/>
                  </a:lnTo>
                  <a:lnTo>
                    <a:pt x="46794" y="28175"/>
                  </a:lnTo>
                  <a:lnTo>
                    <a:pt x="46505" y="28588"/>
                  </a:lnTo>
                  <a:lnTo>
                    <a:pt x="46195" y="28980"/>
                  </a:lnTo>
                  <a:lnTo>
                    <a:pt x="45865" y="29373"/>
                  </a:lnTo>
                  <a:lnTo>
                    <a:pt x="45535" y="29744"/>
                  </a:lnTo>
                  <a:lnTo>
                    <a:pt x="45205" y="30136"/>
                  </a:lnTo>
                  <a:lnTo>
                    <a:pt x="44854" y="30508"/>
                  </a:lnTo>
                  <a:lnTo>
                    <a:pt x="44482" y="30859"/>
                  </a:lnTo>
                  <a:lnTo>
                    <a:pt x="44111" y="31210"/>
                  </a:lnTo>
                  <a:lnTo>
                    <a:pt x="43719" y="31561"/>
                  </a:lnTo>
                  <a:lnTo>
                    <a:pt x="43326" y="31911"/>
                  </a:lnTo>
                  <a:lnTo>
                    <a:pt x="42501" y="32572"/>
                  </a:lnTo>
                  <a:lnTo>
                    <a:pt x="41634" y="33212"/>
                  </a:lnTo>
                  <a:lnTo>
                    <a:pt x="40726" y="33810"/>
                  </a:lnTo>
                  <a:lnTo>
                    <a:pt x="39797" y="34368"/>
                  </a:lnTo>
                  <a:lnTo>
                    <a:pt x="38827" y="34904"/>
                  </a:lnTo>
                  <a:lnTo>
                    <a:pt x="37815" y="35400"/>
                  </a:lnTo>
                  <a:lnTo>
                    <a:pt x="36762" y="35854"/>
                  </a:lnTo>
                  <a:lnTo>
                    <a:pt x="35689" y="36287"/>
                  </a:lnTo>
                  <a:lnTo>
                    <a:pt x="34595" y="36659"/>
                  </a:lnTo>
                  <a:lnTo>
                    <a:pt x="33460" y="37010"/>
                  </a:lnTo>
                  <a:lnTo>
                    <a:pt x="32304" y="37299"/>
                  </a:lnTo>
                  <a:lnTo>
                    <a:pt x="31127" y="37567"/>
                  </a:lnTo>
                  <a:lnTo>
                    <a:pt x="29910" y="37774"/>
                  </a:lnTo>
                  <a:lnTo>
                    <a:pt x="28692" y="37939"/>
                  </a:lnTo>
                  <a:lnTo>
                    <a:pt x="27453" y="38063"/>
                  </a:lnTo>
                  <a:lnTo>
                    <a:pt x="26173" y="38145"/>
                  </a:lnTo>
                  <a:lnTo>
                    <a:pt x="25534" y="38166"/>
                  </a:lnTo>
                  <a:lnTo>
                    <a:pt x="24894" y="38166"/>
                  </a:lnTo>
                  <a:lnTo>
                    <a:pt x="24894" y="38166"/>
                  </a:lnTo>
                  <a:lnTo>
                    <a:pt x="24254" y="38166"/>
                  </a:lnTo>
                  <a:lnTo>
                    <a:pt x="23614" y="38145"/>
                  </a:lnTo>
                  <a:lnTo>
                    <a:pt x="22355" y="38063"/>
                  </a:lnTo>
                  <a:lnTo>
                    <a:pt x="21116" y="37939"/>
                  </a:lnTo>
                  <a:lnTo>
                    <a:pt x="19878" y="37774"/>
                  </a:lnTo>
                  <a:lnTo>
                    <a:pt x="18681" y="37567"/>
                  </a:lnTo>
                  <a:lnTo>
                    <a:pt x="17504" y="37299"/>
                  </a:lnTo>
                  <a:lnTo>
                    <a:pt x="16348" y="37010"/>
                  </a:lnTo>
                  <a:lnTo>
                    <a:pt x="15213" y="36659"/>
                  </a:lnTo>
                  <a:lnTo>
                    <a:pt x="14119" y="36287"/>
                  </a:lnTo>
                  <a:lnTo>
                    <a:pt x="13046" y="35854"/>
                  </a:lnTo>
                  <a:lnTo>
                    <a:pt x="11993" y="35400"/>
                  </a:lnTo>
                  <a:lnTo>
                    <a:pt x="10981" y="34904"/>
                  </a:lnTo>
                  <a:lnTo>
                    <a:pt x="10011" y="34368"/>
                  </a:lnTo>
                  <a:lnTo>
                    <a:pt x="9062" y="33810"/>
                  </a:lnTo>
                  <a:lnTo>
                    <a:pt x="8154" y="33212"/>
                  </a:lnTo>
                  <a:lnTo>
                    <a:pt x="7307" y="32572"/>
                  </a:lnTo>
                  <a:lnTo>
                    <a:pt x="6482" y="31911"/>
                  </a:lnTo>
                  <a:lnTo>
                    <a:pt x="6069" y="31561"/>
                  </a:lnTo>
                  <a:lnTo>
                    <a:pt x="5697" y="31210"/>
                  </a:lnTo>
                  <a:lnTo>
                    <a:pt x="5326" y="30859"/>
                  </a:lnTo>
                  <a:lnTo>
                    <a:pt x="4954" y="30508"/>
                  </a:lnTo>
                  <a:lnTo>
                    <a:pt x="4603" y="30136"/>
                  </a:lnTo>
                  <a:lnTo>
                    <a:pt x="4252" y="29744"/>
                  </a:lnTo>
                  <a:lnTo>
                    <a:pt x="3922" y="29373"/>
                  </a:lnTo>
                  <a:lnTo>
                    <a:pt x="3613" y="28980"/>
                  </a:lnTo>
                  <a:lnTo>
                    <a:pt x="3303" y="28588"/>
                  </a:lnTo>
                  <a:lnTo>
                    <a:pt x="3014" y="28175"/>
                  </a:lnTo>
                  <a:lnTo>
                    <a:pt x="2725" y="27763"/>
                  </a:lnTo>
                  <a:lnTo>
                    <a:pt x="2457" y="27350"/>
                  </a:lnTo>
                  <a:lnTo>
                    <a:pt x="2209" y="26937"/>
                  </a:lnTo>
                  <a:lnTo>
                    <a:pt x="1961" y="26503"/>
                  </a:lnTo>
                  <a:lnTo>
                    <a:pt x="1734" y="26070"/>
                  </a:lnTo>
                  <a:lnTo>
                    <a:pt x="1528" y="25637"/>
                  </a:lnTo>
                  <a:lnTo>
                    <a:pt x="1321" y="25203"/>
                  </a:lnTo>
                  <a:lnTo>
                    <a:pt x="1136" y="24749"/>
                  </a:lnTo>
                  <a:lnTo>
                    <a:pt x="950" y="24316"/>
                  </a:lnTo>
                  <a:lnTo>
                    <a:pt x="785" y="23861"/>
                  </a:lnTo>
                  <a:lnTo>
                    <a:pt x="640" y="23387"/>
                  </a:lnTo>
                  <a:lnTo>
                    <a:pt x="516" y="22933"/>
                  </a:lnTo>
                  <a:lnTo>
                    <a:pt x="393" y="22458"/>
                  </a:lnTo>
                  <a:lnTo>
                    <a:pt x="289" y="21983"/>
                  </a:lnTo>
                  <a:lnTo>
                    <a:pt x="207" y="21508"/>
                  </a:lnTo>
                  <a:lnTo>
                    <a:pt x="145" y="21034"/>
                  </a:lnTo>
                  <a:lnTo>
                    <a:pt x="83" y="20559"/>
                  </a:lnTo>
                  <a:lnTo>
                    <a:pt x="42" y="20063"/>
                  </a:lnTo>
                  <a:lnTo>
                    <a:pt x="21" y="19568"/>
                  </a:lnTo>
                  <a:lnTo>
                    <a:pt x="0" y="19093"/>
                  </a:lnTo>
                  <a:lnTo>
                    <a:pt x="0" y="19093"/>
                  </a:lnTo>
                  <a:lnTo>
                    <a:pt x="21" y="18598"/>
                  </a:lnTo>
                  <a:lnTo>
                    <a:pt x="42" y="18102"/>
                  </a:lnTo>
                  <a:lnTo>
                    <a:pt x="83" y="17607"/>
                  </a:lnTo>
                  <a:lnTo>
                    <a:pt x="145" y="17132"/>
                  </a:lnTo>
                  <a:lnTo>
                    <a:pt x="207" y="16658"/>
                  </a:lnTo>
                  <a:lnTo>
                    <a:pt x="289" y="16183"/>
                  </a:lnTo>
                  <a:lnTo>
                    <a:pt x="393" y="15708"/>
                  </a:lnTo>
                  <a:lnTo>
                    <a:pt x="516" y="15233"/>
                  </a:lnTo>
                  <a:lnTo>
                    <a:pt x="640" y="14779"/>
                  </a:lnTo>
                  <a:lnTo>
                    <a:pt x="785" y="14325"/>
                  </a:lnTo>
                  <a:lnTo>
                    <a:pt x="950" y="13850"/>
                  </a:lnTo>
                  <a:lnTo>
                    <a:pt x="1136" y="13417"/>
                  </a:lnTo>
                  <a:lnTo>
                    <a:pt x="1321" y="12963"/>
                  </a:lnTo>
                  <a:lnTo>
                    <a:pt x="1528" y="12529"/>
                  </a:lnTo>
                  <a:lnTo>
                    <a:pt x="1734" y="12096"/>
                  </a:lnTo>
                  <a:lnTo>
                    <a:pt x="1961" y="11662"/>
                  </a:lnTo>
                  <a:lnTo>
                    <a:pt x="2209" y="11229"/>
                  </a:lnTo>
                  <a:lnTo>
                    <a:pt x="2457" y="10816"/>
                  </a:lnTo>
                  <a:lnTo>
                    <a:pt x="2725" y="10403"/>
                  </a:lnTo>
                  <a:lnTo>
                    <a:pt x="3014" y="9990"/>
                  </a:lnTo>
                  <a:lnTo>
                    <a:pt x="3303" y="9578"/>
                  </a:lnTo>
                  <a:lnTo>
                    <a:pt x="3613" y="9185"/>
                  </a:lnTo>
                  <a:lnTo>
                    <a:pt x="3922" y="8793"/>
                  </a:lnTo>
                  <a:lnTo>
                    <a:pt x="4252" y="8422"/>
                  </a:lnTo>
                  <a:lnTo>
                    <a:pt x="4603" y="8030"/>
                  </a:lnTo>
                  <a:lnTo>
                    <a:pt x="4954" y="7679"/>
                  </a:lnTo>
                  <a:lnTo>
                    <a:pt x="5326" y="7307"/>
                  </a:lnTo>
                  <a:lnTo>
                    <a:pt x="5697" y="6956"/>
                  </a:lnTo>
                  <a:lnTo>
                    <a:pt x="6069" y="6605"/>
                  </a:lnTo>
                  <a:lnTo>
                    <a:pt x="6482" y="6254"/>
                  </a:lnTo>
                  <a:lnTo>
                    <a:pt x="7307" y="5594"/>
                  </a:lnTo>
                  <a:lnTo>
                    <a:pt x="8154" y="4954"/>
                  </a:lnTo>
                  <a:lnTo>
                    <a:pt x="9062" y="4355"/>
                  </a:lnTo>
                  <a:lnTo>
                    <a:pt x="10011" y="3798"/>
                  </a:lnTo>
                  <a:lnTo>
                    <a:pt x="10981" y="3261"/>
                  </a:lnTo>
                  <a:lnTo>
                    <a:pt x="11993" y="2766"/>
                  </a:lnTo>
                  <a:lnTo>
                    <a:pt x="13046" y="2312"/>
                  </a:lnTo>
                  <a:lnTo>
                    <a:pt x="14119" y="1878"/>
                  </a:lnTo>
                  <a:lnTo>
                    <a:pt x="15213" y="1507"/>
                  </a:lnTo>
                  <a:lnTo>
                    <a:pt x="16348" y="1156"/>
                  </a:lnTo>
                  <a:lnTo>
                    <a:pt x="17504" y="867"/>
                  </a:lnTo>
                  <a:lnTo>
                    <a:pt x="18681" y="599"/>
                  </a:lnTo>
                  <a:lnTo>
                    <a:pt x="19878" y="392"/>
                  </a:lnTo>
                  <a:lnTo>
                    <a:pt x="21116" y="227"/>
                  </a:lnTo>
                  <a:lnTo>
                    <a:pt x="22355" y="103"/>
                  </a:lnTo>
                  <a:lnTo>
                    <a:pt x="23614" y="21"/>
                  </a:lnTo>
                  <a:lnTo>
                    <a:pt x="24254" y="21"/>
                  </a:lnTo>
                  <a:lnTo>
                    <a:pt x="24894" y="0"/>
                  </a:lnTo>
                  <a:lnTo>
                    <a:pt x="24894" y="0"/>
                  </a:lnTo>
                  <a:lnTo>
                    <a:pt x="25534" y="21"/>
                  </a:lnTo>
                  <a:lnTo>
                    <a:pt x="26173" y="21"/>
                  </a:lnTo>
                  <a:lnTo>
                    <a:pt x="27453" y="103"/>
                  </a:lnTo>
                  <a:lnTo>
                    <a:pt x="28692" y="227"/>
                  </a:lnTo>
                  <a:lnTo>
                    <a:pt x="29910" y="392"/>
                  </a:lnTo>
                  <a:lnTo>
                    <a:pt x="31127" y="599"/>
                  </a:lnTo>
                  <a:lnTo>
                    <a:pt x="32304" y="867"/>
                  </a:lnTo>
                  <a:lnTo>
                    <a:pt x="33460" y="1156"/>
                  </a:lnTo>
                  <a:lnTo>
                    <a:pt x="34595" y="1507"/>
                  </a:lnTo>
                  <a:lnTo>
                    <a:pt x="35689" y="1878"/>
                  </a:lnTo>
                  <a:lnTo>
                    <a:pt x="36762" y="2312"/>
                  </a:lnTo>
                  <a:lnTo>
                    <a:pt x="37815" y="2766"/>
                  </a:lnTo>
                  <a:lnTo>
                    <a:pt x="38827" y="3261"/>
                  </a:lnTo>
                  <a:lnTo>
                    <a:pt x="39797" y="3798"/>
                  </a:lnTo>
                  <a:lnTo>
                    <a:pt x="40726" y="4355"/>
                  </a:lnTo>
                  <a:lnTo>
                    <a:pt x="41634" y="4954"/>
                  </a:lnTo>
                  <a:lnTo>
                    <a:pt x="42501" y="5594"/>
                  </a:lnTo>
                  <a:lnTo>
                    <a:pt x="43326" y="6254"/>
                  </a:lnTo>
                  <a:lnTo>
                    <a:pt x="43719" y="6605"/>
                  </a:lnTo>
                  <a:lnTo>
                    <a:pt x="44111" y="6956"/>
                  </a:lnTo>
                  <a:lnTo>
                    <a:pt x="44482" y="7307"/>
                  </a:lnTo>
                  <a:lnTo>
                    <a:pt x="44854" y="7679"/>
                  </a:lnTo>
                  <a:lnTo>
                    <a:pt x="45205" y="8030"/>
                  </a:lnTo>
                  <a:lnTo>
                    <a:pt x="45535" y="8422"/>
                  </a:lnTo>
                  <a:lnTo>
                    <a:pt x="45865" y="8793"/>
                  </a:lnTo>
                  <a:lnTo>
                    <a:pt x="46195" y="9185"/>
                  </a:lnTo>
                  <a:lnTo>
                    <a:pt x="46505" y="9578"/>
                  </a:lnTo>
                  <a:lnTo>
                    <a:pt x="46794" y="9990"/>
                  </a:lnTo>
                  <a:lnTo>
                    <a:pt x="47062" y="10403"/>
                  </a:lnTo>
                  <a:lnTo>
                    <a:pt x="47331" y="10816"/>
                  </a:lnTo>
                  <a:lnTo>
                    <a:pt x="47599" y="11229"/>
                  </a:lnTo>
                  <a:lnTo>
                    <a:pt x="47847" y="11662"/>
                  </a:lnTo>
                  <a:lnTo>
                    <a:pt x="48074" y="12096"/>
                  </a:lnTo>
                  <a:lnTo>
                    <a:pt x="48280" y="12529"/>
                  </a:lnTo>
                  <a:lnTo>
                    <a:pt x="48487" y="12963"/>
                  </a:lnTo>
                  <a:lnTo>
                    <a:pt x="48672" y="13417"/>
                  </a:lnTo>
                  <a:lnTo>
                    <a:pt x="48858" y="13850"/>
                  </a:lnTo>
                  <a:lnTo>
                    <a:pt x="49003" y="14325"/>
                  </a:lnTo>
                  <a:lnTo>
                    <a:pt x="49147" y="14779"/>
                  </a:lnTo>
                  <a:lnTo>
                    <a:pt x="49292" y="15233"/>
                  </a:lnTo>
                  <a:lnTo>
                    <a:pt x="49415" y="15708"/>
                  </a:lnTo>
                  <a:lnTo>
                    <a:pt x="49498" y="16183"/>
                  </a:lnTo>
                  <a:lnTo>
                    <a:pt x="49601" y="16658"/>
                  </a:lnTo>
                  <a:lnTo>
                    <a:pt x="49663" y="17132"/>
                  </a:lnTo>
                  <a:lnTo>
                    <a:pt x="49725" y="17607"/>
                  </a:lnTo>
                  <a:lnTo>
                    <a:pt x="49766" y="18102"/>
                  </a:lnTo>
                  <a:lnTo>
                    <a:pt x="49787" y="18598"/>
                  </a:lnTo>
                  <a:lnTo>
                    <a:pt x="49787" y="190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3419350" y="2482325"/>
              <a:ext cx="855600" cy="598125"/>
            </a:xfrm>
            <a:custGeom>
              <a:rect b="b" l="l" r="r" t="t"/>
              <a:pathLst>
                <a:path extrusionOk="0" h="23925" w="34224">
                  <a:moveTo>
                    <a:pt x="20290" y="1"/>
                  </a:moveTo>
                  <a:lnTo>
                    <a:pt x="19940" y="21"/>
                  </a:lnTo>
                  <a:lnTo>
                    <a:pt x="19568" y="42"/>
                  </a:lnTo>
                  <a:lnTo>
                    <a:pt x="19196" y="125"/>
                  </a:lnTo>
                  <a:lnTo>
                    <a:pt x="18825" y="228"/>
                  </a:lnTo>
                  <a:lnTo>
                    <a:pt x="18433" y="352"/>
                  </a:lnTo>
                  <a:lnTo>
                    <a:pt x="18041" y="517"/>
                  </a:lnTo>
                  <a:lnTo>
                    <a:pt x="17648" y="703"/>
                  </a:lnTo>
                  <a:lnTo>
                    <a:pt x="17236" y="909"/>
                  </a:lnTo>
                  <a:lnTo>
                    <a:pt x="16823" y="1136"/>
                  </a:lnTo>
                  <a:lnTo>
                    <a:pt x="16410" y="1404"/>
                  </a:lnTo>
                  <a:lnTo>
                    <a:pt x="15997" y="1673"/>
                  </a:lnTo>
                  <a:lnTo>
                    <a:pt x="15564" y="1982"/>
                  </a:lnTo>
                  <a:lnTo>
                    <a:pt x="15130" y="2313"/>
                  </a:lnTo>
                  <a:lnTo>
                    <a:pt x="14697" y="2643"/>
                  </a:lnTo>
                  <a:lnTo>
                    <a:pt x="14263" y="3014"/>
                  </a:lnTo>
                  <a:lnTo>
                    <a:pt x="13376" y="3778"/>
                  </a:lnTo>
                  <a:lnTo>
                    <a:pt x="12488" y="4624"/>
                  </a:lnTo>
                  <a:lnTo>
                    <a:pt x="11600" y="5491"/>
                  </a:lnTo>
                  <a:lnTo>
                    <a:pt x="10734" y="6420"/>
                  </a:lnTo>
                  <a:lnTo>
                    <a:pt x="9846" y="7370"/>
                  </a:lnTo>
                  <a:lnTo>
                    <a:pt x="8979" y="8361"/>
                  </a:lnTo>
                  <a:lnTo>
                    <a:pt x="8133" y="9351"/>
                  </a:lnTo>
                  <a:lnTo>
                    <a:pt x="7307" y="10363"/>
                  </a:lnTo>
                  <a:lnTo>
                    <a:pt x="6502" y="11374"/>
                  </a:lnTo>
                  <a:lnTo>
                    <a:pt x="5718" y="12365"/>
                  </a:lnTo>
                  <a:lnTo>
                    <a:pt x="4975" y="13335"/>
                  </a:lnTo>
                  <a:lnTo>
                    <a:pt x="3592" y="15193"/>
                  </a:lnTo>
                  <a:lnTo>
                    <a:pt x="2394" y="16865"/>
                  </a:lnTo>
                  <a:lnTo>
                    <a:pt x="1404" y="18289"/>
                  </a:lnTo>
                  <a:lnTo>
                    <a:pt x="640" y="19404"/>
                  </a:lnTo>
                  <a:lnTo>
                    <a:pt x="0" y="20374"/>
                  </a:lnTo>
                  <a:lnTo>
                    <a:pt x="34223" y="23924"/>
                  </a:lnTo>
                  <a:lnTo>
                    <a:pt x="33955" y="22995"/>
                  </a:lnTo>
                  <a:lnTo>
                    <a:pt x="33604" y="21942"/>
                  </a:lnTo>
                  <a:lnTo>
                    <a:pt x="33150" y="20560"/>
                  </a:lnTo>
                  <a:lnTo>
                    <a:pt x="32572" y="18908"/>
                  </a:lnTo>
                  <a:lnTo>
                    <a:pt x="31891" y="17050"/>
                  </a:lnTo>
                  <a:lnTo>
                    <a:pt x="31127" y="15048"/>
                  </a:lnTo>
                  <a:lnTo>
                    <a:pt x="30694" y="14016"/>
                  </a:lnTo>
                  <a:lnTo>
                    <a:pt x="30260" y="12964"/>
                  </a:lnTo>
                  <a:lnTo>
                    <a:pt x="29806" y="11911"/>
                  </a:lnTo>
                  <a:lnTo>
                    <a:pt x="29311" y="10858"/>
                  </a:lnTo>
                  <a:lnTo>
                    <a:pt x="28815" y="9805"/>
                  </a:lnTo>
                  <a:lnTo>
                    <a:pt x="28320" y="8773"/>
                  </a:lnTo>
                  <a:lnTo>
                    <a:pt x="27783" y="7762"/>
                  </a:lnTo>
                  <a:lnTo>
                    <a:pt x="27247" y="6771"/>
                  </a:lnTo>
                  <a:lnTo>
                    <a:pt x="26689" y="5842"/>
                  </a:lnTo>
                  <a:lnTo>
                    <a:pt x="26111" y="4934"/>
                  </a:lnTo>
                  <a:lnTo>
                    <a:pt x="25533" y="4088"/>
                  </a:lnTo>
                  <a:lnTo>
                    <a:pt x="24955" y="3283"/>
                  </a:lnTo>
                  <a:lnTo>
                    <a:pt x="24646" y="2911"/>
                  </a:lnTo>
                  <a:lnTo>
                    <a:pt x="24357" y="2560"/>
                  </a:lnTo>
                  <a:lnTo>
                    <a:pt x="24047" y="2230"/>
                  </a:lnTo>
                  <a:lnTo>
                    <a:pt x="23758" y="1920"/>
                  </a:lnTo>
                  <a:lnTo>
                    <a:pt x="23449" y="1611"/>
                  </a:lnTo>
                  <a:lnTo>
                    <a:pt x="23139" y="1342"/>
                  </a:lnTo>
                  <a:lnTo>
                    <a:pt x="22829" y="1095"/>
                  </a:lnTo>
                  <a:lnTo>
                    <a:pt x="22520" y="868"/>
                  </a:lnTo>
                  <a:lnTo>
                    <a:pt x="22210" y="661"/>
                  </a:lnTo>
                  <a:lnTo>
                    <a:pt x="21900" y="476"/>
                  </a:lnTo>
                  <a:lnTo>
                    <a:pt x="21591" y="310"/>
                  </a:lnTo>
                  <a:lnTo>
                    <a:pt x="21281" y="187"/>
                  </a:lnTo>
                  <a:lnTo>
                    <a:pt x="20951" y="83"/>
                  </a:lnTo>
                  <a:lnTo>
                    <a:pt x="20621" y="42"/>
                  </a:lnTo>
                  <a:lnTo>
                    <a:pt x="20290"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3419350" y="2482325"/>
              <a:ext cx="855600" cy="598125"/>
            </a:xfrm>
            <a:custGeom>
              <a:rect b="b" l="l" r="r" t="t"/>
              <a:pathLst>
                <a:path extrusionOk="0" fill="none" h="23925" w="34224">
                  <a:moveTo>
                    <a:pt x="0" y="20374"/>
                  </a:moveTo>
                  <a:lnTo>
                    <a:pt x="0" y="20374"/>
                  </a:lnTo>
                  <a:lnTo>
                    <a:pt x="640" y="19404"/>
                  </a:lnTo>
                  <a:lnTo>
                    <a:pt x="1404" y="18289"/>
                  </a:lnTo>
                  <a:lnTo>
                    <a:pt x="2394" y="16865"/>
                  </a:lnTo>
                  <a:lnTo>
                    <a:pt x="3592" y="15193"/>
                  </a:lnTo>
                  <a:lnTo>
                    <a:pt x="4975" y="13335"/>
                  </a:lnTo>
                  <a:lnTo>
                    <a:pt x="5718" y="12365"/>
                  </a:lnTo>
                  <a:lnTo>
                    <a:pt x="6502" y="11374"/>
                  </a:lnTo>
                  <a:lnTo>
                    <a:pt x="7307" y="10363"/>
                  </a:lnTo>
                  <a:lnTo>
                    <a:pt x="8133" y="9351"/>
                  </a:lnTo>
                  <a:lnTo>
                    <a:pt x="8979" y="8361"/>
                  </a:lnTo>
                  <a:lnTo>
                    <a:pt x="9846" y="7370"/>
                  </a:lnTo>
                  <a:lnTo>
                    <a:pt x="10734" y="6420"/>
                  </a:lnTo>
                  <a:lnTo>
                    <a:pt x="11600" y="5491"/>
                  </a:lnTo>
                  <a:lnTo>
                    <a:pt x="12488" y="4624"/>
                  </a:lnTo>
                  <a:lnTo>
                    <a:pt x="13376" y="3778"/>
                  </a:lnTo>
                  <a:lnTo>
                    <a:pt x="14263" y="3014"/>
                  </a:lnTo>
                  <a:lnTo>
                    <a:pt x="14697" y="2643"/>
                  </a:lnTo>
                  <a:lnTo>
                    <a:pt x="15130" y="2313"/>
                  </a:lnTo>
                  <a:lnTo>
                    <a:pt x="15564" y="1982"/>
                  </a:lnTo>
                  <a:lnTo>
                    <a:pt x="15997" y="1673"/>
                  </a:lnTo>
                  <a:lnTo>
                    <a:pt x="16410" y="1404"/>
                  </a:lnTo>
                  <a:lnTo>
                    <a:pt x="16823" y="1136"/>
                  </a:lnTo>
                  <a:lnTo>
                    <a:pt x="17236" y="909"/>
                  </a:lnTo>
                  <a:lnTo>
                    <a:pt x="17648" y="703"/>
                  </a:lnTo>
                  <a:lnTo>
                    <a:pt x="18041" y="517"/>
                  </a:lnTo>
                  <a:lnTo>
                    <a:pt x="18433" y="352"/>
                  </a:lnTo>
                  <a:lnTo>
                    <a:pt x="18825" y="228"/>
                  </a:lnTo>
                  <a:lnTo>
                    <a:pt x="19196" y="125"/>
                  </a:lnTo>
                  <a:lnTo>
                    <a:pt x="19568" y="42"/>
                  </a:lnTo>
                  <a:lnTo>
                    <a:pt x="19940" y="21"/>
                  </a:lnTo>
                  <a:lnTo>
                    <a:pt x="20290" y="1"/>
                  </a:lnTo>
                  <a:lnTo>
                    <a:pt x="20621" y="42"/>
                  </a:lnTo>
                  <a:lnTo>
                    <a:pt x="20951" y="83"/>
                  </a:lnTo>
                  <a:lnTo>
                    <a:pt x="21281" y="187"/>
                  </a:lnTo>
                  <a:lnTo>
                    <a:pt x="21281" y="187"/>
                  </a:lnTo>
                  <a:lnTo>
                    <a:pt x="21591" y="310"/>
                  </a:lnTo>
                  <a:lnTo>
                    <a:pt x="21900" y="476"/>
                  </a:lnTo>
                  <a:lnTo>
                    <a:pt x="22210" y="661"/>
                  </a:lnTo>
                  <a:lnTo>
                    <a:pt x="22520" y="868"/>
                  </a:lnTo>
                  <a:lnTo>
                    <a:pt x="22829" y="1095"/>
                  </a:lnTo>
                  <a:lnTo>
                    <a:pt x="23139" y="1342"/>
                  </a:lnTo>
                  <a:lnTo>
                    <a:pt x="23449" y="1611"/>
                  </a:lnTo>
                  <a:lnTo>
                    <a:pt x="23758" y="1920"/>
                  </a:lnTo>
                  <a:lnTo>
                    <a:pt x="24047" y="2230"/>
                  </a:lnTo>
                  <a:lnTo>
                    <a:pt x="24357" y="2560"/>
                  </a:lnTo>
                  <a:lnTo>
                    <a:pt x="24646" y="2911"/>
                  </a:lnTo>
                  <a:lnTo>
                    <a:pt x="24955" y="3283"/>
                  </a:lnTo>
                  <a:lnTo>
                    <a:pt x="25533" y="4088"/>
                  </a:lnTo>
                  <a:lnTo>
                    <a:pt x="26111" y="4934"/>
                  </a:lnTo>
                  <a:lnTo>
                    <a:pt x="26689" y="5842"/>
                  </a:lnTo>
                  <a:lnTo>
                    <a:pt x="27247" y="6771"/>
                  </a:lnTo>
                  <a:lnTo>
                    <a:pt x="27783" y="7762"/>
                  </a:lnTo>
                  <a:lnTo>
                    <a:pt x="28320" y="8773"/>
                  </a:lnTo>
                  <a:lnTo>
                    <a:pt x="28815" y="9805"/>
                  </a:lnTo>
                  <a:lnTo>
                    <a:pt x="29311" y="10858"/>
                  </a:lnTo>
                  <a:lnTo>
                    <a:pt x="29806" y="11911"/>
                  </a:lnTo>
                  <a:lnTo>
                    <a:pt x="30260" y="12964"/>
                  </a:lnTo>
                  <a:lnTo>
                    <a:pt x="30694" y="14016"/>
                  </a:lnTo>
                  <a:lnTo>
                    <a:pt x="31127" y="15048"/>
                  </a:lnTo>
                  <a:lnTo>
                    <a:pt x="31891" y="17050"/>
                  </a:lnTo>
                  <a:lnTo>
                    <a:pt x="32572" y="18908"/>
                  </a:lnTo>
                  <a:lnTo>
                    <a:pt x="33150" y="20560"/>
                  </a:lnTo>
                  <a:lnTo>
                    <a:pt x="33604" y="21942"/>
                  </a:lnTo>
                  <a:lnTo>
                    <a:pt x="33955" y="22995"/>
                  </a:lnTo>
                  <a:lnTo>
                    <a:pt x="34223" y="239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2312450" y="2545800"/>
              <a:ext cx="694600" cy="473750"/>
            </a:xfrm>
            <a:custGeom>
              <a:rect b="b" l="l" r="r" t="t"/>
              <a:pathLst>
                <a:path extrusionOk="0" h="18950" w="27784">
                  <a:moveTo>
                    <a:pt x="3097" y="1"/>
                  </a:moveTo>
                  <a:lnTo>
                    <a:pt x="2395" y="42"/>
                  </a:lnTo>
                  <a:lnTo>
                    <a:pt x="1817" y="125"/>
                  </a:lnTo>
                  <a:lnTo>
                    <a:pt x="1342" y="228"/>
                  </a:lnTo>
                  <a:lnTo>
                    <a:pt x="929" y="331"/>
                  </a:lnTo>
                  <a:lnTo>
                    <a:pt x="620" y="455"/>
                  </a:lnTo>
                  <a:lnTo>
                    <a:pt x="372" y="558"/>
                  </a:lnTo>
                  <a:lnTo>
                    <a:pt x="186" y="661"/>
                  </a:lnTo>
                  <a:lnTo>
                    <a:pt x="83" y="744"/>
                  </a:lnTo>
                  <a:lnTo>
                    <a:pt x="1" y="826"/>
                  </a:lnTo>
                  <a:lnTo>
                    <a:pt x="12943" y="18949"/>
                  </a:lnTo>
                  <a:lnTo>
                    <a:pt x="27784" y="12633"/>
                  </a:lnTo>
                  <a:lnTo>
                    <a:pt x="27103" y="6523"/>
                  </a:lnTo>
                  <a:lnTo>
                    <a:pt x="25554" y="5883"/>
                  </a:lnTo>
                  <a:lnTo>
                    <a:pt x="23779" y="5202"/>
                  </a:lnTo>
                  <a:lnTo>
                    <a:pt x="21509" y="4377"/>
                  </a:lnTo>
                  <a:lnTo>
                    <a:pt x="20229" y="3923"/>
                  </a:lnTo>
                  <a:lnTo>
                    <a:pt x="18867" y="3448"/>
                  </a:lnTo>
                  <a:lnTo>
                    <a:pt x="17422" y="2973"/>
                  </a:lnTo>
                  <a:lnTo>
                    <a:pt x="15936" y="2498"/>
                  </a:lnTo>
                  <a:lnTo>
                    <a:pt x="14429" y="2044"/>
                  </a:lnTo>
                  <a:lnTo>
                    <a:pt x="12881" y="1611"/>
                  </a:lnTo>
                  <a:lnTo>
                    <a:pt x="11333" y="1198"/>
                  </a:lnTo>
                  <a:lnTo>
                    <a:pt x="9785" y="826"/>
                  </a:lnTo>
                  <a:lnTo>
                    <a:pt x="9041" y="661"/>
                  </a:lnTo>
                  <a:lnTo>
                    <a:pt x="8319" y="517"/>
                  </a:lnTo>
                  <a:lnTo>
                    <a:pt x="7659" y="393"/>
                  </a:lnTo>
                  <a:lnTo>
                    <a:pt x="7019" y="290"/>
                  </a:lnTo>
                  <a:lnTo>
                    <a:pt x="6420" y="207"/>
                  </a:lnTo>
                  <a:lnTo>
                    <a:pt x="5842" y="125"/>
                  </a:lnTo>
                  <a:lnTo>
                    <a:pt x="4810" y="42"/>
                  </a:lnTo>
                  <a:lnTo>
                    <a:pt x="3881"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2312450" y="2545800"/>
              <a:ext cx="694600" cy="473750"/>
            </a:xfrm>
            <a:custGeom>
              <a:rect b="b" l="l" r="r" t="t"/>
              <a:pathLst>
                <a:path extrusionOk="0" fill="none" h="18950" w="27784">
                  <a:moveTo>
                    <a:pt x="27784" y="12633"/>
                  </a:moveTo>
                  <a:lnTo>
                    <a:pt x="27103" y="6523"/>
                  </a:lnTo>
                  <a:lnTo>
                    <a:pt x="27103" y="6523"/>
                  </a:lnTo>
                  <a:lnTo>
                    <a:pt x="25554" y="5883"/>
                  </a:lnTo>
                  <a:lnTo>
                    <a:pt x="23779" y="5202"/>
                  </a:lnTo>
                  <a:lnTo>
                    <a:pt x="21509" y="4377"/>
                  </a:lnTo>
                  <a:lnTo>
                    <a:pt x="20229" y="3923"/>
                  </a:lnTo>
                  <a:lnTo>
                    <a:pt x="18867" y="3448"/>
                  </a:lnTo>
                  <a:lnTo>
                    <a:pt x="17422" y="2973"/>
                  </a:lnTo>
                  <a:lnTo>
                    <a:pt x="15936" y="2498"/>
                  </a:lnTo>
                  <a:lnTo>
                    <a:pt x="14429" y="2044"/>
                  </a:lnTo>
                  <a:lnTo>
                    <a:pt x="12881" y="1611"/>
                  </a:lnTo>
                  <a:lnTo>
                    <a:pt x="11333" y="1198"/>
                  </a:lnTo>
                  <a:lnTo>
                    <a:pt x="9785" y="826"/>
                  </a:lnTo>
                  <a:lnTo>
                    <a:pt x="9785" y="826"/>
                  </a:lnTo>
                  <a:lnTo>
                    <a:pt x="9041" y="661"/>
                  </a:lnTo>
                  <a:lnTo>
                    <a:pt x="8319" y="517"/>
                  </a:lnTo>
                  <a:lnTo>
                    <a:pt x="7659" y="393"/>
                  </a:lnTo>
                  <a:lnTo>
                    <a:pt x="7019" y="290"/>
                  </a:lnTo>
                  <a:lnTo>
                    <a:pt x="6420" y="207"/>
                  </a:lnTo>
                  <a:lnTo>
                    <a:pt x="5842" y="125"/>
                  </a:lnTo>
                  <a:lnTo>
                    <a:pt x="4810" y="42"/>
                  </a:lnTo>
                  <a:lnTo>
                    <a:pt x="3881" y="1"/>
                  </a:lnTo>
                  <a:lnTo>
                    <a:pt x="3097" y="1"/>
                  </a:lnTo>
                  <a:lnTo>
                    <a:pt x="2395" y="42"/>
                  </a:lnTo>
                  <a:lnTo>
                    <a:pt x="1817" y="125"/>
                  </a:lnTo>
                  <a:lnTo>
                    <a:pt x="1342" y="228"/>
                  </a:lnTo>
                  <a:lnTo>
                    <a:pt x="929" y="331"/>
                  </a:lnTo>
                  <a:lnTo>
                    <a:pt x="620" y="455"/>
                  </a:lnTo>
                  <a:lnTo>
                    <a:pt x="372" y="558"/>
                  </a:lnTo>
                  <a:lnTo>
                    <a:pt x="186" y="661"/>
                  </a:lnTo>
                  <a:lnTo>
                    <a:pt x="83" y="744"/>
                  </a:lnTo>
                  <a:lnTo>
                    <a:pt x="1" y="826"/>
                  </a:lnTo>
                  <a:lnTo>
                    <a:pt x="12943" y="18949"/>
                  </a:lnTo>
                  <a:lnTo>
                    <a:pt x="27784" y="1263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3493650" y="2214000"/>
              <a:ext cx="1157475" cy="177025"/>
            </a:xfrm>
            <a:custGeom>
              <a:rect b="b" l="l" r="r" t="t"/>
              <a:pathLst>
                <a:path extrusionOk="0" h="7081" w="46299">
                  <a:moveTo>
                    <a:pt x="22417" y="0"/>
                  </a:moveTo>
                  <a:lnTo>
                    <a:pt x="21013" y="42"/>
                  </a:lnTo>
                  <a:lnTo>
                    <a:pt x="19589" y="104"/>
                  </a:lnTo>
                  <a:lnTo>
                    <a:pt x="18144" y="186"/>
                  </a:lnTo>
                  <a:lnTo>
                    <a:pt x="16658" y="310"/>
                  </a:lnTo>
                  <a:lnTo>
                    <a:pt x="15172" y="454"/>
                  </a:lnTo>
                  <a:lnTo>
                    <a:pt x="13665" y="640"/>
                  </a:lnTo>
                  <a:lnTo>
                    <a:pt x="12158" y="867"/>
                  </a:lnTo>
                  <a:lnTo>
                    <a:pt x="10631" y="1136"/>
                  </a:lnTo>
                  <a:lnTo>
                    <a:pt x="9103" y="1425"/>
                  </a:lnTo>
                  <a:lnTo>
                    <a:pt x="7576" y="1776"/>
                  </a:lnTo>
                  <a:lnTo>
                    <a:pt x="6048" y="2168"/>
                  </a:lnTo>
                  <a:lnTo>
                    <a:pt x="4521" y="2601"/>
                  </a:lnTo>
                  <a:lnTo>
                    <a:pt x="3757" y="2828"/>
                  </a:lnTo>
                  <a:lnTo>
                    <a:pt x="2993" y="3076"/>
                  </a:lnTo>
                  <a:lnTo>
                    <a:pt x="2250" y="3344"/>
                  </a:lnTo>
                  <a:lnTo>
                    <a:pt x="1487" y="3613"/>
                  </a:lnTo>
                  <a:lnTo>
                    <a:pt x="744" y="3902"/>
                  </a:lnTo>
                  <a:lnTo>
                    <a:pt x="0" y="4211"/>
                  </a:lnTo>
                  <a:lnTo>
                    <a:pt x="4851" y="7080"/>
                  </a:lnTo>
                  <a:lnTo>
                    <a:pt x="5326" y="6956"/>
                  </a:lnTo>
                  <a:lnTo>
                    <a:pt x="6668" y="6647"/>
                  </a:lnTo>
                  <a:lnTo>
                    <a:pt x="7638" y="6440"/>
                  </a:lnTo>
                  <a:lnTo>
                    <a:pt x="8794" y="6213"/>
                  </a:lnTo>
                  <a:lnTo>
                    <a:pt x="10115" y="5966"/>
                  </a:lnTo>
                  <a:lnTo>
                    <a:pt x="11601" y="5697"/>
                  </a:lnTo>
                  <a:lnTo>
                    <a:pt x="13211" y="5450"/>
                  </a:lnTo>
                  <a:lnTo>
                    <a:pt x="14965" y="5202"/>
                  </a:lnTo>
                  <a:lnTo>
                    <a:pt x="16844" y="4954"/>
                  </a:lnTo>
                  <a:lnTo>
                    <a:pt x="18825" y="4748"/>
                  </a:lnTo>
                  <a:lnTo>
                    <a:pt x="20889" y="4583"/>
                  </a:lnTo>
                  <a:lnTo>
                    <a:pt x="21963" y="4500"/>
                  </a:lnTo>
                  <a:lnTo>
                    <a:pt x="23057" y="4438"/>
                  </a:lnTo>
                  <a:lnTo>
                    <a:pt x="24151" y="4397"/>
                  </a:lnTo>
                  <a:lnTo>
                    <a:pt x="25265" y="4356"/>
                  </a:lnTo>
                  <a:lnTo>
                    <a:pt x="26401" y="4335"/>
                  </a:lnTo>
                  <a:lnTo>
                    <a:pt x="27556" y="4314"/>
                  </a:lnTo>
                  <a:lnTo>
                    <a:pt x="28712" y="4335"/>
                  </a:lnTo>
                  <a:lnTo>
                    <a:pt x="29868" y="4356"/>
                  </a:lnTo>
                  <a:lnTo>
                    <a:pt x="31045" y="4397"/>
                  </a:lnTo>
                  <a:lnTo>
                    <a:pt x="32221" y="4459"/>
                  </a:lnTo>
                  <a:lnTo>
                    <a:pt x="33419" y="4541"/>
                  </a:lnTo>
                  <a:lnTo>
                    <a:pt x="34595" y="4645"/>
                  </a:lnTo>
                  <a:lnTo>
                    <a:pt x="35792" y="4768"/>
                  </a:lnTo>
                  <a:lnTo>
                    <a:pt x="36969" y="4934"/>
                  </a:lnTo>
                  <a:lnTo>
                    <a:pt x="38166" y="5099"/>
                  </a:lnTo>
                  <a:lnTo>
                    <a:pt x="39343" y="5305"/>
                  </a:lnTo>
                  <a:lnTo>
                    <a:pt x="40540" y="5532"/>
                  </a:lnTo>
                  <a:lnTo>
                    <a:pt x="41696" y="5780"/>
                  </a:lnTo>
                  <a:lnTo>
                    <a:pt x="42872" y="6048"/>
                  </a:lnTo>
                  <a:lnTo>
                    <a:pt x="44028" y="6379"/>
                  </a:lnTo>
                  <a:lnTo>
                    <a:pt x="45163" y="6709"/>
                  </a:lnTo>
                  <a:lnTo>
                    <a:pt x="46299" y="7080"/>
                  </a:lnTo>
                  <a:lnTo>
                    <a:pt x="39694" y="1466"/>
                  </a:lnTo>
                  <a:lnTo>
                    <a:pt x="39384" y="1404"/>
                  </a:lnTo>
                  <a:lnTo>
                    <a:pt x="38496" y="1239"/>
                  </a:lnTo>
                  <a:lnTo>
                    <a:pt x="37072" y="991"/>
                  </a:lnTo>
                  <a:lnTo>
                    <a:pt x="36164" y="867"/>
                  </a:lnTo>
                  <a:lnTo>
                    <a:pt x="35152" y="723"/>
                  </a:lnTo>
                  <a:lnTo>
                    <a:pt x="34038" y="599"/>
                  </a:lnTo>
                  <a:lnTo>
                    <a:pt x="32820" y="454"/>
                  </a:lnTo>
                  <a:lnTo>
                    <a:pt x="31520" y="331"/>
                  </a:lnTo>
                  <a:lnTo>
                    <a:pt x="30116" y="227"/>
                  </a:lnTo>
                  <a:lnTo>
                    <a:pt x="28650" y="124"/>
                  </a:lnTo>
                  <a:lnTo>
                    <a:pt x="27102" y="62"/>
                  </a:lnTo>
                  <a:lnTo>
                    <a:pt x="25472" y="21"/>
                  </a:lnTo>
                  <a:lnTo>
                    <a:pt x="238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3493650" y="2214000"/>
              <a:ext cx="1157475" cy="177025"/>
            </a:xfrm>
            <a:custGeom>
              <a:rect b="b" l="l" r="r" t="t"/>
              <a:pathLst>
                <a:path extrusionOk="0" fill="none" h="7081" w="46299">
                  <a:moveTo>
                    <a:pt x="23800" y="0"/>
                  </a:moveTo>
                  <a:lnTo>
                    <a:pt x="23800" y="0"/>
                  </a:lnTo>
                  <a:lnTo>
                    <a:pt x="22417" y="0"/>
                  </a:lnTo>
                  <a:lnTo>
                    <a:pt x="21013" y="42"/>
                  </a:lnTo>
                  <a:lnTo>
                    <a:pt x="19589" y="104"/>
                  </a:lnTo>
                  <a:lnTo>
                    <a:pt x="18144" y="186"/>
                  </a:lnTo>
                  <a:lnTo>
                    <a:pt x="16658" y="310"/>
                  </a:lnTo>
                  <a:lnTo>
                    <a:pt x="15172" y="454"/>
                  </a:lnTo>
                  <a:lnTo>
                    <a:pt x="13665" y="640"/>
                  </a:lnTo>
                  <a:lnTo>
                    <a:pt x="12158" y="867"/>
                  </a:lnTo>
                  <a:lnTo>
                    <a:pt x="10631" y="1136"/>
                  </a:lnTo>
                  <a:lnTo>
                    <a:pt x="9103" y="1425"/>
                  </a:lnTo>
                  <a:lnTo>
                    <a:pt x="7576" y="1776"/>
                  </a:lnTo>
                  <a:lnTo>
                    <a:pt x="6048" y="2168"/>
                  </a:lnTo>
                  <a:lnTo>
                    <a:pt x="4521" y="2601"/>
                  </a:lnTo>
                  <a:lnTo>
                    <a:pt x="3757" y="2828"/>
                  </a:lnTo>
                  <a:lnTo>
                    <a:pt x="2993" y="3076"/>
                  </a:lnTo>
                  <a:lnTo>
                    <a:pt x="2250" y="3344"/>
                  </a:lnTo>
                  <a:lnTo>
                    <a:pt x="1487" y="3613"/>
                  </a:lnTo>
                  <a:lnTo>
                    <a:pt x="744" y="3902"/>
                  </a:lnTo>
                  <a:lnTo>
                    <a:pt x="0" y="4211"/>
                  </a:lnTo>
                  <a:lnTo>
                    <a:pt x="4851" y="7080"/>
                  </a:lnTo>
                  <a:lnTo>
                    <a:pt x="4851" y="7080"/>
                  </a:lnTo>
                  <a:lnTo>
                    <a:pt x="5326" y="6956"/>
                  </a:lnTo>
                  <a:lnTo>
                    <a:pt x="6668" y="6647"/>
                  </a:lnTo>
                  <a:lnTo>
                    <a:pt x="7638" y="6440"/>
                  </a:lnTo>
                  <a:lnTo>
                    <a:pt x="8794" y="6213"/>
                  </a:lnTo>
                  <a:lnTo>
                    <a:pt x="10115" y="5966"/>
                  </a:lnTo>
                  <a:lnTo>
                    <a:pt x="11601" y="5697"/>
                  </a:lnTo>
                  <a:lnTo>
                    <a:pt x="13211" y="5450"/>
                  </a:lnTo>
                  <a:lnTo>
                    <a:pt x="14965" y="5202"/>
                  </a:lnTo>
                  <a:lnTo>
                    <a:pt x="16844" y="4954"/>
                  </a:lnTo>
                  <a:lnTo>
                    <a:pt x="18825" y="4748"/>
                  </a:lnTo>
                  <a:lnTo>
                    <a:pt x="20889" y="4583"/>
                  </a:lnTo>
                  <a:lnTo>
                    <a:pt x="21963" y="4500"/>
                  </a:lnTo>
                  <a:lnTo>
                    <a:pt x="23057" y="4438"/>
                  </a:lnTo>
                  <a:lnTo>
                    <a:pt x="24151" y="4397"/>
                  </a:lnTo>
                  <a:lnTo>
                    <a:pt x="25265" y="4356"/>
                  </a:lnTo>
                  <a:lnTo>
                    <a:pt x="26401" y="4335"/>
                  </a:lnTo>
                  <a:lnTo>
                    <a:pt x="27556" y="4314"/>
                  </a:lnTo>
                  <a:lnTo>
                    <a:pt x="27556" y="4314"/>
                  </a:lnTo>
                  <a:lnTo>
                    <a:pt x="28712" y="4335"/>
                  </a:lnTo>
                  <a:lnTo>
                    <a:pt x="29868" y="4356"/>
                  </a:lnTo>
                  <a:lnTo>
                    <a:pt x="31045" y="4397"/>
                  </a:lnTo>
                  <a:lnTo>
                    <a:pt x="32221" y="4459"/>
                  </a:lnTo>
                  <a:lnTo>
                    <a:pt x="33419" y="4541"/>
                  </a:lnTo>
                  <a:lnTo>
                    <a:pt x="34595" y="4645"/>
                  </a:lnTo>
                  <a:lnTo>
                    <a:pt x="35792" y="4768"/>
                  </a:lnTo>
                  <a:lnTo>
                    <a:pt x="36969" y="4934"/>
                  </a:lnTo>
                  <a:lnTo>
                    <a:pt x="38166" y="5099"/>
                  </a:lnTo>
                  <a:lnTo>
                    <a:pt x="39343" y="5305"/>
                  </a:lnTo>
                  <a:lnTo>
                    <a:pt x="40540" y="5532"/>
                  </a:lnTo>
                  <a:lnTo>
                    <a:pt x="41696" y="5780"/>
                  </a:lnTo>
                  <a:lnTo>
                    <a:pt x="42872" y="6048"/>
                  </a:lnTo>
                  <a:lnTo>
                    <a:pt x="44028" y="6379"/>
                  </a:lnTo>
                  <a:lnTo>
                    <a:pt x="45163" y="6709"/>
                  </a:lnTo>
                  <a:lnTo>
                    <a:pt x="46299" y="7080"/>
                  </a:lnTo>
                  <a:lnTo>
                    <a:pt x="39694" y="1466"/>
                  </a:lnTo>
                  <a:lnTo>
                    <a:pt x="39694" y="1466"/>
                  </a:lnTo>
                  <a:lnTo>
                    <a:pt x="39384" y="1404"/>
                  </a:lnTo>
                  <a:lnTo>
                    <a:pt x="38496" y="1239"/>
                  </a:lnTo>
                  <a:lnTo>
                    <a:pt x="37072" y="991"/>
                  </a:lnTo>
                  <a:lnTo>
                    <a:pt x="36164" y="867"/>
                  </a:lnTo>
                  <a:lnTo>
                    <a:pt x="35152" y="723"/>
                  </a:lnTo>
                  <a:lnTo>
                    <a:pt x="34038" y="599"/>
                  </a:lnTo>
                  <a:lnTo>
                    <a:pt x="32820" y="454"/>
                  </a:lnTo>
                  <a:lnTo>
                    <a:pt x="31520" y="331"/>
                  </a:lnTo>
                  <a:lnTo>
                    <a:pt x="30116" y="227"/>
                  </a:lnTo>
                  <a:lnTo>
                    <a:pt x="28650" y="124"/>
                  </a:lnTo>
                  <a:lnTo>
                    <a:pt x="27102" y="62"/>
                  </a:lnTo>
                  <a:lnTo>
                    <a:pt x="25472" y="21"/>
                  </a:lnTo>
                  <a:lnTo>
                    <a:pt x="238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2757275" y="3789450"/>
              <a:ext cx="703900" cy="954150"/>
            </a:xfrm>
            <a:custGeom>
              <a:rect b="b" l="l" r="r" t="t"/>
              <a:pathLst>
                <a:path extrusionOk="0" h="38166" w="28156">
                  <a:moveTo>
                    <a:pt x="3262" y="0"/>
                  </a:moveTo>
                  <a:lnTo>
                    <a:pt x="2436" y="21"/>
                  </a:lnTo>
                  <a:lnTo>
                    <a:pt x="1631" y="41"/>
                  </a:lnTo>
                  <a:lnTo>
                    <a:pt x="805" y="103"/>
                  </a:lnTo>
                  <a:lnTo>
                    <a:pt x="0" y="165"/>
                  </a:lnTo>
                  <a:lnTo>
                    <a:pt x="1074" y="310"/>
                  </a:lnTo>
                  <a:lnTo>
                    <a:pt x="2106" y="475"/>
                  </a:lnTo>
                  <a:lnTo>
                    <a:pt x="3138" y="681"/>
                  </a:lnTo>
                  <a:lnTo>
                    <a:pt x="4149" y="929"/>
                  </a:lnTo>
                  <a:lnTo>
                    <a:pt x="5140" y="1218"/>
                  </a:lnTo>
                  <a:lnTo>
                    <a:pt x="6110" y="1548"/>
                  </a:lnTo>
                  <a:lnTo>
                    <a:pt x="7060" y="1899"/>
                  </a:lnTo>
                  <a:lnTo>
                    <a:pt x="7989" y="2271"/>
                  </a:lnTo>
                  <a:lnTo>
                    <a:pt x="8897" y="2704"/>
                  </a:lnTo>
                  <a:lnTo>
                    <a:pt x="9764" y="3138"/>
                  </a:lnTo>
                  <a:lnTo>
                    <a:pt x="10610" y="3633"/>
                  </a:lnTo>
                  <a:lnTo>
                    <a:pt x="11436" y="4128"/>
                  </a:lnTo>
                  <a:lnTo>
                    <a:pt x="12241" y="4665"/>
                  </a:lnTo>
                  <a:lnTo>
                    <a:pt x="12984" y="5243"/>
                  </a:lnTo>
                  <a:lnTo>
                    <a:pt x="13727" y="5842"/>
                  </a:lnTo>
                  <a:lnTo>
                    <a:pt x="14429" y="6461"/>
                  </a:lnTo>
                  <a:lnTo>
                    <a:pt x="15089" y="7101"/>
                  </a:lnTo>
                  <a:lnTo>
                    <a:pt x="15708" y="7761"/>
                  </a:lnTo>
                  <a:lnTo>
                    <a:pt x="16307" y="8442"/>
                  </a:lnTo>
                  <a:lnTo>
                    <a:pt x="16864" y="9165"/>
                  </a:lnTo>
                  <a:lnTo>
                    <a:pt x="17380" y="9887"/>
                  </a:lnTo>
                  <a:lnTo>
                    <a:pt x="17876" y="10651"/>
                  </a:lnTo>
                  <a:lnTo>
                    <a:pt x="18309" y="11415"/>
                  </a:lnTo>
                  <a:lnTo>
                    <a:pt x="18701" y="12220"/>
                  </a:lnTo>
                  <a:lnTo>
                    <a:pt x="19052" y="13025"/>
                  </a:lnTo>
                  <a:lnTo>
                    <a:pt x="19382" y="13850"/>
                  </a:lnTo>
                  <a:lnTo>
                    <a:pt x="19651" y="14676"/>
                  </a:lnTo>
                  <a:lnTo>
                    <a:pt x="19857" y="15543"/>
                  </a:lnTo>
                  <a:lnTo>
                    <a:pt x="20043" y="16410"/>
                  </a:lnTo>
                  <a:lnTo>
                    <a:pt x="20105" y="16843"/>
                  </a:lnTo>
                  <a:lnTo>
                    <a:pt x="20167" y="17297"/>
                  </a:lnTo>
                  <a:lnTo>
                    <a:pt x="20208" y="17731"/>
                  </a:lnTo>
                  <a:lnTo>
                    <a:pt x="20229" y="18185"/>
                  </a:lnTo>
                  <a:lnTo>
                    <a:pt x="20249" y="18639"/>
                  </a:lnTo>
                  <a:lnTo>
                    <a:pt x="20270" y="19093"/>
                  </a:lnTo>
                  <a:lnTo>
                    <a:pt x="20249" y="19527"/>
                  </a:lnTo>
                  <a:lnTo>
                    <a:pt x="20229" y="19981"/>
                  </a:lnTo>
                  <a:lnTo>
                    <a:pt x="20208" y="20435"/>
                  </a:lnTo>
                  <a:lnTo>
                    <a:pt x="20167" y="20889"/>
                  </a:lnTo>
                  <a:lnTo>
                    <a:pt x="20105" y="21323"/>
                  </a:lnTo>
                  <a:lnTo>
                    <a:pt x="20043" y="21756"/>
                  </a:lnTo>
                  <a:lnTo>
                    <a:pt x="19857" y="22623"/>
                  </a:lnTo>
                  <a:lnTo>
                    <a:pt x="19651" y="23490"/>
                  </a:lnTo>
                  <a:lnTo>
                    <a:pt x="19382" y="24316"/>
                  </a:lnTo>
                  <a:lnTo>
                    <a:pt x="19052" y="25141"/>
                  </a:lnTo>
                  <a:lnTo>
                    <a:pt x="18701" y="25946"/>
                  </a:lnTo>
                  <a:lnTo>
                    <a:pt x="18309" y="26751"/>
                  </a:lnTo>
                  <a:lnTo>
                    <a:pt x="17876" y="27515"/>
                  </a:lnTo>
                  <a:lnTo>
                    <a:pt x="17380" y="28279"/>
                  </a:lnTo>
                  <a:lnTo>
                    <a:pt x="16864" y="29001"/>
                  </a:lnTo>
                  <a:lnTo>
                    <a:pt x="16307" y="29724"/>
                  </a:lnTo>
                  <a:lnTo>
                    <a:pt x="15708" y="30405"/>
                  </a:lnTo>
                  <a:lnTo>
                    <a:pt x="15089" y="31065"/>
                  </a:lnTo>
                  <a:lnTo>
                    <a:pt x="14429" y="31705"/>
                  </a:lnTo>
                  <a:lnTo>
                    <a:pt x="13727" y="32324"/>
                  </a:lnTo>
                  <a:lnTo>
                    <a:pt x="12984" y="32923"/>
                  </a:lnTo>
                  <a:lnTo>
                    <a:pt x="12241" y="33501"/>
                  </a:lnTo>
                  <a:lnTo>
                    <a:pt x="11436" y="34038"/>
                  </a:lnTo>
                  <a:lnTo>
                    <a:pt x="10610" y="34533"/>
                  </a:lnTo>
                  <a:lnTo>
                    <a:pt x="9764" y="35028"/>
                  </a:lnTo>
                  <a:lnTo>
                    <a:pt x="8897" y="35462"/>
                  </a:lnTo>
                  <a:lnTo>
                    <a:pt x="7989" y="35895"/>
                  </a:lnTo>
                  <a:lnTo>
                    <a:pt x="7060" y="36267"/>
                  </a:lnTo>
                  <a:lnTo>
                    <a:pt x="6110" y="36638"/>
                  </a:lnTo>
                  <a:lnTo>
                    <a:pt x="5140" y="36948"/>
                  </a:lnTo>
                  <a:lnTo>
                    <a:pt x="4149" y="37237"/>
                  </a:lnTo>
                  <a:lnTo>
                    <a:pt x="3138" y="37485"/>
                  </a:lnTo>
                  <a:lnTo>
                    <a:pt x="2106" y="37691"/>
                  </a:lnTo>
                  <a:lnTo>
                    <a:pt x="1074" y="37856"/>
                  </a:lnTo>
                  <a:lnTo>
                    <a:pt x="0" y="38001"/>
                  </a:lnTo>
                  <a:lnTo>
                    <a:pt x="805" y="38063"/>
                  </a:lnTo>
                  <a:lnTo>
                    <a:pt x="1631" y="38125"/>
                  </a:lnTo>
                  <a:lnTo>
                    <a:pt x="2436" y="38145"/>
                  </a:lnTo>
                  <a:lnTo>
                    <a:pt x="3262" y="38166"/>
                  </a:lnTo>
                  <a:lnTo>
                    <a:pt x="3902" y="38166"/>
                  </a:lnTo>
                  <a:lnTo>
                    <a:pt x="4541" y="38145"/>
                  </a:lnTo>
                  <a:lnTo>
                    <a:pt x="5821" y="38063"/>
                  </a:lnTo>
                  <a:lnTo>
                    <a:pt x="7060" y="37939"/>
                  </a:lnTo>
                  <a:lnTo>
                    <a:pt x="8278" y="37774"/>
                  </a:lnTo>
                  <a:lnTo>
                    <a:pt x="9495" y="37567"/>
                  </a:lnTo>
                  <a:lnTo>
                    <a:pt x="10672" y="37299"/>
                  </a:lnTo>
                  <a:lnTo>
                    <a:pt x="11828" y="37010"/>
                  </a:lnTo>
                  <a:lnTo>
                    <a:pt x="12963" y="36659"/>
                  </a:lnTo>
                  <a:lnTo>
                    <a:pt x="14057" y="36287"/>
                  </a:lnTo>
                  <a:lnTo>
                    <a:pt x="15130" y="35854"/>
                  </a:lnTo>
                  <a:lnTo>
                    <a:pt x="16183" y="35400"/>
                  </a:lnTo>
                  <a:lnTo>
                    <a:pt x="17195" y="34904"/>
                  </a:lnTo>
                  <a:lnTo>
                    <a:pt x="18165" y="34368"/>
                  </a:lnTo>
                  <a:lnTo>
                    <a:pt x="19094" y="33810"/>
                  </a:lnTo>
                  <a:lnTo>
                    <a:pt x="20002" y="33212"/>
                  </a:lnTo>
                  <a:lnTo>
                    <a:pt x="20869" y="32572"/>
                  </a:lnTo>
                  <a:lnTo>
                    <a:pt x="21694" y="31911"/>
                  </a:lnTo>
                  <a:lnTo>
                    <a:pt x="22087" y="31561"/>
                  </a:lnTo>
                  <a:lnTo>
                    <a:pt x="22479" y="31210"/>
                  </a:lnTo>
                  <a:lnTo>
                    <a:pt x="22850" y="30859"/>
                  </a:lnTo>
                  <a:lnTo>
                    <a:pt x="23222" y="30508"/>
                  </a:lnTo>
                  <a:lnTo>
                    <a:pt x="23573" y="30136"/>
                  </a:lnTo>
                  <a:lnTo>
                    <a:pt x="23903" y="29744"/>
                  </a:lnTo>
                  <a:lnTo>
                    <a:pt x="24233" y="29373"/>
                  </a:lnTo>
                  <a:lnTo>
                    <a:pt x="24563" y="28980"/>
                  </a:lnTo>
                  <a:lnTo>
                    <a:pt x="24873" y="28588"/>
                  </a:lnTo>
                  <a:lnTo>
                    <a:pt x="25162" y="28175"/>
                  </a:lnTo>
                  <a:lnTo>
                    <a:pt x="25430" y="27763"/>
                  </a:lnTo>
                  <a:lnTo>
                    <a:pt x="25699" y="27350"/>
                  </a:lnTo>
                  <a:lnTo>
                    <a:pt x="25967" y="26937"/>
                  </a:lnTo>
                  <a:lnTo>
                    <a:pt x="26215" y="26503"/>
                  </a:lnTo>
                  <a:lnTo>
                    <a:pt x="26442" y="26070"/>
                  </a:lnTo>
                  <a:lnTo>
                    <a:pt x="26648" y="25637"/>
                  </a:lnTo>
                  <a:lnTo>
                    <a:pt x="26855" y="25203"/>
                  </a:lnTo>
                  <a:lnTo>
                    <a:pt x="27040" y="24749"/>
                  </a:lnTo>
                  <a:lnTo>
                    <a:pt x="27226" y="24316"/>
                  </a:lnTo>
                  <a:lnTo>
                    <a:pt x="27371" y="23861"/>
                  </a:lnTo>
                  <a:lnTo>
                    <a:pt x="27515" y="23387"/>
                  </a:lnTo>
                  <a:lnTo>
                    <a:pt x="27660" y="22933"/>
                  </a:lnTo>
                  <a:lnTo>
                    <a:pt x="27783" y="22458"/>
                  </a:lnTo>
                  <a:lnTo>
                    <a:pt x="27866" y="21983"/>
                  </a:lnTo>
                  <a:lnTo>
                    <a:pt x="27969" y="21508"/>
                  </a:lnTo>
                  <a:lnTo>
                    <a:pt x="28031" y="21034"/>
                  </a:lnTo>
                  <a:lnTo>
                    <a:pt x="28093" y="20559"/>
                  </a:lnTo>
                  <a:lnTo>
                    <a:pt x="28134" y="20063"/>
                  </a:lnTo>
                  <a:lnTo>
                    <a:pt x="28155" y="19568"/>
                  </a:lnTo>
                  <a:lnTo>
                    <a:pt x="28155" y="19093"/>
                  </a:lnTo>
                  <a:lnTo>
                    <a:pt x="28155" y="18598"/>
                  </a:lnTo>
                  <a:lnTo>
                    <a:pt x="28134" y="18102"/>
                  </a:lnTo>
                  <a:lnTo>
                    <a:pt x="28093" y="17607"/>
                  </a:lnTo>
                  <a:lnTo>
                    <a:pt x="28031" y="17132"/>
                  </a:lnTo>
                  <a:lnTo>
                    <a:pt x="27969" y="16658"/>
                  </a:lnTo>
                  <a:lnTo>
                    <a:pt x="27866" y="16183"/>
                  </a:lnTo>
                  <a:lnTo>
                    <a:pt x="27783" y="15708"/>
                  </a:lnTo>
                  <a:lnTo>
                    <a:pt x="27660" y="15233"/>
                  </a:lnTo>
                  <a:lnTo>
                    <a:pt x="27515" y="14779"/>
                  </a:lnTo>
                  <a:lnTo>
                    <a:pt x="27371" y="14325"/>
                  </a:lnTo>
                  <a:lnTo>
                    <a:pt x="27226" y="13850"/>
                  </a:lnTo>
                  <a:lnTo>
                    <a:pt x="27040" y="13417"/>
                  </a:lnTo>
                  <a:lnTo>
                    <a:pt x="26855" y="12963"/>
                  </a:lnTo>
                  <a:lnTo>
                    <a:pt x="26648" y="12529"/>
                  </a:lnTo>
                  <a:lnTo>
                    <a:pt x="26442" y="12096"/>
                  </a:lnTo>
                  <a:lnTo>
                    <a:pt x="26215" y="11662"/>
                  </a:lnTo>
                  <a:lnTo>
                    <a:pt x="25967" y="11229"/>
                  </a:lnTo>
                  <a:lnTo>
                    <a:pt x="25699" y="10816"/>
                  </a:lnTo>
                  <a:lnTo>
                    <a:pt x="25430" y="10403"/>
                  </a:lnTo>
                  <a:lnTo>
                    <a:pt x="25162" y="9990"/>
                  </a:lnTo>
                  <a:lnTo>
                    <a:pt x="24873" y="9578"/>
                  </a:lnTo>
                  <a:lnTo>
                    <a:pt x="24563" y="9185"/>
                  </a:lnTo>
                  <a:lnTo>
                    <a:pt x="24233" y="8793"/>
                  </a:lnTo>
                  <a:lnTo>
                    <a:pt x="23903" y="8422"/>
                  </a:lnTo>
                  <a:lnTo>
                    <a:pt x="23573" y="8030"/>
                  </a:lnTo>
                  <a:lnTo>
                    <a:pt x="23222" y="7679"/>
                  </a:lnTo>
                  <a:lnTo>
                    <a:pt x="22850" y="7307"/>
                  </a:lnTo>
                  <a:lnTo>
                    <a:pt x="22479" y="6956"/>
                  </a:lnTo>
                  <a:lnTo>
                    <a:pt x="22087" y="6605"/>
                  </a:lnTo>
                  <a:lnTo>
                    <a:pt x="21694" y="6254"/>
                  </a:lnTo>
                  <a:lnTo>
                    <a:pt x="20869" y="5594"/>
                  </a:lnTo>
                  <a:lnTo>
                    <a:pt x="20002" y="4954"/>
                  </a:lnTo>
                  <a:lnTo>
                    <a:pt x="19094" y="4355"/>
                  </a:lnTo>
                  <a:lnTo>
                    <a:pt x="18165" y="3798"/>
                  </a:lnTo>
                  <a:lnTo>
                    <a:pt x="17195" y="3261"/>
                  </a:lnTo>
                  <a:lnTo>
                    <a:pt x="16183" y="2766"/>
                  </a:lnTo>
                  <a:lnTo>
                    <a:pt x="15130" y="2312"/>
                  </a:lnTo>
                  <a:lnTo>
                    <a:pt x="14057" y="1878"/>
                  </a:lnTo>
                  <a:lnTo>
                    <a:pt x="12963" y="1507"/>
                  </a:lnTo>
                  <a:lnTo>
                    <a:pt x="11828" y="1156"/>
                  </a:lnTo>
                  <a:lnTo>
                    <a:pt x="10672" y="867"/>
                  </a:lnTo>
                  <a:lnTo>
                    <a:pt x="9495" y="599"/>
                  </a:lnTo>
                  <a:lnTo>
                    <a:pt x="8278" y="392"/>
                  </a:lnTo>
                  <a:lnTo>
                    <a:pt x="7060" y="227"/>
                  </a:lnTo>
                  <a:lnTo>
                    <a:pt x="5821" y="103"/>
                  </a:lnTo>
                  <a:lnTo>
                    <a:pt x="4541" y="21"/>
                  </a:lnTo>
                  <a:lnTo>
                    <a:pt x="3902" y="21"/>
                  </a:lnTo>
                  <a:lnTo>
                    <a:pt x="326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2757275" y="3789450"/>
              <a:ext cx="703900" cy="954150"/>
            </a:xfrm>
            <a:custGeom>
              <a:rect b="b" l="l" r="r" t="t"/>
              <a:pathLst>
                <a:path extrusionOk="0" fill="none" h="38166" w="28156">
                  <a:moveTo>
                    <a:pt x="3262" y="0"/>
                  </a:moveTo>
                  <a:lnTo>
                    <a:pt x="3262" y="0"/>
                  </a:lnTo>
                  <a:lnTo>
                    <a:pt x="2436" y="21"/>
                  </a:lnTo>
                  <a:lnTo>
                    <a:pt x="1631" y="41"/>
                  </a:lnTo>
                  <a:lnTo>
                    <a:pt x="805" y="103"/>
                  </a:lnTo>
                  <a:lnTo>
                    <a:pt x="0" y="165"/>
                  </a:lnTo>
                  <a:lnTo>
                    <a:pt x="0" y="165"/>
                  </a:lnTo>
                  <a:lnTo>
                    <a:pt x="1074" y="310"/>
                  </a:lnTo>
                  <a:lnTo>
                    <a:pt x="2106" y="475"/>
                  </a:lnTo>
                  <a:lnTo>
                    <a:pt x="3138" y="681"/>
                  </a:lnTo>
                  <a:lnTo>
                    <a:pt x="4149" y="929"/>
                  </a:lnTo>
                  <a:lnTo>
                    <a:pt x="5140" y="1218"/>
                  </a:lnTo>
                  <a:lnTo>
                    <a:pt x="6110" y="1548"/>
                  </a:lnTo>
                  <a:lnTo>
                    <a:pt x="7060" y="1899"/>
                  </a:lnTo>
                  <a:lnTo>
                    <a:pt x="7989" y="2271"/>
                  </a:lnTo>
                  <a:lnTo>
                    <a:pt x="8897" y="2704"/>
                  </a:lnTo>
                  <a:lnTo>
                    <a:pt x="9764" y="3138"/>
                  </a:lnTo>
                  <a:lnTo>
                    <a:pt x="10610" y="3633"/>
                  </a:lnTo>
                  <a:lnTo>
                    <a:pt x="11436" y="4128"/>
                  </a:lnTo>
                  <a:lnTo>
                    <a:pt x="12241" y="4665"/>
                  </a:lnTo>
                  <a:lnTo>
                    <a:pt x="12984" y="5243"/>
                  </a:lnTo>
                  <a:lnTo>
                    <a:pt x="13727" y="5842"/>
                  </a:lnTo>
                  <a:lnTo>
                    <a:pt x="14429" y="6461"/>
                  </a:lnTo>
                  <a:lnTo>
                    <a:pt x="15089" y="7101"/>
                  </a:lnTo>
                  <a:lnTo>
                    <a:pt x="15708" y="7761"/>
                  </a:lnTo>
                  <a:lnTo>
                    <a:pt x="16307" y="8442"/>
                  </a:lnTo>
                  <a:lnTo>
                    <a:pt x="16864" y="9165"/>
                  </a:lnTo>
                  <a:lnTo>
                    <a:pt x="17380" y="9887"/>
                  </a:lnTo>
                  <a:lnTo>
                    <a:pt x="17876" y="10651"/>
                  </a:lnTo>
                  <a:lnTo>
                    <a:pt x="18309" y="11415"/>
                  </a:lnTo>
                  <a:lnTo>
                    <a:pt x="18701" y="12220"/>
                  </a:lnTo>
                  <a:lnTo>
                    <a:pt x="19052" y="13025"/>
                  </a:lnTo>
                  <a:lnTo>
                    <a:pt x="19382" y="13850"/>
                  </a:lnTo>
                  <a:lnTo>
                    <a:pt x="19651" y="14676"/>
                  </a:lnTo>
                  <a:lnTo>
                    <a:pt x="19857" y="15543"/>
                  </a:lnTo>
                  <a:lnTo>
                    <a:pt x="20043" y="16410"/>
                  </a:lnTo>
                  <a:lnTo>
                    <a:pt x="20105" y="16843"/>
                  </a:lnTo>
                  <a:lnTo>
                    <a:pt x="20167" y="17297"/>
                  </a:lnTo>
                  <a:lnTo>
                    <a:pt x="20208" y="17731"/>
                  </a:lnTo>
                  <a:lnTo>
                    <a:pt x="20229" y="18185"/>
                  </a:lnTo>
                  <a:lnTo>
                    <a:pt x="20249" y="18639"/>
                  </a:lnTo>
                  <a:lnTo>
                    <a:pt x="20270" y="19093"/>
                  </a:lnTo>
                  <a:lnTo>
                    <a:pt x="20270" y="19093"/>
                  </a:lnTo>
                  <a:lnTo>
                    <a:pt x="20249" y="19527"/>
                  </a:lnTo>
                  <a:lnTo>
                    <a:pt x="20229" y="19981"/>
                  </a:lnTo>
                  <a:lnTo>
                    <a:pt x="20208" y="20435"/>
                  </a:lnTo>
                  <a:lnTo>
                    <a:pt x="20167" y="20889"/>
                  </a:lnTo>
                  <a:lnTo>
                    <a:pt x="20105" y="21323"/>
                  </a:lnTo>
                  <a:lnTo>
                    <a:pt x="20043" y="21756"/>
                  </a:lnTo>
                  <a:lnTo>
                    <a:pt x="19857" y="22623"/>
                  </a:lnTo>
                  <a:lnTo>
                    <a:pt x="19651" y="23490"/>
                  </a:lnTo>
                  <a:lnTo>
                    <a:pt x="19382" y="24316"/>
                  </a:lnTo>
                  <a:lnTo>
                    <a:pt x="19052" y="25141"/>
                  </a:lnTo>
                  <a:lnTo>
                    <a:pt x="18701" y="25946"/>
                  </a:lnTo>
                  <a:lnTo>
                    <a:pt x="18309" y="26751"/>
                  </a:lnTo>
                  <a:lnTo>
                    <a:pt x="17876" y="27515"/>
                  </a:lnTo>
                  <a:lnTo>
                    <a:pt x="17380" y="28279"/>
                  </a:lnTo>
                  <a:lnTo>
                    <a:pt x="16864" y="29001"/>
                  </a:lnTo>
                  <a:lnTo>
                    <a:pt x="16307" y="29724"/>
                  </a:lnTo>
                  <a:lnTo>
                    <a:pt x="15708" y="30405"/>
                  </a:lnTo>
                  <a:lnTo>
                    <a:pt x="15089" y="31065"/>
                  </a:lnTo>
                  <a:lnTo>
                    <a:pt x="14429" y="31705"/>
                  </a:lnTo>
                  <a:lnTo>
                    <a:pt x="13727" y="32324"/>
                  </a:lnTo>
                  <a:lnTo>
                    <a:pt x="12984" y="32923"/>
                  </a:lnTo>
                  <a:lnTo>
                    <a:pt x="12241" y="33501"/>
                  </a:lnTo>
                  <a:lnTo>
                    <a:pt x="11436" y="34038"/>
                  </a:lnTo>
                  <a:lnTo>
                    <a:pt x="10610" y="34533"/>
                  </a:lnTo>
                  <a:lnTo>
                    <a:pt x="9764" y="35028"/>
                  </a:lnTo>
                  <a:lnTo>
                    <a:pt x="8897" y="35462"/>
                  </a:lnTo>
                  <a:lnTo>
                    <a:pt x="7989" y="35895"/>
                  </a:lnTo>
                  <a:lnTo>
                    <a:pt x="7060" y="36267"/>
                  </a:lnTo>
                  <a:lnTo>
                    <a:pt x="6110" y="36638"/>
                  </a:lnTo>
                  <a:lnTo>
                    <a:pt x="5140" y="36948"/>
                  </a:lnTo>
                  <a:lnTo>
                    <a:pt x="4149" y="37237"/>
                  </a:lnTo>
                  <a:lnTo>
                    <a:pt x="3138" y="37485"/>
                  </a:lnTo>
                  <a:lnTo>
                    <a:pt x="2106" y="37691"/>
                  </a:lnTo>
                  <a:lnTo>
                    <a:pt x="1074" y="37856"/>
                  </a:lnTo>
                  <a:lnTo>
                    <a:pt x="0" y="38001"/>
                  </a:lnTo>
                  <a:lnTo>
                    <a:pt x="0" y="38001"/>
                  </a:lnTo>
                  <a:lnTo>
                    <a:pt x="805" y="38063"/>
                  </a:lnTo>
                  <a:lnTo>
                    <a:pt x="1631" y="38125"/>
                  </a:lnTo>
                  <a:lnTo>
                    <a:pt x="2436" y="38145"/>
                  </a:lnTo>
                  <a:lnTo>
                    <a:pt x="3262" y="38166"/>
                  </a:lnTo>
                  <a:lnTo>
                    <a:pt x="3262" y="38166"/>
                  </a:lnTo>
                  <a:lnTo>
                    <a:pt x="3902" y="38166"/>
                  </a:lnTo>
                  <a:lnTo>
                    <a:pt x="4541" y="38145"/>
                  </a:lnTo>
                  <a:lnTo>
                    <a:pt x="5821" y="38063"/>
                  </a:lnTo>
                  <a:lnTo>
                    <a:pt x="7060" y="37939"/>
                  </a:lnTo>
                  <a:lnTo>
                    <a:pt x="8278" y="37774"/>
                  </a:lnTo>
                  <a:lnTo>
                    <a:pt x="9495" y="37567"/>
                  </a:lnTo>
                  <a:lnTo>
                    <a:pt x="10672" y="37299"/>
                  </a:lnTo>
                  <a:lnTo>
                    <a:pt x="11828" y="37010"/>
                  </a:lnTo>
                  <a:lnTo>
                    <a:pt x="12963" y="36659"/>
                  </a:lnTo>
                  <a:lnTo>
                    <a:pt x="14057" y="36287"/>
                  </a:lnTo>
                  <a:lnTo>
                    <a:pt x="15130" y="35854"/>
                  </a:lnTo>
                  <a:lnTo>
                    <a:pt x="16183" y="35400"/>
                  </a:lnTo>
                  <a:lnTo>
                    <a:pt x="17195" y="34904"/>
                  </a:lnTo>
                  <a:lnTo>
                    <a:pt x="18165" y="34368"/>
                  </a:lnTo>
                  <a:lnTo>
                    <a:pt x="19094" y="33810"/>
                  </a:lnTo>
                  <a:lnTo>
                    <a:pt x="20002" y="33212"/>
                  </a:lnTo>
                  <a:lnTo>
                    <a:pt x="20869" y="32572"/>
                  </a:lnTo>
                  <a:lnTo>
                    <a:pt x="21694" y="31911"/>
                  </a:lnTo>
                  <a:lnTo>
                    <a:pt x="22087" y="31561"/>
                  </a:lnTo>
                  <a:lnTo>
                    <a:pt x="22479" y="31210"/>
                  </a:lnTo>
                  <a:lnTo>
                    <a:pt x="22850" y="30859"/>
                  </a:lnTo>
                  <a:lnTo>
                    <a:pt x="23222" y="30508"/>
                  </a:lnTo>
                  <a:lnTo>
                    <a:pt x="23573" y="30136"/>
                  </a:lnTo>
                  <a:lnTo>
                    <a:pt x="23903" y="29744"/>
                  </a:lnTo>
                  <a:lnTo>
                    <a:pt x="24233" y="29373"/>
                  </a:lnTo>
                  <a:lnTo>
                    <a:pt x="24563" y="28980"/>
                  </a:lnTo>
                  <a:lnTo>
                    <a:pt x="24873" y="28588"/>
                  </a:lnTo>
                  <a:lnTo>
                    <a:pt x="25162" y="28175"/>
                  </a:lnTo>
                  <a:lnTo>
                    <a:pt x="25430" y="27763"/>
                  </a:lnTo>
                  <a:lnTo>
                    <a:pt x="25699" y="27350"/>
                  </a:lnTo>
                  <a:lnTo>
                    <a:pt x="25967" y="26937"/>
                  </a:lnTo>
                  <a:lnTo>
                    <a:pt x="26215" y="26503"/>
                  </a:lnTo>
                  <a:lnTo>
                    <a:pt x="26442" y="26070"/>
                  </a:lnTo>
                  <a:lnTo>
                    <a:pt x="26648" y="25637"/>
                  </a:lnTo>
                  <a:lnTo>
                    <a:pt x="26855" y="25203"/>
                  </a:lnTo>
                  <a:lnTo>
                    <a:pt x="27040" y="24749"/>
                  </a:lnTo>
                  <a:lnTo>
                    <a:pt x="27226" y="24316"/>
                  </a:lnTo>
                  <a:lnTo>
                    <a:pt x="27371" y="23861"/>
                  </a:lnTo>
                  <a:lnTo>
                    <a:pt x="27515" y="23387"/>
                  </a:lnTo>
                  <a:lnTo>
                    <a:pt x="27660" y="22933"/>
                  </a:lnTo>
                  <a:lnTo>
                    <a:pt x="27783" y="22458"/>
                  </a:lnTo>
                  <a:lnTo>
                    <a:pt x="27866" y="21983"/>
                  </a:lnTo>
                  <a:lnTo>
                    <a:pt x="27969" y="21508"/>
                  </a:lnTo>
                  <a:lnTo>
                    <a:pt x="28031" y="21034"/>
                  </a:lnTo>
                  <a:lnTo>
                    <a:pt x="28093" y="20559"/>
                  </a:lnTo>
                  <a:lnTo>
                    <a:pt x="28134" y="20063"/>
                  </a:lnTo>
                  <a:lnTo>
                    <a:pt x="28155" y="19568"/>
                  </a:lnTo>
                  <a:lnTo>
                    <a:pt x="28155" y="19093"/>
                  </a:lnTo>
                  <a:lnTo>
                    <a:pt x="28155" y="19093"/>
                  </a:lnTo>
                  <a:lnTo>
                    <a:pt x="28155" y="18598"/>
                  </a:lnTo>
                  <a:lnTo>
                    <a:pt x="28134" y="18102"/>
                  </a:lnTo>
                  <a:lnTo>
                    <a:pt x="28093" y="17607"/>
                  </a:lnTo>
                  <a:lnTo>
                    <a:pt x="28031" y="17132"/>
                  </a:lnTo>
                  <a:lnTo>
                    <a:pt x="27969" y="16658"/>
                  </a:lnTo>
                  <a:lnTo>
                    <a:pt x="27866" y="16183"/>
                  </a:lnTo>
                  <a:lnTo>
                    <a:pt x="27783" y="15708"/>
                  </a:lnTo>
                  <a:lnTo>
                    <a:pt x="27660" y="15233"/>
                  </a:lnTo>
                  <a:lnTo>
                    <a:pt x="27515" y="14779"/>
                  </a:lnTo>
                  <a:lnTo>
                    <a:pt x="27371" y="14325"/>
                  </a:lnTo>
                  <a:lnTo>
                    <a:pt x="27226" y="13850"/>
                  </a:lnTo>
                  <a:lnTo>
                    <a:pt x="27040" y="13417"/>
                  </a:lnTo>
                  <a:lnTo>
                    <a:pt x="26855" y="12963"/>
                  </a:lnTo>
                  <a:lnTo>
                    <a:pt x="26648" y="12529"/>
                  </a:lnTo>
                  <a:lnTo>
                    <a:pt x="26442" y="12096"/>
                  </a:lnTo>
                  <a:lnTo>
                    <a:pt x="26215" y="11662"/>
                  </a:lnTo>
                  <a:lnTo>
                    <a:pt x="25967" y="11229"/>
                  </a:lnTo>
                  <a:lnTo>
                    <a:pt x="25699" y="10816"/>
                  </a:lnTo>
                  <a:lnTo>
                    <a:pt x="25430" y="10403"/>
                  </a:lnTo>
                  <a:lnTo>
                    <a:pt x="25162" y="9990"/>
                  </a:lnTo>
                  <a:lnTo>
                    <a:pt x="24873" y="9578"/>
                  </a:lnTo>
                  <a:lnTo>
                    <a:pt x="24563" y="9185"/>
                  </a:lnTo>
                  <a:lnTo>
                    <a:pt x="24233" y="8793"/>
                  </a:lnTo>
                  <a:lnTo>
                    <a:pt x="23903" y="8422"/>
                  </a:lnTo>
                  <a:lnTo>
                    <a:pt x="23573" y="8030"/>
                  </a:lnTo>
                  <a:lnTo>
                    <a:pt x="23222" y="7679"/>
                  </a:lnTo>
                  <a:lnTo>
                    <a:pt x="22850" y="7307"/>
                  </a:lnTo>
                  <a:lnTo>
                    <a:pt x="22479" y="6956"/>
                  </a:lnTo>
                  <a:lnTo>
                    <a:pt x="22087" y="6605"/>
                  </a:lnTo>
                  <a:lnTo>
                    <a:pt x="21694" y="6254"/>
                  </a:lnTo>
                  <a:lnTo>
                    <a:pt x="20869" y="5594"/>
                  </a:lnTo>
                  <a:lnTo>
                    <a:pt x="20002" y="4954"/>
                  </a:lnTo>
                  <a:lnTo>
                    <a:pt x="19094" y="4355"/>
                  </a:lnTo>
                  <a:lnTo>
                    <a:pt x="18165" y="3798"/>
                  </a:lnTo>
                  <a:lnTo>
                    <a:pt x="17195" y="3261"/>
                  </a:lnTo>
                  <a:lnTo>
                    <a:pt x="16183" y="2766"/>
                  </a:lnTo>
                  <a:lnTo>
                    <a:pt x="15130" y="2312"/>
                  </a:lnTo>
                  <a:lnTo>
                    <a:pt x="14057" y="1878"/>
                  </a:lnTo>
                  <a:lnTo>
                    <a:pt x="12963" y="1507"/>
                  </a:lnTo>
                  <a:lnTo>
                    <a:pt x="11828" y="1156"/>
                  </a:lnTo>
                  <a:lnTo>
                    <a:pt x="10672" y="867"/>
                  </a:lnTo>
                  <a:lnTo>
                    <a:pt x="9495" y="599"/>
                  </a:lnTo>
                  <a:lnTo>
                    <a:pt x="8278" y="392"/>
                  </a:lnTo>
                  <a:lnTo>
                    <a:pt x="7060" y="227"/>
                  </a:lnTo>
                  <a:lnTo>
                    <a:pt x="5821" y="103"/>
                  </a:lnTo>
                  <a:lnTo>
                    <a:pt x="4541" y="21"/>
                  </a:lnTo>
                  <a:lnTo>
                    <a:pt x="3902" y="21"/>
                  </a:lnTo>
                  <a:lnTo>
                    <a:pt x="326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2097775" y="3789450"/>
              <a:ext cx="1166275" cy="954150"/>
            </a:xfrm>
            <a:custGeom>
              <a:rect b="b" l="l" r="r" t="t"/>
              <a:pathLst>
                <a:path extrusionOk="0" h="38166" w="46651">
                  <a:moveTo>
                    <a:pt x="23325" y="0"/>
                  </a:moveTo>
                  <a:lnTo>
                    <a:pt x="22727" y="21"/>
                  </a:lnTo>
                  <a:lnTo>
                    <a:pt x="22128" y="21"/>
                  </a:lnTo>
                  <a:lnTo>
                    <a:pt x="20931" y="103"/>
                  </a:lnTo>
                  <a:lnTo>
                    <a:pt x="19775" y="227"/>
                  </a:lnTo>
                  <a:lnTo>
                    <a:pt x="18619" y="392"/>
                  </a:lnTo>
                  <a:lnTo>
                    <a:pt x="17505" y="599"/>
                  </a:lnTo>
                  <a:lnTo>
                    <a:pt x="16390" y="867"/>
                  </a:lnTo>
                  <a:lnTo>
                    <a:pt x="15296" y="1156"/>
                  </a:lnTo>
                  <a:lnTo>
                    <a:pt x="14243" y="1507"/>
                  </a:lnTo>
                  <a:lnTo>
                    <a:pt x="13211" y="1878"/>
                  </a:lnTo>
                  <a:lnTo>
                    <a:pt x="12200" y="2312"/>
                  </a:lnTo>
                  <a:lnTo>
                    <a:pt x="11230" y="2766"/>
                  </a:lnTo>
                  <a:lnTo>
                    <a:pt x="10280" y="3261"/>
                  </a:lnTo>
                  <a:lnTo>
                    <a:pt x="9372" y="3798"/>
                  </a:lnTo>
                  <a:lnTo>
                    <a:pt x="8484" y="4355"/>
                  </a:lnTo>
                  <a:lnTo>
                    <a:pt x="7638" y="4954"/>
                  </a:lnTo>
                  <a:lnTo>
                    <a:pt x="6833" y="5594"/>
                  </a:lnTo>
                  <a:lnTo>
                    <a:pt x="6069" y="6254"/>
                  </a:lnTo>
                  <a:lnTo>
                    <a:pt x="5326" y="6956"/>
                  </a:lnTo>
                  <a:lnTo>
                    <a:pt x="4645" y="7679"/>
                  </a:lnTo>
                  <a:lnTo>
                    <a:pt x="4315" y="8030"/>
                  </a:lnTo>
                  <a:lnTo>
                    <a:pt x="3985" y="8422"/>
                  </a:lnTo>
                  <a:lnTo>
                    <a:pt x="3675" y="8793"/>
                  </a:lnTo>
                  <a:lnTo>
                    <a:pt x="3386" y="9185"/>
                  </a:lnTo>
                  <a:lnTo>
                    <a:pt x="3097" y="9578"/>
                  </a:lnTo>
                  <a:lnTo>
                    <a:pt x="2808" y="9990"/>
                  </a:lnTo>
                  <a:lnTo>
                    <a:pt x="2560" y="10403"/>
                  </a:lnTo>
                  <a:lnTo>
                    <a:pt x="2313" y="10816"/>
                  </a:lnTo>
                  <a:lnTo>
                    <a:pt x="2065" y="11229"/>
                  </a:lnTo>
                  <a:lnTo>
                    <a:pt x="1838" y="11662"/>
                  </a:lnTo>
                  <a:lnTo>
                    <a:pt x="1611" y="12096"/>
                  </a:lnTo>
                  <a:lnTo>
                    <a:pt x="1425" y="12529"/>
                  </a:lnTo>
                  <a:lnTo>
                    <a:pt x="1219" y="12963"/>
                  </a:lnTo>
                  <a:lnTo>
                    <a:pt x="1054" y="13417"/>
                  </a:lnTo>
                  <a:lnTo>
                    <a:pt x="888" y="13850"/>
                  </a:lnTo>
                  <a:lnTo>
                    <a:pt x="744" y="14325"/>
                  </a:lnTo>
                  <a:lnTo>
                    <a:pt x="599" y="14779"/>
                  </a:lnTo>
                  <a:lnTo>
                    <a:pt x="476" y="15233"/>
                  </a:lnTo>
                  <a:lnTo>
                    <a:pt x="372" y="15708"/>
                  </a:lnTo>
                  <a:lnTo>
                    <a:pt x="269" y="16183"/>
                  </a:lnTo>
                  <a:lnTo>
                    <a:pt x="187" y="16658"/>
                  </a:lnTo>
                  <a:lnTo>
                    <a:pt x="125" y="17132"/>
                  </a:lnTo>
                  <a:lnTo>
                    <a:pt x="63" y="17607"/>
                  </a:lnTo>
                  <a:lnTo>
                    <a:pt x="42" y="18102"/>
                  </a:lnTo>
                  <a:lnTo>
                    <a:pt x="1" y="18598"/>
                  </a:lnTo>
                  <a:lnTo>
                    <a:pt x="1" y="19093"/>
                  </a:lnTo>
                  <a:lnTo>
                    <a:pt x="1" y="19568"/>
                  </a:lnTo>
                  <a:lnTo>
                    <a:pt x="42" y="20063"/>
                  </a:lnTo>
                  <a:lnTo>
                    <a:pt x="63" y="20559"/>
                  </a:lnTo>
                  <a:lnTo>
                    <a:pt x="125" y="21034"/>
                  </a:lnTo>
                  <a:lnTo>
                    <a:pt x="187" y="21508"/>
                  </a:lnTo>
                  <a:lnTo>
                    <a:pt x="269" y="21983"/>
                  </a:lnTo>
                  <a:lnTo>
                    <a:pt x="372" y="22458"/>
                  </a:lnTo>
                  <a:lnTo>
                    <a:pt x="476" y="22933"/>
                  </a:lnTo>
                  <a:lnTo>
                    <a:pt x="599" y="23387"/>
                  </a:lnTo>
                  <a:lnTo>
                    <a:pt x="744" y="23861"/>
                  </a:lnTo>
                  <a:lnTo>
                    <a:pt x="888" y="24316"/>
                  </a:lnTo>
                  <a:lnTo>
                    <a:pt x="1054" y="24749"/>
                  </a:lnTo>
                  <a:lnTo>
                    <a:pt x="1219" y="25203"/>
                  </a:lnTo>
                  <a:lnTo>
                    <a:pt x="1425" y="25637"/>
                  </a:lnTo>
                  <a:lnTo>
                    <a:pt x="1611" y="26070"/>
                  </a:lnTo>
                  <a:lnTo>
                    <a:pt x="1838" y="26503"/>
                  </a:lnTo>
                  <a:lnTo>
                    <a:pt x="2065" y="26937"/>
                  </a:lnTo>
                  <a:lnTo>
                    <a:pt x="2313" y="27350"/>
                  </a:lnTo>
                  <a:lnTo>
                    <a:pt x="2560" y="27763"/>
                  </a:lnTo>
                  <a:lnTo>
                    <a:pt x="2808" y="28175"/>
                  </a:lnTo>
                  <a:lnTo>
                    <a:pt x="3097" y="28588"/>
                  </a:lnTo>
                  <a:lnTo>
                    <a:pt x="3386" y="28980"/>
                  </a:lnTo>
                  <a:lnTo>
                    <a:pt x="3675" y="29373"/>
                  </a:lnTo>
                  <a:lnTo>
                    <a:pt x="3985" y="29744"/>
                  </a:lnTo>
                  <a:lnTo>
                    <a:pt x="4315" y="30136"/>
                  </a:lnTo>
                  <a:lnTo>
                    <a:pt x="4645" y="30508"/>
                  </a:lnTo>
                  <a:lnTo>
                    <a:pt x="5326" y="31210"/>
                  </a:lnTo>
                  <a:lnTo>
                    <a:pt x="6069" y="31911"/>
                  </a:lnTo>
                  <a:lnTo>
                    <a:pt x="6833" y="32572"/>
                  </a:lnTo>
                  <a:lnTo>
                    <a:pt x="7638" y="33212"/>
                  </a:lnTo>
                  <a:lnTo>
                    <a:pt x="8484" y="33810"/>
                  </a:lnTo>
                  <a:lnTo>
                    <a:pt x="9372" y="34368"/>
                  </a:lnTo>
                  <a:lnTo>
                    <a:pt x="10280" y="34904"/>
                  </a:lnTo>
                  <a:lnTo>
                    <a:pt x="11230" y="35400"/>
                  </a:lnTo>
                  <a:lnTo>
                    <a:pt x="12200" y="35854"/>
                  </a:lnTo>
                  <a:lnTo>
                    <a:pt x="13211" y="36287"/>
                  </a:lnTo>
                  <a:lnTo>
                    <a:pt x="14243" y="36659"/>
                  </a:lnTo>
                  <a:lnTo>
                    <a:pt x="15296" y="37010"/>
                  </a:lnTo>
                  <a:lnTo>
                    <a:pt x="16390" y="37299"/>
                  </a:lnTo>
                  <a:lnTo>
                    <a:pt x="17505" y="37567"/>
                  </a:lnTo>
                  <a:lnTo>
                    <a:pt x="18619" y="37774"/>
                  </a:lnTo>
                  <a:lnTo>
                    <a:pt x="19775" y="37939"/>
                  </a:lnTo>
                  <a:lnTo>
                    <a:pt x="20931" y="38063"/>
                  </a:lnTo>
                  <a:lnTo>
                    <a:pt x="22128" y="38145"/>
                  </a:lnTo>
                  <a:lnTo>
                    <a:pt x="22727" y="38166"/>
                  </a:lnTo>
                  <a:lnTo>
                    <a:pt x="23924" y="38166"/>
                  </a:lnTo>
                  <a:lnTo>
                    <a:pt x="24523" y="38145"/>
                  </a:lnTo>
                  <a:lnTo>
                    <a:pt x="25699" y="38063"/>
                  </a:lnTo>
                  <a:lnTo>
                    <a:pt x="26876" y="37939"/>
                  </a:lnTo>
                  <a:lnTo>
                    <a:pt x="28032" y="37774"/>
                  </a:lnTo>
                  <a:lnTo>
                    <a:pt x="29146" y="37567"/>
                  </a:lnTo>
                  <a:lnTo>
                    <a:pt x="30261" y="37299"/>
                  </a:lnTo>
                  <a:lnTo>
                    <a:pt x="31334" y="37010"/>
                  </a:lnTo>
                  <a:lnTo>
                    <a:pt x="32408" y="36659"/>
                  </a:lnTo>
                  <a:lnTo>
                    <a:pt x="33440" y="36287"/>
                  </a:lnTo>
                  <a:lnTo>
                    <a:pt x="34430" y="35854"/>
                  </a:lnTo>
                  <a:lnTo>
                    <a:pt x="35421" y="35400"/>
                  </a:lnTo>
                  <a:lnTo>
                    <a:pt x="36371" y="34904"/>
                  </a:lnTo>
                  <a:lnTo>
                    <a:pt x="37279" y="34368"/>
                  </a:lnTo>
                  <a:lnTo>
                    <a:pt x="38167" y="33810"/>
                  </a:lnTo>
                  <a:lnTo>
                    <a:pt x="39013" y="33212"/>
                  </a:lnTo>
                  <a:lnTo>
                    <a:pt x="39818" y="32572"/>
                  </a:lnTo>
                  <a:lnTo>
                    <a:pt x="40582" y="31911"/>
                  </a:lnTo>
                  <a:lnTo>
                    <a:pt x="41325" y="31210"/>
                  </a:lnTo>
                  <a:lnTo>
                    <a:pt x="42006" y="30508"/>
                  </a:lnTo>
                  <a:lnTo>
                    <a:pt x="42336" y="30136"/>
                  </a:lnTo>
                  <a:lnTo>
                    <a:pt x="42666" y="29744"/>
                  </a:lnTo>
                  <a:lnTo>
                    <a:pt x="42976" y="29373"/>
                  </a:lnTo>
                  <a:lnTo>
                    <a:pt x="43265" y="28980"/>
                  </a:lnTo>
                  <a:lnTo>
                    <a:pt x="43554" y="28588"/>
                  </a:lnTo>
                  <a:lnTo>
                    <a:pt x="43822" y="28175"/>
                  </a:lnTo>
                  <a:lnTo>
                    <a:pt x="44091" y="27763"/>
                  </a:lnTo>
                  <a:lnTo>
                    <a:pt x="44338" y="27350"/>
                  </a:lnTo>
                  <a:lnTo>
                    <a:pt x="44586" y="26937"/>
                  </a:lnTo>
                  <a:lnTo>
                    <a:pt x="44813" y="26503"/>
                  </a:lnTo>
                  <a:lnTo>
                    <a:pt x="45019" y="26070"/>
                  </a:lnTo>
                  <a:lnTo>
                    <a:pt x="45226" y="25637"/>
                  </a:lnTo>
                  <a:lnTo>
                    <a:pt x="45412" y="25203"/>
                  </a:lnTo>
                  <a:lnTo>
                    <a:pt x="45597" y="24749"/>
                  </a:lnTo>
                  <a:lnTo>
                    <a:pt x="45762" y="24316"/>
                  </a:lnTo>
                  <a:lnTo>
                    <a:pt x="45907" y="23861"/>
                  </a:lnTo>
                  <a:lnTo>
                    <a:pt x="46051" y="23387"/>
                  </a:lnTo>
                  <a:lnTo>
                    <a:pt x="46175" y="22933"/>
                  </a:lnTo>
                  <a:lnTo>
                    <a:pt x="46279" y="22458"/>
                  </a:lnTo>
                  <a:lnTo>
                    <a:pt x="46382" y="21983"/>
                  </a:lnTo>
                  <a:lnTo>
                    <a:pt x="46464" y="21508"/>
                  </a:lnTo>
                  <a:lnTo>
                    <a:pt x="46526" y="21034"/>
                  </a:lnTo>
                  <a:lnTo>
                    <a:pt x="46568" y="20559"/>
                  </a:lnTo>
                  <a:lnTo>
                    <a:pt x="46609" y="20063"/>
                  </a:lnTo>
                  <a:lnTo>
                    <a:pt x="46629" y="19568"/>
                  </a:lnTo>
                  <a:lnTo>
                    <a:pt x="46650" y="19093"/>
                  </a:lnTo>
                  <a:lnTo>
                    <a:pt x="46629" y="18598"/>
                  </a:lnTo>
                  <a:lnTo>
                    <a:pt x="46609" y="18102"/>
                  </a:lnTo>
                  <a:lnTo>
                    <a:pt x="46568" y="17607"/>
                  </a:lnTo>
                  <a:lnTo>
                    <a:pt x="46526" y="17132"/>
                  </a:lnTo>
                  <a:lnTo>
                    <a:pt x="46464" y="16658"/>
                  </a:lnTo>
                  <a:lnTo>
                    <a:pt x="46382" y="16183"/>
                  </a:lnTo>
                  <a:lnTo>
                    <a:pt x="46279" y="15708"/>
                  </a:lnTo>
                  <a:lnTo>
                    <a:pt x="46175" y="15233"/>
                  </a:lnTo>
                  <a:lnTo>
                    <a:pt x="46051" y="14779"/>
                  </a:lnTo>
                  <a:lnTo>
                    <a:pt x="45907" y="14325"/>
                  </a:lnTo>
                  <a:lnTo>
                    <a:pt x="45762" y="13850"/>
                  </a:lnTo>
                  <a:lnTo>
                    <a:pt x="45597" y="13417"/>
                  </a:lnTo>
                  <a:lnTo>
                    <a:pt x="45412" y="12963"/>
                  </a:lnTo>
                  <a:lnTo>
                    <a:pt x="45226" y="12529"/>
                  </a:lnTo>
                  <a:lnTo>
                    <a:pt x="45019" y="12096"/>
                  </a:lnTo>
                  <a:lnTo>
                    <a:pt x="44813" y="11662"/>
                  </a:lnTo>
                  <a:lnTo>
                    <a:pt x="44586" y="11229"/>
                  </a:lnTo>
                  <a:lnTo>
                    <a:pt x="44338" y="10816"/>
                  </a:lnTo>
                  <a:lnTo>
                    <a:pt x="44091" y="10403"/>
                  </a:lnTo>
                  <a:lnTo>
                    <a:pt x="43822" y="9990"/>
                  </a:lnTo>
                  <a:lnTo>
                    <a:pt x="43554" y="9578"/>
                  </a:lnTo>
                  <a:lnTo>
                    <a:pt x="43265" y="9185"/>
                  </a:lnTo>
                  <a:lnTo>
                    <a:pt x="42976" y="8793"/>
                  </a:lnTo>
                  <a:lnTo>
                    <a:pt x="42666" y="8422"/>
                  </a:lnTo>
                  <a:lnTo>
                    <a:pt x="42336" y="8030"/>
                  </a:lnTo>
                  <a:lnTo>
                    <a:pt x="42006" y="7679"/>
                  </a:lnTo>
                  <a:lnTo>
                    <a:pt x="41325" y="6956"/>
                  </a:lnTo>
                  <a:lnTo>
                    <a:pt x="40582" y="6254"/>
                  </a:lnTo>
                  <a:lnTo>
                    <a:pt x="39818" y="5594"/>
                  </a:lnTo>
                  <a:lnTo>
                    <a:pt x="39013" y="4954"/>
                  </a:lnTo>
                  <a:lnTo>
                    <a:pt x="38167" y="4355"/>
                  </a:lnTo>
                  <a:lnTo>
                    <a:pt x="37279" y="3798"/>
                  </a:lnTo>
                  <a:lnTo>
                    <a:pt x="36371" y="3261"/>
                  </a:lnTo>
                  <a:lnTo>
                    <a:pt x="35421" y="2766"/>
                  </a:lnTo>
                  <a:lnTo>
                    <a:pt x="34430" y="2312"/>
                  </a:lnTo>
                  <a:lnTo>
                    <a:pt x="33440" y="1878"/>
                  </a:lnTo>
                  <a:lnTo>
                    <a:pt x="32408" y="1507"/>
                  </a:lnTo>
                  <a:lnTo>
                    <a:pt x="31334" y="1156"/>
                  </a:lnTo>
                  <a:lnTo>
                    <a:pt x="30261" y="867"/>
                  </a:lnTo>
                  <a:lnTo>
                    <a:pt x="29146" y="599"/>
                  </a:lnTo>
                  <a:lnTo>
                    <a:pt x="28032" y="392"/>
                  </a:lnTo>
                  <a:lnTo>
                    <a:pt x="26876" y="227"/>
                  </a:lnTo>
                  <a:lnTo>
                    <a:pt x="25699" y="103"/>
                  </a:lnTo>
                  <a:lnTo>
                    <a:pt x="24523" y="21"/>
                  </a:lnTo>
                  <a:lnTo>
                    <a:pt x="23924" y="21"/>
                  </a:lnTo>
                  <a:lnTo>
                    <a:pt x="23325" y="0"/>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2097775" y="3789450"/>
              <a:ext cx="1166275" cy="954150"/>
            </a:xfrm>
            <a:custGeom>
              <a:rect b="b" l="l" r="r" t="t"/>
              <a:pathLst>
                <a:path extrusionOk="0" fill="none" h="38166" w="46651">
                  <a:moveTo>
                    <a:pt x="46650" y="19093"/>
                  </a:moveTo>
                  <a:lnTo>
                    <a:pt x="46650" y="19093"/>
                  </a:lnTo>
                  <a:lnTo>
                    <a:pt x="46629" y="19568"/>
                  </a:lnTo>
                  <a:lnTo>
                    <a:pt x="46609" y="20063"/>
                  </a:lnTo>
                  <a:lnTo>
                    <a:pt x="46568" y="20559"/>
                  </a:lnTo>
                  <a:lnTo>
                    <a:pt x="46526" y="21034"/>
                  </a:lnTo>
                  <a:lnTo>
                    <a:pt x="46464" y="21508"/>
                  </a:lnTo>
                  <a:lnTo>
                    <a:pt x="46382" y="21983"/>
                  </a:lnTo>
                  <a:lnTo>
                    <a:pt x="46279" y="22458"/>
                  </a:lnTo>
                  <a:lnTo>
                    <a:pt x="46175" y="22933"/>
                  </a:lnTo>
                  <a:lnTo>
                    <a:pt x="46051" y="23387"/>
                  </a:lnTo>
                  <a:lnTo>
                    <a:pt x="45907" y="23861"/>
                  </a:lnTo>
                  <a:lnTo>
                    <a:pt x="45762" y="24316"/>
                  </a:lnTo>
                  <a:lnTo>
                    <a:pt x="45597" y="24749"/>
                  </a:lnTo>
                  <a:lnTo>
                    <a:pt x="45412" y="25203"/>
                  </a:lnTo>
                  <a:lnTo>
                    <a:pt x="45226" y="25637"/>
                  </a:lnTo>
                  <a:lnTo>
                    <a:pt x="45019" y="26070"/>
                  </a:lnTo>
                  <a:lnTo>
                    <a:pt x="44813" y="26503"/>
                  </a:lnTo>
                  <a:lnTo>
                    <a:pt x="44586" y="26937"/>
                  </a:lnTo>
                  <a:lnTo>
                    <a:pt x="44338" y="27350"/>
                  </a:lnTo>
                  <a:lnTo>
                    <a:pt x="44091" y="27763"/>
                  </a:lnTo>
                  <a:lnTo>
                    <a:pt x="43822" y="28175"/>
                  </a:lnTo>
                  <a:lnTo>
                    <a:pt x="43554" y="28588"/>
                  </a:lnTo>
                  <a:lnTo>
                    <a:pt x="43265" y="28980"/>
                  </a:lnTo>
                  <a:lnTo>
                    <a:pt x="42976" y="29373"/>
                  </a:lnTo>
                  <a:lnTo>
                    <a:pt x="42666" y="29744"/>
                  </a:lnTo>
                  <a:lnTo>
                    <a:pt x="42336" y="30136"/>
                  </a:lnTo>
                  <a:lnTo>
                    <a:pt x="42006" y="30508"/>
                  </a:lnTo>
                  <a:lnTo>
                    <a:pt x="41325" y="31210"/>
                  </a:lnTo>
                  <a:lnTo>
                    <a:pt x="40582" y="31911"/>
                  </a:lnTo>
                  <a:lnTo>
                    <a:pt x="39818" y="32572"/>
                  </a:lnTo>
                  <a:lnTo>
                    <a:pt x="39013" y="33212"/>
                  </a:lnTo>
                  <a:lnTo>
                    <a:pt x="38167" y="33810"/>
                  </a:lnTo>
                  <a:lnTo>
                    <a:pt x="37279" y="34368"/>
                  </a:lnTo>
                  <a:lnTo>
                    <a:pt x="36371" y="34904"/>
                  </a:lnTo>
                  <a:lnTo>
                    <a:pt x="35421" y="35400"/>
                  </a:lnTo>
                  <a:lnTo>
                    <a:pt x="34430" y="35854"/>
                  </a:lnTo>
                  <a:lnTo>
                    <a:pt x="33440" y="36287"/>
                  </a:lnTo>
                  <a:lnTo>
                    <a:pt x="32408" y="36659"/>
                  </a:lnTo>
                  <a:lnTo>
                    <a:pt x="31334" y="37010"/>
                  </a:lnTo>
                  <a:lnTo>
                    <a:pt x="30261" y="37299"/>
                  </a:lnTo>
                  <a:lnTo>
                    <a:pt x="29146" y="37567"/>
                  </a:lnTo>
                  <a:lnTo>
                    <a:pt x="28032" y="37774"/>
                  </a:lnTo>
                  <a:lnTo>
                    <a:pt x="26876" y="37939"/>
                  </a:lnTo>
                  <a:lnTo>
                    <a:pt x="25699" y="38063"/>
                  </a:lnTo>
                  <a:lnTo>
                    <a:pt x="24523" y="38145"/>
                  </a:lnTo>
                  <a:lnTo>
                    <a:pt x="23924" y="38166"/>
                  </a:lnTo>
                  <a:lnTo>
                    <a:pt x="23325" y="38166"/>
                  </a:lnTo>
                  <a:lnTo>
                    <a:pt x="23325" y="38166"/>
                  </a:lnTo>
                  <a:lnTo>
                    <a:pt x="22727" y="38166"/>
                  </a:lnTo>
                  <a:lnTo>
                    <a:pt x="22128" y="38145"/>
                  </a:lnTo>
                  <a:lnTo>
                    <a:pt x="20931" y="38063"/>
                  </a:lnTo>
                  <a:lnTo>
                    <a:pt x="19775" y="37939"/>
                  </a:lnTo>
                  <a:lnTo>
                    <a:pt x="18619" y="37774"/>
                  </a:lnTo>
                  <a:lnTo>
                    <a:pt x="17505" y="37567"/>
                  </a:lnTo>
                  <a:lnTo>
                    <a:pt x="16390" y="37299"/>
                  </a:lnTo>
                  <a:lnTo>
                    <a:pt x="15296" y="37010"/>
                  </a:lnTo>
                  <a:lnTo>
                    <a:pt x="14243" y="36659"/>
                  </a:lnTo>
                  <a:lnTo>
                    <a:pt x="13211" y="36287"/>
                  </a:lnTo>
                  <a:lnTo>
                    <a:pt x="12200" y="35854"/>
                  </a:lnTo>
                  <a:lnTo>
                    <a:pt x="11230" y="35400"/>
                  </a:lnTo>
                  <a:lnTo>
                    <a:pt x="10280" y="34904"/>
                  </a:lnTo>
                  <a:lnTo>
                    <a:pt x="9372" y="34368"/>
                  </a:lnTo>
                  <a:lnTo>
                    <a:pt x="8484" y="33810"/>
                  </a:lnTo>
                  <a:lnTo>
                    <a:pt x="7638" y="33212"/>
                  </a:lnTo>
                  <a:lnTo>
                    <a:pt x="6833" y="32572"/>
                  </a:lnTo>
                  <a:lnTo>
                    <a:pt x="6069" y="31911"/>
                  </a:lnTo>
                  <a:lnTo>
                    <a:pt x="5326" y="31210"/>
                  </a:lnTo>
                  <a:lnTo>
                    <a:pt x="4645" y="30508"/>
                  </a:lnTo>
                  <a:lnTo>
                    <a:pt x="4315" y="30136"/>
                  </a:lnTo>
                  <a:lnTo>
                    <a:pt x="3985" y="29744"/>
                  </a:lnTo>
                  <a:lnTo>
                    <a:pt x="3675" y="29373"/>
                  </a:lnTo>
                  <a:lnTo>
                    <a:pt x="3386" y="28980"/>
                  </a:lnTo>
                  <a:lnTo>
                    <a:pt x="3097" y="28588"/>
                  </a:lnTo>
                  <a:lnTo>
                    <a:pt x="2808" y="28175"/>
                  </a:lnTo>
                  <a:lnTo>
                    <a:pt x="2560" y="27763"/>
                  </a:lnTo>
                  <a:lnTo>
                    <a:pt x="2313" y="27350"/>
                  </a:lnTo>
                  <a:lnTo>
                    <a:pt x="2065" y="26937"/>
                  </a:lnTo>
                  <a:lnTo>
                    <a:pt x="1838" y="26503"/>
                  </a:lnTo>
                  <a:lnTo>
                    <a:pt x="1611" y="26070"/>
                  </a:lnTo>
                  <a:lnTo>
                    <a:pt x="1425" y="25637"/>
                  </a:lnTo>
                  <a:lnTo>
                    <a:pt x="1219" y="25203"/>
                  </a:lnTo>
                  <a:lnTo>
                    <a:pt x="1054" y="24749"/>
                  </a:lnTo>
                  <a:lnTo>
                    <a:pt x="888" y="24316"/>
                  </a:lnTo>
                  <a:lnTo>
                    <a:pt x="744" y="23861"/>
                  </a:lnTo>
                  <a:lnTo>
                    <a:pt x="599" y="23387"/>
                  </a:lnTo>
                  <a:lnTo>
                    <a:pt x="476" y="22933"/>
                  </a:lnTo>
                  <a:lnTo>
                    <a:pt x="372" y="22458"/>
                  </a:lnTo>
                  <a:lnTo>
                    <a:pt x="269" y="21983"/>
                  </a:lnTo>
                  <a:lnTo>
                    <a:pt x="187" y="21508"/>
                  </a:lnTo>
                  <a:lnTo>
                    <a:pt x="125" y="21034"/>
                  </a:lnTo>
                  <a:lnTo>
                    <a:pt x="63" y="20559"/>
                  </a:lnTo>
                  <a:lnTo>
                    <a:pt x="42" y="20063"/>
                  </a:lnTo>
                  <a:lnTo>
                    <a:pt x="1" y="19568"/>
                  </a:lnTo>
                  <a:lnTo>
                    <a:pt x="1" y="19093"/>
                  </a:lnTo>
                  <a:lnTo>
                    <a:pt x="1" y="19093"/>
                  </a:lnTo>
                  <a:lnTo>
                    <a:pt x="1" y="18598"/>
                  </a:lnTo>
                  <a:lnTo>
                    <a:pt x="42" y="18102"/>
                  </a:lnTo>
                  <a:lnTo>
                    <a:pt x="63" y="17607"/>
                  </a:lnTo>
                  <a:lnTo>
                    <a:pt x="125" y="17132"/>
                  </a:lnTo>
                  <a:lnTo>
                    <a:pt x="187" y="16658"/>
                  </a:lnTo>
                  <a:lnTo>
                    <a:pt x="269" y="16183"/>
                  </a:lnTo>
                  <a:lnTo>
                    <a:pt x="372" y="15708"/>
                  </a:lnTo>
                  <a:lnTo>
                    <a:pt x="476" y="15233"/>
                  </a:lnTo>
                  <a:lnTo>
                    <a:pt x="599" y="14779"/>
                  </a:lnTo>
                  <a:lnTo>
                    <a:pt x="744" y="14325"/>
                  </a:lnTo>
                  <a:lnTo>
                    <a:pt x="888" y="13850"/>
                  </a:lnTo>
                  <a:lnTo>
                    <a:pt x="1054" y="13417"/>
                  </a:lnTo>
                  <a:lnTo>
                    <a:pt x="1219" y="12963"/>
                  </a:lnTo>
                  <a:lnTo>
                    <a:pt x="1425" y="12529"/>
                  </a:lnTo>
                  <a:lnTo>
                    <a:pt x="1611" y="12096"/>
                  </a:lnTo>
                  <a:lnTo>
                    <a:pt x="1838" y="11662"/>
                  </a:lnTo>
                  <a:lnTo>
                    <a:pt x="2065" y="11229"/>
                  </a:lnTo>
                  <a:lnTo>
                    <a:pt x="2313" y="10816"/>
                  </a:lnTo>
                  <a:lnTo>
                    <a:pt x="2560" y="10403"/>
                  </a:lnTo>
                  <a:lnTo>
                    <a:pt x="2808" y="9990"/>
                  </a:lnTo>
                  <a:lnTo>
                    <a:pt x="3097" y="9578"/>
                  </a:lnTo>
                  <a:lnTo>
                    <a:pt x="3386" y="9185"/>
                  </a:lnTo>
                  <a:lnTo>
                    <a:pt x="3675" y="8793"/>
                  </a:lnTo>
                  <a:lnTo>
                    <a:pt x="3985" y="8422"/>
                  </a:lnTo>
                  <a:lnTo>
                    <a:pt x="4315" y="8030"/>
                  </a:lnTo>
                  <a:lnTo>
                    <a:pt x="4645" y="7679"/>
                  </a:lnTo>
                  <a:lnTo>
                    <a:pt x="5326" y="6956"/>
                  </a:lnTo>
                  <a:lnTo>
                    <a:pt x="6069" y="6254"/>
                  </a:lnTo>
                  <a:lnTo>
                    <a:pt x="6833" y="5594"/>
                  </a:lnTo>
                  <a:lnTo>
                    <a:pt x="7638" y="4954"/>
                  </a:lnTo>
                  <a:lnTo>
                    <a:pt x="8484" y="4355"/>
                  </a:lnTo>
                  <a:lnTo>
                    <a:pt x="9372" y="3798"/>
                  </a:lnTo>
                  <a:lnTo>
                    <a:pt x="10280" y="3261"/>
                  </a:lnTo>
                  <a:lnTo>
                    <a:pt x="11230" y="2766"/>
                  </a:lnTo>
                  <a:lnTo>
                    <a:pt x="12200" y="2312"/>
                  </a:lnTo>
                  <a:lnTo>
                    <a:pt x="13211" y="1878"/>
                  </a:lnTo>
                  <a:lnTo>
                    <a:pt x="14243" y="1507"/>
                  </a:lnTo>
                  <a:lnTo>
                    <a:pt x="15296" y="1156"/>
                  </a:lnTo>
                  <a:lnTo>
                    <a:pt x="16390" y="867"/>
                  </a:lnTo>
                  <a:lnTo>
                    <a:pt x="17505" y="599"/>
                  </a:lnTo>
                  <a:lnTo>
                    <a:pt x="18619" y="392"/>
                  </a:lnTo>
                  <a:lnTo>
                    <a:pt x="19775" y="227"/>
                  </a:lnTo>
                  <a:lnTo>
                    <a:pt x="20931" y="103"/>
                  </a:lnTo>
                  <a:lnTo>
                    <a:pt x="22128" y="21"/>
                  </a:lnTo>
                  <a:lnTo>
                    <a:pt x="22727" y="21"/>
                  </a:lnTo>
                  <a:lnTo>
                    <a:pt x="23325" y="0"/>
                  </a:lnTo>
                  <a:lnTo>
                    <a:pt x="23325" y="0"/>
                  </a:lnTo>
                  <a:lnTo>
                    <a:pt x="23924" y="21"/>
                  </a:lnTo>
                  <a:lnTo>
                    <a:pt x="24523" y="21"/>
                  </a:lnTo>
                  <a:lnTo>
                    <a:pt x="25699" y="103"/>
                  </a:lnTo>
                  <a:lnTo>
                    <a:pt x="26876" y="227"/>
                  </a:lnTo>
                  <a:lnTo>
                    <a:pt x="28032" y="392"/>
                  </a:lnTo>
                  <a:lnTo>
                    <a:pt x="29146" y="599"/>
                  </a:lnTo>
                  <a:lnTo>
                    <a:pt x="30261" y="867"/>
                  </a:lnTo>
                  <a:lnTo>
                    <a:pt x="31334" y="1156"/>
                  </a:lnTo>
                  <a:lnTo>
                    <a:pt x="32408" y="1507"/>
                  </a:lnTo>
                  <a:lnTo>
                    <a:pt x="33440" y="1878"/>
                  </a:lnTo>
                  <a:lnTo>
                    <a:pt x="34430" y="2312"/>
                  </a:lnTo>
                  <a:lnTo>
                    <a:pt x="35421" y="2766"/>
                  </a:lnTo>
                  <a:lnTo>
                    <a:pt x="36371" y="3261"/>
                  </a:lnTo>
                  <a:lnTo>
                    <a:pt x="37279" y="3798"/>
                  </a:lnTo>
                  <a:lnTo>
                    <a:pt x="38167" y="4355"/>
                  </a:lnTo>
                  <a:lnTo>
                    <a:pt x="39013" y="4954"/>
                  </a:lnTo>
                  <a:lnTo>
                    <a:pt x="39818" y="5594"/>
                  </a:lnTo>
                  <a:lnTo>
                    <a:pt x="40582" y="6254"/>
                  </a:lnTo>
                  <a:lnTo>
                    <a:pt x="41325" y="6956"/>
                  </a:lnTo>
                  <a:lnTo>
                    <a:pt x="42006" y="7679"/>
                  </a:lnTo>
                  <a:lnTo>
                    <a:pt x="42336" y="8030"/>
                  </a:lnTo>
                  <a:lnTo>
                    <a:pt x="42666" y="8422"/>
                  </a:lnTo>
                  <a:lnTo>
                    <a:pt x="42976" y="8793"/>
                  </a:lnTo>
                  <a:lnTo>
                    <a:pt x="43265" y="9185"/>
                  </a:lnTo>
                  <a:lnTo>
                    <a:pt x="43554" y="9578"/>
                  </a:lnTo>
                  <a:lnTo>
                    <a:pt x="43822" y="9990"/>
                  </a:lnTo>
                  <a:lnTo>
                    <a:pt x="44091" y="10403"/>
                  </a:lnTo>
                  <a:lnTo>
                    <a:pt x="44338" y="10816"/>
                  </a:lnTo>
                  <a:lnTo>
                    <a:pt x="44586" y="11229"/>
                  </a:lnTo>
                  <a:lnTo>
                    <a:pt x="44813" y="11662"/>
                  </a:lnTo>
                  <a:lnTo>
                    <a:pt x="45019" y="12096"/>
                  </a:lnTo>
                  <a:lnTo>
                    <a:pt x="45226" y="12529"/>
                  </a:lnTo>
                  <a:lnTo>
                    <a:pt x="45412" y="12963"/>
                  </a:lnTo>
                  <a:lnTo>
                    <a:pt x="45597" y="13417"/>
                  </a:lnTo>
                  <a:lnTo>
                    <a:pt x="45762" y="13850"/>
                  </a:lnTo>
                  <a:lnTo>
                    <a:pt x="45907" y="14325"/>
                  </a:lnTo>
                  <a:lnTo>
                    <a:pt x="46051" y="14779"/>
                  </a:lnTo>
                  <a:lnTo>
                    <a:pt x="46175" y="15233"/>
                  </a:lnTo>
                  <a:lnTo>
                    <a:pt x="46279" y="15708"/>
                  </a:lnTo>
                  <a:lnTo>
                    <a:pt x="46382" y="16183"/>
                  </a:lnTo>
                  <a:lnTo>
                    <a:pt x="46464" y="16658"/>
                  </a:lnTo>
                  <a:lnTo>
                    <a:pt x="46526" y="17132"/>
                  </a:lnTo>
                  <a:lnTo>
                    <a:pt x="46568" y="17607"/>
                  </a:lnTo>
                  <a:lnTo>
                    <a:pt x="46609" y="18102"/>
                  </a:lnTo>
                  <a:lnTo>
                    <a:pt x="46629" y="18598"/>
                  </a:lnTo>
                  <a:lnTo>
                    <a:pt x="46650" y="190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2394500" y="4042800"/>
              <a:ext cx="124900" cy="447425"/>
            </a:xfrm>
            <a:custGeom>
              <a:rect b="b" l="l" r="r" t="t"/>
              <a:pathLst>
                <a:path extrusionOk="0" h="17897" w="4996">
                  <a:moveTo>
                    <a:pt x="269" y="1"/>
                  </a:moveTo>
                  <a:lnTo>
                    <a:pt x="166" y="22"/>
                  </a:lnTo>
                  <a:lnTo>
                    <a:pt x="83" y="84"/>
                  </a:lnTo>
                  <a:lnTo>
                    <a:pt x="21" y="166"/>
                  </a:lnTo>
                  <a:lnTo>
                    <a:pt x="1" y="269"/>
                  </a:lnTo>
                  <a:lnTo>
                    <a:pt x="1" y="17629"/>
                  </a:lnTo>
                  <a:lnTo>
                    <a:pt x="21" y="17732"/>
                  </a:lnTo>
                  <a:lnTo>
                    <a:pt x="83" y="17814"/>
                  </a:lnTo>
                  <a:lnTo>
                    <a:pt x="166" y="17876"/>
                  </a:lnTo>
                  <a:lnTo>
                    <a:pt x="269" y="17897"/>
                  </a:lnTo>
                  <a:lnTo>
                    <a:pt x="4707" y="17897"/>
                  </a:lnTo>
                  <a:lnTo>
                    <a:pt x="4831" y="17876"/>
                  </a:lnTo>
                  <a:lnTo>
                    <a:pt x="4913" y="17814"/>
                  </a:lnTo>
                  <a:lnTo>
                    <a:pt x="4975" y="17732"/>
                  </a:lnTo>
                  <a:lnTo>
                    <a:pt x="4996" y="17629"/>
                  </a:lnTo>
                  <a:lnTo>
                    <a:pt x="4996" y="269"/>
                  </a:lnTo>
                  <a:lnTo>
                    <a:pt x="4975" y="166"/>
                  </a:lnTo>
                  <a:lnTo>
                    <a:pt x="4913" y="84"/>
                  </a:lnTo>
                  <a:lnTo>
                    <a:pt x="4831" y="22"/>
                  </a:lnTo>
                  <a:lnTo>
                    <a:pt x="47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2394500" y="4042800"/>
              <a:ext cx="124900" cy="447425"/>
            </a:xfrm>
            <a:custGeom>
              <a:rect b="b" l="l" r="r" t="t"/>
              <a:pathLst>
                <a:path extrusionOk="0" fill="none" h="17897" w="4996">
                  <a:moveTo>
                    <a:pt x="4707" y="1"/>
                  </a:moveTo>
                  <a:lnTo>
                    <a:pt x="269" y="1"/>
                  </a:lnTo>
                  <a:lnTo>
                    <a:pt x="269" y="1"/>
                  </a:lnTo>
                  <a:lnTo>
                    <a:pt x="166" y="22"/>
                  </a:lnTo>
                  <a:lnTo>
                    <a:pt x="83" y="84"/>
                  </a:lnTo>
                  <a:lnTo>
                    <a:pt x="21" y="166"/>
                  </a:lnTo>
                  <a:lnTo>
                    <a:pt x="1" y="269"/>
                  </a:lnTo>
                  <a:lnTo>
                    <a:pt x="1" y="17629"/>
                  </a:lnTo>
                  <a:lnTo>
                    <a:pt x="1" y="17629"/>
                  </a:lnTo>
                  <a:lnTo>
                    <a:pt x="21" y="17732"/>
                  </a:lnTo>
                  <a:lnTo>
                    <a:pt x="83" y="17814"/>
                  </a:lnTo>
                  <a:lnTo>
                    <a:pt x="166" y="17876"/>
                  </a:lnTo>
                  <a:lnTo>
                    <a:pt x="269" y="17897"/>
                  </a:lnTo>
                  <a:lnTo>
                    <a:pt x="4707" y="17897"/>
                  </a:lnTo>
                  <a:lnTo>
                    <a:pt x="4707" y="17897"/>
                  </a:lnTo>
                  <a:lnTo>
                    <a:pt x="4831" y="17876"/>
                  </a:lnTo>
                  <a:lnTo>
                    <a:pt x="4913" y="17814"/>
                  </a:lnTo>
                  <a:lnTo>
                    <a:pt x="4975" y="17732"/>
                  </a:lnTo>
                  <a:lnTo>
                    <a:pt x="4996" y="17629"/>
                  </a:lnTo>
                  <a:lnTo>
                    <a:pt x="4996" y="269"/>
                  </a:lnTo>
                  <a:lnTo>
                    <a:pt x="4996" y="269"/>
                  </a:lnTo>
                  <a:lnTo>
                    <a:pt x="4975" y="166"/>
                  </a:lnTo>
                  <a:lnTo>
                    <a:pt x="4913" y="84"/>
                  </a:lnTo>
                  <a:lnTo>
                    <a:pt x="4831" y="22"/>
                  </a:lnTo>
                  <a:lnTo>
                    <a:pt x="470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2729400" y="4042800"/>
              <a:ext cx="124900" cy="447425"/>
            </a:xfrm>
            <a:custGeom>
              <a:rect b="b" l="l" r="r" t="t"/>
              <a:pathLst>
                <a:path extrusionOk="0" h="17897" w="4996">
                  <a:moveTo>
                    <a:pt x="290" y="1"/>
                  </a:moveTo>
                  <a:lnTo>
                    <a:pt x="166" y="22"/>
                  </a:lnTo>
                  <a:lnTo>
                    <a:pt x="83" y="84"/>
                  </a:lnTo>
                  <a:lnTo>
                    <a:pt x="21" y="166"/>
                  </a:lnTo>
                  <a:lnTo>
                    <a:pt x="1" y="269"/>
                  </a:lnTo>
                  <a:lnTo>
                    <a:pt x="1" y="17629"/>
                  </a:lnTo>
                  <a:lnTo>
                    <a:pt x="21" y="17732"/>
                  </a:lnTo>
                  <a:lnTo>
                    <a:pt x="83" y="17814"/>
                  </a:lnTo>
                  <a:lnTo>
                    <a:pt x="166" y="17876"/>
                  </a:lnTo>
                  <a:lnTo>
                    <a:pt x="290" y="17897"/>
                  </a:lnTo>
                  <a:lnTo>
                    <a:pt x="4728" y="17897"/>
                  </a:lnTo>
                  <a:lnTo>
                    <a:pt x="4831" y="17876"/>
                  </a:lnTo>
                  <a:lnTo>
                    <a:pt x="4913" y="17814"/>
                  </a:lnTo>
                  <a:lnTo>
                    <a:pt x="4975" y="17732"/>
                  </a:lnTo>
                  <a:lnTo>
                    <a:pt x="4996" y="17629"/>
                  </a:lnTo>
                  <a:lnTo>
                    <a:pt x="4996" y="269"/>
                  </a:lnTo>
                  <a:lnTo>
                    <a:pt x="4975" y="166"/>
                  </a:lnTo>
                  <a:lnTo>
                    <a:pt x="4913" y="84"/>
                  </a:lnTo>
                  <a:lnTo>
                    <a:pt x="4831" y="22"/>
                  </a:lnTo>
                  <a:lnTo>
                    <a:pt x="472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2729400" y="4042800"/>
              <a:ext cx="124900" cy="447425"/>
            </a:xfrm>
            <a:custGeom>
              <a:rect b="b" l="l" r="r" t="t"/>
              <a:pathLst>
                <a:path extrusionOk="0" fill="none" h="17897" w="4996">
                  <a:moveTo>
                    <a:pt x="4728" y="1"/>
                  </a:moveTo>
                  <a:lnTo>
                    <a:pt x="290" y="1"/>
                  </a:lnTo>
                  <a:lnTo>
                    <a:pt x="290" y="1"/>
                  </a:lnTo>
                  <a:lnTo>
                    <a:pt x="166" y="22"/>
                  </a:lnTo>
                  <a:lnTo>
                    <a:pt x="83" y="84"/>
                  </a:lnTo>
                  <a:lnTo>
                    <a:pt x="21" y="166"/>
                  </a:lnTo>
                  <a:lnTo>
                    <a:pt x="1" y="269"/>
                  </a:lnTo>
                  <a:lnTo>
                    <a:pt x="1" y="17629"/>
                  </a:lnTo>
                  <a:lnTo>
                    <a:pt x="1" y="17629"/>
                  </a:lnTo>
                  <a:lnTo>
                    <a:pt x="21" y="17732"/>
                  </a:lnTo>
                  <a:lnTo>
                    <a:pt x="83" y="17814"/>
                  </a:lnTo>
                  <a:lnTo>
                    <a:pt x="166" y="17876"/>
                  </a:lnTo>
                  <a:lnTo>
                    <a:pt x="290" y="17897"/>
                  </a:lnTo>
                  <a:lnTo>
                    <a:pt x="4728" y="17897"/>
                  </a:lnTo>
                  <a:lnTo>
                    <a:pt x="4728" y="17897"/>
                  </a:lnTo>
                  <a:lnTo>
                    <a:pt x="4831" y="17876"/>
                  </a:lnTo>
                  <a:lnTo>
                    <a:pt x="4913" y="17814"/>
                  </a:lnTo>
                  <a:lnTo>
                    <a:pt x="4975" y="17732"/>
                  </a:lnTo>
                  <a:lnTo>
                    <a:pt x="4996" y="17629"/>
                  </a:lnTo>
                  <a:lnTo>
                    <a:pt x="4996" y="269"/>
                  </a:lnTo>
                  <a:lnTo>
                    <a:pt x="4996" y="269"/>
                  </a:lnTo>
                  <a:lnTo>
                    <a:pt x="4975" y="166"/>
                  </a:lnTo>
                  <a:lnTo>
                    <a:pt x="4913" y="84"/>
                  </a:lnTo>
                  <a:lnTo>
                    <a:pt x="4831" y="22"/>
                  </a:lnTo>
                  <a:lnTo>
                    <a:pt x="472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2437325" y="2547350"/>
              <a:ext cx="120275" cy="19125"/>
            </a:xfrm>
            <a:custGeom>
              <a:rect b="b" l="l" r="r" t="t"/>
              <a:pathLst>
                <a:path extrusionOk="0" h="765" w="4811">
                  <a:moveTo>
                    <a:pt x="1" y="1"/>
                  </a:moveTo>
                  <a:lnTo>
                    <a:pt x="1" y="1"/>
                  </a:lnTo>
                  <a:lnTo>
                    <a:pt x="1" y="1"/>
                  </a:lnTo>
                  <a:lnTo>
                    <a:pt x="1012" y="83"/>
                  </a:lnTo>
                  <a:lnTo>
                    <a:pt x="2147" y="248"/>
                  </a:lnTo>
                  <a:lnTo>
                    <a:pt x="3407" y="475"/>
                  </a:lnTo>
                  <a:lnTo>
                    <a:pt x="4790" y="764"/>
                  </a:lnTo>
                  <a:lnTo>
                    <a:pt x="4790" y="764"/>
                  </a:lnTo>
                  <a:lnTo>
                    <a:pt x="4810" y="764"/>
                  </a:lnTo>
                  <a:lnTo>
                    <a:pt x="4810" y="764"/>
                  </a:lnTo>
                  <a:lnTo>
                    <a:pt x="4790" y="764"/>
                  </a:lnTo>
                  <a:lnTo>
                    <a:pt x="4790" y="764"/>
                  </a:lnTo>
                  <a:lnTo>
                    <a:pt x="3407" y="475"/>
                  </a:lnTo>
                  <a:lnTo>
                    <a:pt x="2147" y="248"/>
                  </a:lnTo>
                  <a:lnTo>
                    <a:pt x="1012" y="83"/>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2437325" y="2547350"/>
              <a:ext cx="120275" cy="19125"/>
            </a:xfrm>
            <a:custGeom>
              <a:rect b="b" l="l" r="r" t="t"/>
              <a:pathLst>
                <a:path extrusionOk="0" fill="none" h="765" w="4811">
                  <a:moveTo>
                    <a:pt x="1" y="1"/>
                  </a:moveTo>
                  <a:lnTo>
                    <a:pt x="1" y="1"/>
                  </a:lnTo>
                  <a:lnTo>
                    <a:pt x="1" y="1"/>
                  </a:lnTo>
                  <a:lnTo>
                    <a:pt x="1012" y="83"/>
                  </a:lnTo>
                  <a:lnTo>
                    <a:pt x="2147" y="248"/>
                  </a:lnTo>
                  <a:lnTo>
                    <a:pt x="3407" y="475"/>
                  </a:lnTo>
                  <a:lnTo>
                    <a:pt x="4790" y="764"/>
                  </a:lnTo>
                  <a:lnTo>
                    <a:pt x="4790" y="764"/>
                  </a:lnTo>
                  <a:lnTo>
                    <a:pt x="4810" y="764"/>
                  </a:lnTo>
                  <a:lnTo>
                    <a:pt x="4810" y="764"/>
                  </a:lnTo>
                  <a:lnTo>
                    <a:pt x="4790" y="764"/>
                  </a:lnTo>
                  <a:lnTo>
                    <a:pt x="4790" y="764"/>
                  </a:lnTo>
                  <a:lnTo>
                    <a:pt x="3407" y="475"/>
                  </a:lnTo>
                  <a:lnTo>
                    <a:pt x="2147" y="248"/>
                  </a:lnTo>
                  <a:lnTo>
                    <a:pt x="1012" y="83"/>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2990525" y="2712475"/>
              <a:ext cx="48000" cy="139350"/>
            </a:xfrm>
            <a:custGeom>
              <a:rect b="b" l="l" r="r" t="t"/>
              <a:pathLst>
                <a:path extrusionOk="0" h="5574" w="1920">
                  <a:moveTo>
                    <a:pt x="0" y="1"/>
                  </a:moveTo>
                  <a:lnTo>
                    <a:pt x="619" y="5574"/>
                  </a:lnTo>
                  <a:lnTo>
                    <a:pt x="826" y="5368"/>
                  </a:lnTo>
                  <a:lnTo>
                    <a:pt x="1012" y="5140"/>
                  </a:lnTo>
                  <a:lnTo>
                    <a:pt x="1197" y="4893"/>
                  </a:lnTo>
                  <a:lnTo>
                    <a:pt x="1363" y="4645"/>
                  </a:lnTo>
                  <a:lnTo>
                    <a:pt x="1507" y="4377"/>
                  </a:lnTo>
                  <a:lnTo>
                    <a:pt x="1631" y="4108"/>
                  </a:lnTo>
                  <a:lnTo>
                    <a:pt x="1734" y="3840"/>
                  </a:lnTo>
                  <a:lnTo>
                    <a:pt x="1817" y="3530"/>
                  </a:lnTo>
                  <a:lnTo>
                    <a:pt x="1879" y="3221"/>
                  </a:lnTo>
                  <a:lnTo>
                    <a:pt x="1920" y="2911"/>
                  </a:lnTo>
                  <a:lnTo>
                    <a:pt x="1920" y="2581"/>
                  </a:lnTo>
                  <a:lnTo>
                    <a:pt x="1920" y="2230"/>
                  </a:lnTo>
                  <a:lnTo>
                    <a:pt x="1899" y="1879"/>
                  </a:lnTo>
                  <a:lnTo>
                    <a:pt x="1858" y="1487"/>
                  </a:lnTo>
                  <a:lnTo>
                    <a:pt x="1775" y="1115"/>
                  </a:lnTo>
                  <a:lnTo>
                    <a:pt x="1672" y="703"/>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2990525" y="2712475"/>
              <a:ext cx="48000" cy="139350"/>
            </a:xfrm>
            <a:custGeom>
              <a:rect b="b" l="l" r="r" t="t"/>
              <a:pathLst>
                <a:path extrusionOk="0" fill="none" h="5574" w="1920">
                  <a:moveTo>
                    <a:pt x="0" y="1"/>
                  </a:moveTo>
                  <a:lnTo>
                    <a:pt x="619" y="5574"/>
                  </a:lnTo>
                  <a:lnTo>
                    <a:pt x="619" y="5574"/>
                  </a:lnTo>
                  <a:lnTo>
                    <a:pt x="826" y="5368"/>
                  </a:lnTo>
                  <a:lnTo>
                    <a:pt x="1012" y="5140"/>
                  </a:lnTo>
                  <a:lnTo>
                    <a:pt x="1197" y="4893"/>
                  </a:lnTo>
                  <a:lnTo>
                    <a:pt x="1363" y="4645"/>
                  </a:lnTo>
                  <a:lnTo>
                    <a:pt x="1507" y="4377"/>
                  </a:lnTo>
                  <a:lnTo>
                    <a:pt x="1631" y="4108"/>
                  </a:lnTo>
                  <a:lnTo>
                    <a:pt x="1734" y="3840"/>
                  </a:lnTo>
                  <a:lnTo>
                    <a:pt x="1817" y="3530"/>
                  </a:lnTo>
                  <a:lnTo>
                    <a:pt x="1879" y="3221"/>
                  </a:lnTo>
                  <a:lnTo>
                    <a:pt x="1920" y="2911"/>
                  </a:lnTo>
                  <a:lnTo>
                    <a:pt x="1920" y="2581"/>
                  </a:lnTo>
                  <a:lnTo>
                    <a:pt x="1920" y="2230"/>
                  </a:lnTo>
                  <a:lnTo>
                    <a:pt x="1899" y="1879"/>
                  </a:lnTo>
                  <a:lnTo>
                    <a:pt x="1858" y="1487"/>
                  </a:lnTo>
                  <a:lnTo>
                    <a:pt x="1775" y="1115"/>
                  </a:lnTo>
                  <a:lnTo>
                    <a:pt x="1672" y="703"/>
                  </a:lnTo>
                  <a:lnTo>
                    <a:pt x="1672" y="70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2312450" y="2545800"/>
              <a:ext cx="693575" cy="473750"/>
            </a:xfrm>
            <a:custGeom>
              <a:rect b="b" l="l" r="r" t="t"/>
              <a:pathLst>
                <a:path extrusionOk="0" h="18950" w="27743">
                  <a:moveTo>
                    <a:pt x="3097" y="1"/>
                  </a:moveTo>
                  <a:lnTo>
                    <a:pt x="2622" y="42"/>
                  </a:lnTo>
                  <a:lnTo>
                    <a:pt x="2189" y="83"/>
                  </a:lnTo>
                  <a:lnTo>
                    <a:pt x="1817" y="125"/>
                  </a:lnTo>
                  <a:lnTo>
                    <a:pt x="1487" y="186"/>
                  </a:lnTo>
                  <a:lnTo>
                    <a:pt x="1198" y="269"/>
                  </a:lnTo>
                  <a:lnTo>
                    <a:pt x="929" y="331"/>
                  </a:lnTo>
                  <a:lnTo>
                    <a:pt x="723" y="414"/>
                  </a:lnTo>
                  <a:lnTo>
                    <a:pt x="372" y="558"/>
                  </a:lnTo>
                  <a:lnTo>
                    <a:pt x="145" y="702"/>
                  </a:lnTo>
                  <a:lnTo>
                    <a:pt x="21" y="785"/>
                  </a:lnTo>
                  <a:lnTo>
                    <a:pt x="1" y="826"/>
                  </a:lnTo>
                  <a:lnTo>
                    <a:pt x="12943" y="18949"/>
                  </a:lnTo>
                  <a:lnTo>
                    <a:pt x="26359" y="13252"/>
                  </a:lnTo>
                  <a:lnTo>
                    <a:pt x="26752" y="13025"/>
                  </a:lnTo>
                  <a:lnTo>
                    <a:pt x="27103" y="12778"/>
                  </a:lnTo>
                  <a:lnTo>
                    <a:pt x="27433" y="12509"/>
                  </a:lnTo>
                  <a:lnTo>
                    <a:pt x="27742" y="12241"/>
                  </a:lnTo>
                  <a:lnTo>
                    <a:pt x="27123" y="6668"/>
                  </a:lnTo>
                  <a:lnTo>
                    <a:pt x="25658" y="6069"/>
                  </a:lnTo>
                  <a:lnTo>
                    <a:pt x="23862" y="5367"/>
                  </a:lnTo>
                  <a:lnTo>
                    <a:pt x="21798" y="4583"/>
                  </a:lnTo>
                  <a:lnTo>
                    <a:pt x="19527" y="3757"/>
                  </a:lnTo>
                  <a:lnTo>
                    <a:pt x="18351" y="3345"/>
                  </a:lnTo>
                  <a:lnTo>
                    <a:pt x="17133" y="2932"/>
                  </a:lnTo>
                  <a:lnTo>
                    <a:pt x="15894" y="2540"/>
                  </a:lnTo>
                  <a:lnTo>
                    <a:pt x="14656" y="2147"/>
                  </a:lnTo>
                  <a:lnTo>
                    <a:pt x="13417" y="1776"/>
                  </a:lnTo>
                  <a:lnTo>
                    <a:pt x="12200" y="1425"/>
                  </a:lnTo>
                  <a:lnTo>
                    <a:pt x="10982" y="1115"/>
                  </a:lnTo>
                  <a:lnTo>
                    <a:pt x="9805" y="826"/>
                  </a:lnTo>
                  <a:lnTo>
                    <a:pt x="9785" y="826"/>
                  </a:lnTo>
                  <a:lnTo>
                    <a:pt x="8402" y="537"/>
                  </a:lnTo>
                  <a:lnTo>
                    <a:pt x="7142" y="310"/>
                  </a:lnTo>
                  <a:lnTo>
                    <a:pt x="6007" y="145"/>
                  </a:lnTo>
                  <a:lnTo>
                    <a:pt x="4996" y="63"/>
                  </a:lnTo>
                  <a:lnTo>
                    <a:pt x="42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2263950" y="2548375"/>
              <a:ext cx="726075" cy="746725"/>
            </a:xfrm>
            <a:custGeom>
              <a:rect b="b" l="l" r="r" t="t"/>
              <a:pathLst>
                <a:path extrusionOk="0" h="29869" w="29043">
                  <a:moveTo>
                    <a:pt x="4459" y="1"/>
                  </a:moveTo>
                  <a:lnTo>
                    <a:pt x="4046" y="22"/>
                  </a:lnTo>
                  <a:lnTo>
                    <a:pt x="3654" y="83"/>
                  </a:lnTo>
                  <a:lnTo>
                    <a:pt x="3282" y="145"/>
                  </a:lnTo>
                  <a:lnTo>
                    <a:pt x="2952" y="228"/>
                  </a:lnTo>
                  <a:lnTo>
                    <a:pt x="2622" y="352"/>
                  </a:lnTo>
                  <a:lnTo>
                    <a:pt x="2333" y="476"/>
                  </a:lnTo>
                  <a:lnTo>
                    <a:pt x="2064" y="641"/>
                  </a:lnTo>
                  <a:lnTo>
                    <a:pt x="1817" y="806"/>
                  </a:lnTo>
                  <a:lnTo>
                    <a:pt x="1590" y="992"/>
                  </a:lnTo>
                  <a:lnTo>
                    <a:pt x="1383" y="1198"/>
                  </a:lnTo>
                  <a:lnTo>
                    <a:pt x="1198" y="1404"/>
                  </a:lnTo>
                  <a:lnTo>
                    <a:pt x="1032" y="1632"/>
                  </a:lnTo>
                  <a:lnTo>
                    <a:pt x="867" y="1879"/>
                  </a:lnTo>
                  <a:lnTo>
                    <a:pt x="723" y="2148"/>
                  </a:lnTo>
                  <a:lnTo>
                    <a:pt x="599" y="2395"/>
                  </a:lnTo>
                  <a:lnTo>
                    <a:pt x="496" y="2684"/>
                  </a:lnTo>
                  <a:lnTo>
                    <a:pt x="413" y="2973"/>
                  </a:lnTo>
                  <a:lnTo>
                    <a:pt x="331" y="3262"/>
                  </a:lnTo>
                  <a:lnTo>
                    <a:pt x="248" y="3551"/>
                  </a:lnTo>
                  <a:lnTo>
                    <a:pt x="145" y="4170"/>
                  </a:lnTo>
                  <a:lnTo>
                    <a:pt x="62" y="4810"/>
                  </a:lnTo>
                  <a:lnTo>
                    <a:pt x="21" y="5450"/>
                  </a:lnTo>
                  <a:lnTo>
                    <a:pt x="0" y="6111"/>
                  </a:lnTo>
                  <a:lnTo>
                    <a:pt x="0" y="7370"/>
                  </a:lnTo>
                  <a:lnTo>
                    <a:pt x="21" y="8010"/>
                  </a:lnTo>
                  <a:lnTo>
                    <a:pt x="83" y="9000"/>
                  </a:lnTo>
                  <a:lnTo>
                    <a:pt x="289" y="11870"/>
                  </a:lnTo>
                  <a:lnTo>
                    <a:pt x="599" y="15502"/>
                  </a:lnTo>
                  <a:lnTo>
                    <a:pt x="950" y="19486"/>
                  </a:lnTo>
                  <a:lnTo>
                    <a:pt x="1610" y="26669"/>
                  </a:lnTo>
                  <a:lnTo>
                    <a:pt x="1899" y="29869"/>
                  </a:lnTo>
                  <a:lnTo>
                    <a:pt x="29043" y="13645"/>
                  </a:lnTo>
                  <a:lnTo>
                    <a:pt x="27412" y="12530"/>
                  </a:lnTo>
                  <a:lnTo>
                    <a:pt x="25203" y="11085"/>
                  </a:lnTo>
                  <a:lnTo>
                    <a:pt x="22355" y="9228"/>
                  </a:lnTo>
                  <a:lnTo>
                    <a:pt x="20765" y="8216"/>
                  </a:lnTo>
                  <a:lnTo>
                    <a:pt x="19114" y="7184"/>
                  </a:lnTo>
                  <a:lnTo>
                    <a:pt x="17401" y="6131"/>
                  </a:lnTo>
                  <a:lnTo>
                    <a:pt x="15688" y="5099"/>
                  </a:lnTo>
                  <a:lnTo>
                    <a:pt x="13974" y="4109"/>
                  </a:lnTo>
                  <a:lnTo>
                    <a:pt x="12323" y="3159"/>
                  </a:lnTo>
                  <a:lnTo>
                    <a:pt x="10734" y="2313"/>
                  </a:lnTo>
                  <a:lnTo>
                    <a:pt x="9970" y="1921"/>
                  </a:lnTo>
                  <a:lnTo>
                    <a:pt x="9248" y="1549"/>
                  </a:lnTo>
                  <a:lnTo>
                    <a:pt x="8546" y="1219"/>
                  </a:lnTo>
                  <a:lnTo>
                    <a:pt x="7885" y="930"/>
                  </a:lnTo>
                  <a:lnTo>
                    <a:pt x="7266" y="661"/>
                  </a:lnTo>
                  <a:lnTo>
                    <a:pt x="6709" y="434"/>
                  </a:lnTo>
                  <a:lnTo>
                    <a:pt x="6172" y="269"/>
                  </a:lnTo>
                  <a:lnTo>
                    <a:pt x="5697" y="125"/>
                  </a:lnTo>
                  <a:lnTo>
                    <a:pt x="5264" y="42"/>
                  </a:lnTo>
                  <a:lnTo>
                    <a:pt x="4913" y="1"/>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2263950" y="2548375"/>
              <a:ext cx="726075" cy="746725"/>
            </a:xfrm>
            <a:custGeom>
              <a:rect b="b" l="l" r="r" t="t"/>
              <a:pathLst>
                <a:path extrusionOk="0" fill="none" h="29869" w="29043">
                  <a:moveTo>
                    <a:pt x="29043" y="13645"/>
                  </a:moveTo>
                  <a:lnTo>
                    <a:pt x="29043" y="13645"/>
                  </a:lnTo>
                  <a:lnTo>
                    <a:pt x="27412" y="12530"/>
                  </a:lnTo>
                  <a:lnTo>
                    <a:pt x="27412" y="12530"/>
                  </a:lnTo>
                  <a:lnTo>
                    <a:pt x="25203" y="11085"/>
                  </a:lnTo>
                  <a:lnTo>
                    <a:pt x="22355" y="9228"/>
                  </a:lnTo>
                  <a:lnTo>
                    <a:pt x="20765" y="8216"/>
                  </a:lnTo>
                  <a:lnTo>
                    <a:pt x="19114" y="7184"/>
                  </a:lnTo>
                  <a:lnTo>
                    <a:pt x="17401" y="6131"/>
                  </a:lnTo>
                  <a:lnTo>
                    <a:pt x="15688" y="5099"/>
                  </a:lnTo>
                  <a:lnTo>
                    <a:pt x="13974" y="4109"/>
                  </a:lnTo>
                  <a:lnTo>
                    <a:pt x="12323" y="3159"/>
                  </a:lnTo>
                  <a:lnTo>
                    <a:pt x="10734" y="2313"/>
                  </a:lnTo>
                  <a:lnTo>
                    <a:pt x="9970" y="1921"/>
                  </a:lnTo>
                  <a:lnTo>
                    <a:pt x="9248" y="1549"/>
                  </a:lnTo>
                  <a:lnTo>
                    <a:pt x="8546" y="1219"/>
                  </a:lnTo>
                  <a:lnTo>
                    <a:pt x="7885" y="930"/>
                  </a:lnTo>
                  <a:lnTo>
                    <a:pt x="7266" y="661"/>
                  </a:lnTo>
                  <a:lnTo>
                    <a:pt x="6709" y="434"/>
                  </a:lnTo>
                  <a:lnTo>
                    <a:pt x="6172" y="269"/>
                  </a:lnTo>
                  <a:lnTo>
                    <a:pt x="5697" y="125"/>
                  </a:lnTo>
                  <a:lnTo>
                    <a:pt x="5264" y="42"/>
                  </a:lnTo>
                  <a:lnTo>
                    <a:pt x="4913" y="1"/>
                  </a:lnTo>
                  <a:lnTo>
                    <a:pt x="4913" y="1"/>
                  </a:lnTo>
                  <a:lnTo>
                    <a:pt x="4459" y="1"/>
                  </a:lnTo>
                  <a:lnTo>
                    <a:pt x="4046" y="22"/>
                  </a:lnTo>
                  <a:lnTo>
                    <a:pt x="3654" y="83"/>
                  </a:lnTo>
                  <a:lnTo>
                    <a:pt x="3282" y="145"/>
                  </a:lnTo>
                  <a:lnTo>
                    <a:pt x="2952" y="228"/>
                  </a:lnTo>
                  <a:lnTo>
                    <a:pt x="2622" y="352"/>
                  </a:lnTo>
                  <a:lnTo>
                    <a:pt x="2333" y="476"/>
                  </a:lnTo>
                  <a:lnTo>
                    <a:pt x="2064" y="641"/>
                  </a:lnTo>
                  <a:lnTo>
                    <a:pt x="1817" y="806"/>
                  </a:lnTo>
                  <a:lnTo>
                    <a:pt x="1590" y="992"/>
                  </a:lnTo>
                  <a:lnTo>
                    <a:pt x="1383" y="1198"/>
                  </a:lnTo>
                  <a:lnTo>
                    <a:pt x="1198" y="1404"/>
                  </a:lnTo>
                  <a:lnTo>
                    <a:pt x="1032" y="1632"/>
                  </a:lnTo>
                  <a:lnTo>
                    <a:pt x="867" y="1879"/>
                  </a:lnTo>
                  <a:lnTo>
                    <a:pt x="723" y="2148"/>
                  </a:lnTo>
                  <a:lnTo>
                    <a:pt x="599" y="2395"/>
                  </a:lnTo>
                  <a:lnTo>
                    <a:pt x="496" y="2684"/>
                  </a:lnTo>
                  <a:lnTo>
                    <a:pt x="413" y="2973"/>
                  </a:lnTo>
                  <a:lnTo>
                    <a:pt x="331" y="3262"/>
                  </a:lnTo>
                  <a:lnTo>
                    <a:pt x="248" y="3551"/>
                  </a:lnTo>
                  <a:lnTo>
                    <a:pt x="145" y="4170"/>
                  </a:lnTo>
                  <a:lnTo>
                    <a:pt x="62" y="4810"/>
                  </a:lnTo>
                  <a:lnTo>
                    <a:pt x="21" y="5450"/>
                  </a:lnTo>
                  <a:lnTo>
                    <a:pt x="0" y="6111"/>
                  </a:lnTo>
                  <a:lnTo>
                    <a:pt x="0" y="7370"/>
                  </a:lnTo>
                  <a:lnTo>
                    <a:pt x="0" y="7370"/>
                  </a:lnTo>
                  <a:lnTo>
                    <a:pt x="21" y="8010"/>
                  </a:lnTo>
                  <a:lnTo>
                    <a:pt x="83" y="9000"/>
                  </a:lnTo>
                  <a:lnTo>
                    <a:pt x="289" y="11870"/>
                  </a:lnTo>
                  <a:lnTo>
                    <a:pt x="599" y="15502"/>
                  </a:lnTo>
                  <a:lnTo>
                    <a:pt x="950" y="19486"/>
                  </a:lnTo>
                  <a:lnTo>
                    <a:pt x="1610" y="26669"/>
                  </a:lnTo>
                  <a:lnTo>
                    <a:pt x="1899" y="2986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3419350" y="2479225"/>
              <a:ext cx="855600" cy="601225"/>
            </a:xfrm>
            <a:custGeom>
              <a:rect b="b" l="l" r="r" t="t"/>
              <a:pathLst>
                <a:path extrusionOk="0" h="24049" w="34224">
                  <a:moveTo>
                    <a:pt x="20270" y="1"/>
                  </a:moveTo>
                  <a:lnTo>
                    <a:pt x="19878" y="22"/>
                  </a:lnTo>
                  <a:lnTo>
                    <a:pt x="19485" y="63"/>
                  </a:lnTo>
                  <a:lnTo>
                    <a:pt x="19114" y="145"/>
                  </a:lnTo>
                  <a:lnTo>
                    <a:pt x="18763" y="249"/>
                  </a:lnTo>
                  <a:lnTo>
                    <a:pt x="18391" y="352"/>
                  </a:lnTo>
                  <a:lnTo>
                    <a:pt x="18041" y="496"/>
                  </a:lnTo>
                  <a:lnTo>
                    <a:pt x="17710" y="661"/>
                  </a:lnTo>
                  <a:lnTo>
                    <a:pt x="17380" y="827"/>
                  </a:lnTo>
                  <a:lnTo>
                    <a:pt x="17050" y="992"/>
                  </a:lnTo>
                  <a:lnTo>
                    <a:pt x="16410" y="1384"/>
                  </a:lnTo>
                  <a:lnTo>
                    <a:pt x="15811" y="1776"/>
                  </a:lnTo>
                  <a:lnTo>
                    <a:pt x="15233" y="2210"/>
                  </a:lnTo>
                  <a:lnTo>
                    <a:pt x="14655" y="2643"/>
                  </a:lnTo>
                  <a:lnTo>
                    <a:pt x="14119" y="3097"/>
                  </a:lnTo>
                  <a:lnTo>
                    <a:pt x="13582" y="3551"/>
                  </a:lnTo>
                  <a:lnTo>
                    <a:pt x="13087" y="4026"/>
                  </a:lnTo>
                  <a:lnTo>
                    <a:pt x="12571" y="4501"/>
                  </a:lnTo>
                  <a:lnTo>
                    <a:pt x="11621" y="5450"/>
                  </a:lnTo>
                  <a:lnTo>
                    <a:pt x="10713" y="6400"/>
                  </a:lnTo>
                  <a:lnTo>
                    <a:pt x="9846" y="7349"/>
                  </a:lnTo>
                  <a:lnTo>
                    <a:pt x="9020" y="8278"/>
                  </a:lnTo>
                  <a:lnTo>
                    <a:pt x="8215" y="9207"/>
                  </a:lnTo>
                  <a:lnTo>
                    <a:pt x="7472" y="10115"/>
                  </a:lnTo>
                  <a:lnTo>
                    <a:pt x="6750" y="11003"/>
                  </a:lnTo>
                  <a:lnTo>
                    <a:pt x="6089" y="11870"/>
                  </a:lnTo>
                  <a:lnTo>
                    <a:pt x="4830" y="13500"/>
                  </a:lnTo>
                  <a:lnTo>
                    <a:pt x="3716" y="15007"/>
                  </a:lnTo>
                  <a:lnTo>
                    <a:pt x="2745" y="16369"/>
                  </a:lnTo>
                  <a:lnTo>
                    <a:pt x="1920" y="17567"/>
                  </a:lnTo>
                  <a:lnTo>
                    <a:pt x="1239" y="18578"/>
                  </a:lnTo>
                  <a:lnTo>
                    <a:pt x="310" y="19982"/>
                  </a:lnTo>
                  <a:lnTo>
                    <a:pt x="83" y="20353"/>
                  </a:lnTo>
                  <a:lnTo>
                    <a:pt x="0" y="20498"/>
                  </a:lnTo>
                  <a:lnTo>
                    <a:pt x="103" y="20374"/>
                  </a:lnTo>
                  <a:lnTo>
                    <a:pt x="351" y="20023"/>
                  </a:lnTo>
                  <a:lnTo>
                    <a:pt x="1321" y="18619"/>
                  </a:lnTo>
                  <a:lnTo>
                    <a:pt x="2023" y="17629"/>
                  </a:lnTo>
                  <a:lnTo>
                    <a:pt x="2869" y="16452"/>
                  </a:lnTo>
                  <a:lnTo>
                    <a:pt x="3839" y="15110"/>
                  </a:lnTo>
                  <a:lnTo>
                    <a:pt x="4975" y="13604"/>
                  </a:lnTo>
                  <a:lnTo>
                    <a:pt x="6234" y="11994"/>
                  </a:lnTo>
                  <a:lnTo>
                    <a:pt x="6915" y="11127"/>
                  </a:lnTo>
                  <a:lnTo>
                    <a:pt x="7637" y="10260"/>
                  </a:lnTo>
                  <a:lnTo>
                    <a:pt x="8380" y="9351"/>
                  </a:lnTo>
                  <a:lnTo>
                    <a:pt x="9185" y="8423"/>
                  </a:lnTo>
                  <a:lnTo>
                    <a:pt x="10011" y="7494"/>
                  </a:lnTo>
                  <a:lnTo>
                    <a:pt x="10878" y="6565"/>
                  </a:lnTo>
                  <a:lnTo>
                    <a:pt x="11786" y="5615"/>
                  </a:lnTo>
                  <a:lnTo>
                    <a:pt x="12736" y="4666"/>
                  </a:lnTo>
                  <a:lnTo>
                    <a:pt x="13231" y="4191"/>
                  </a:lnTo>
                  <a:lnTo>
                    <a:pt x="13747" y="3737"/>
                  </a:lnTo>
                  <a:lnTo>
                    <a:pt x="14284" y="3283"/>
                  </a:lnTo>
                  <a:lnTo>
                    <a:pt x="14820" y="2829"/>
                  </a:lnTo>
                  <a:lnTo>
                    <a:pt x="15378" y="2395"/>
                  </a:lnTo>
                  <a:lnTo>
                    <a:pt x="15956" y="1983"/>
                  </a:lnTo>
                  <a:lnTo>
                    <a:pt x="16554" y="1590"/>
                  </a:lnTo>
                  <a:lnTo>
                    <a:pt x="17174" y="1219"/>
                  </a:lnTo>
                  <a:lnTo>
                    <a:pt x="17813" y="889"/>
                  </a:lnTo>
                  <a:lnTo>
                    <a:pt x="18144" y="723"/>
                  </a:lnTo>
                  <a:lnTo>
                    <a:pt x="18474" y="600"/>
                  </a:lnTo>
                  <a:lnTo>
                    <a:pt x="18825" y="476"/>
                  </a:lnTo>
                  <a:lnTo>
                    <a:pt x="19176" y="373"/>
                  </a:lnTo>
                  <a:lnTo>
                    <a:pt x="19527" y="311"/>
                  </a:lnTo>
                  <a:lnTo>
                    <a:pt x="19898" y="269"/>
                  </a:lnTo>
                  <a:lnTo>
                    <a:pt x="20084" y="249"/>
                  </a:lnTo>
                  <a:lnTo>
                    <a:pt x="20270" y="249"/>
                  </a:lnTo>
                  <a:lnTo>
                    <a:pt x="20621" y="290"/>
                  </a:lnTo>
                  <a:lnTo>
                    <a:pt x="20972" y="352"/>
                  </a:lnTo>
                  <a:lnTo>
                    <a:pt x="21302" y="476"/>
                  </a:lnTo>
                  <a:lnTo>
                    <a:pt x="21632" y="600"/>
                  </a:lnTo>
                  <a:lnTo>
                    <a:pt x="21962" y="785"/>
                  </a:lnTo>
                  <a:lnTo>
                    <a:pt x="22251" y="971"/>
                  </a:lnTo>
                  <a:lnTo>
                    <a:pt x="22561" y="1178"/>
                  </a:lnTo>
                  <a:lnTo>
                    <a:pt x="22850" y="1384"/>
                  </a:lnTo>
                  <a:lnTo>
                    <a:pt x="23118" y="1611"/>
                  </a:lnTo>
                  <a:lnTo>
                    <a:pt x="23387" y="1859"/>
                  </a:lnTo>
                  <a:lnTo>
                    <a:pt x="23634" y="2106"/>
                  </a:lnTo>
                  <a:lnTo>
                    <a:pt x="24130" y="2622"/>
                  </a:lnTo>
                  <a:lnTo>
                    <a:pt x="24584" y="3159"/>
                  </a:lnTo>
                  <a:lnTo>
                    <a:pt x="25017" y="3716"/>
                  </a:lnTo>
                  <a:lnTo>
                    <a:pt x="25430" y="4274"/>
                  </a:lnTo>
                  <a:lnTo>
                    <a:pt x="25822" y="4831"/>
                  </a:lnTo>
                  <a:lnTo>
                    <a:pt x="26194" y="5409"/>
                  </a:lnTo>
                  <a:lnTo>
                    <a:pt x="26545" y="5966"/>
                  </a:lnTo>
                  <a:lnTo>
                    <a:pt x="26896" y="6544"/>
                  </a:lnTo>
                  <a:lnTo>
                    <a:pt x="27536" y="7680"/>
                  </a:lnTo>
                  <a:lnTo>
                    <a:pt x="28134" y="8815"/>
                  </a:lnTo>
                  <a:lnTo>
                    <a:pt x="28691" y="9929"/>
                  </a:lnTo>
                  <a:lnTo>
                    <a:pt x="29228" y="11023"/>
                  </a:lnTo>
                  <a:lnTo>
                    <a:pt x="29703" y="12097"/>
                  </a:lnTo>
                  <a:lnTo>
                    <a:pt x="30157" y="13129"/>
                  </a:lnTo>
                  <a:lnTo>
                    <a:pt x="30590" y="14140"/>
                  </a:lnTo>
                  <a:lnTo>
                    <a:pt x="31375" y="16060"/>
                  </a:lnTo>
                  <a:lnTo>
                    <a:pt x="32035" y="17794"/>
                  </a:lnTo>
                  <a:lnTo>
                    <a:pt x="32613" y="19362"/>
                  </a:lnTo>
                  <a:lnTo>
                    <a:pt x="33109" y="20725"/>
                  </a:lnTo>
                  <a:lnTo>
                    <a:pt x="33501" y="21881"/>
                  </a:lnTo>
                  <a:lnTo>
                    <a:pt x="34037" y="23491"/>
                  </a:lnTo>
                  <a:lnTo>
                    <a:pt x="34182" y="23904"/>
                  </a:lnTo>
                  <a:lnTo>
                    <a:pt x="34223" y="24048"/>
                  </a:lnTo>
                  <a:lnTo>
                    <a:pt x="34203" y="23883"/>
                  </a:lnTo>
                  <a:lnTo>
                    <a:pt x="34079" y="23470"/>
                  </a:lnTo>
                  <a:lnTo>
                    <a:pt x="33872" y="22789"/>
                  </a:lnTo>
                  <a:lnTo>
                    <a:pt x="33583" y="21860"/>
                  </a:lnTo>
                  <a:lnTo>
                    <a:pt x="33212" y="20684"/>
                  </a:lnTo>
                  <a:lnTo>
                    <a:pt x="32737" y="19321"/>
                  </a:lnTo>
                  <a:lnTo>
                    <a:pt x="32180" y="17732"/>
                  </a:lnTo>
                  <a:lnTo>
                    <a:pt x="31519" y="15977"/>
                  </a:lnTo>
                  <a:lnTo>
                    <a:pt x="30776" y="14078"/>
                  </a:lnTo>
                  <a:lnTo>
                    <a:pt x="30343" y="13067"/>
                  </a:lnTo>
                  <a:lnTo>
                    <a:pt x="29909" y="12014"/>
                  </a:lnTo>
                  <a:lnTo>
                    <a:pt x="29414" y="10941"/>
                  </a:lnTo>
                  <a:lnTo>
                    <a:pt x="28898" y="9847"/>
                  </a:lnTo>
                  <a:lnTo>
                    <a:pt x="28341" y="8712"/>
                  </a:lnTo>
                  <a:lnTo>
                    <a:pt x="27742" y="7576"/>
                  </a:lnTo>
                  <a:lnTo>
                    <a:pt x="27102" y="6420"/>
                  </a:lnTo>
                  <a:lnTo>
                    <a:pt x="26751" y="5842"/>
                  </a:lnTo>
                  <a:lnTo>
                    <a:pt x="26400" y="5264"/>
                  </a:lnTo>
                  <a:lnTo>
                    <a:pt x="26029" y="4687"/>
                  </a:lnTo>
                  <a:lnTo>
                    <a:pt x="25637" y="4129"/>
                  </a:lnTo>
                  <a:lnTo>
                    <a:pt x="25203" y="3551"/>
                  </a:lnTo>
                  <a:lnTo>
                    <a:pt x="24770" y="2994"/>
                  </a:lnTo>
                  <a:lnTo>
                    <a:pt x="24315" y="2457"/>
                  </a:lnTo>
                  <a:lnTo>
                    <a:pt x="23820" y="1921"/>
                  </a:lnTo>
                  <a:lnTo>
                    <a:pt x="23552" y="1673"/>
                  </a:lnTo>
                  <a:lnTo>
                    <a:pt x="23283" y="1425"/>
                  </a:lnTo>
                  <a:lnTo>
                    <a:pt x="22994" y="1198"/>
                  </a:lnTo>
                  <a:lnTo>
                    <a:pt x="22705" y="971"/>
                  </a:lnTo>
                  <a:lnTo>
                    <a:pt x="22396" y="765"/>
                  </a:lnTo>
                  <a:lnTo>
                    <a:pt x="22066" y="558"/>
                  </a:lnTo>
                  <a:lnTo>
                    <a:pt x="21735" y="393"/>
                  </a:lnTo>
                  <a:lnTo>
                    <a:pt x="21405" y="228"/>
                  </a:lnTo>
                  <a:lnTo>
                    <a:pt x="21219" y="166"/>
                  </a:lnTo>
                  <a:lnTo>
                    <a:pt x="21034" y="104"/>
                  </a:lnTo>
                  <a:lnTo>
                    <a:pt x="20641" y="42"/>
                  </a:lnTo>
                  <a:lnTo>
                    <a:pt x="20270"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3493650" y="2250625"/>
              <a:ext cx="1159550" cy="142975"/>
            </a:xfrm>
            <a:custGeom>
              <a:rect b="b" l="l" r="r" t="t"/>
              <a:pathLst>
                <a:path extrusionOk="0" h="5719" w="46382">
                  <a:moveTo>
                    <a:pt x="39694" y="1"/>
                  </a:moveTo>
                  <a:lnTo>
                    <a:pt x="39797" y="104"/>
                  </a:lnTo>
                  <a:lnTo>
                    <a:pt x="40106" y="393"/>
                  </a:lnTo>
                  <a:lnTo>
                    <a:pt x="41365" y="1487"/>
                  </a:lnTo>
                  <a:lnTo>
                    <a:pt x="45660" y="5240"/>
                  </a:lnTo>
                  <a:lnTo>
                    <a:pt x="45660" y="5240"/>
                  </a:lnTo>
                  <a:lnTo>
                    <a:pt x="45102" y="5079"/>
                  </a:lnTo>
                  <a:lnTo>
                    <a:pt x="44131" y="4810"/>
                  </a:lnTo>
                  <a:lnTo>
                    <a:pt x="43120" y="4563"/>
                  </a:lnTo>
                  <a:lnTo>
                    <a:pt x="42067" y="4315"/>
                  </a:lnTo>
                  <a:lnTo>
                    <a:pt x="40973" y="4067"/>
                  </a:lnTo>
                  <a:lnTo>
                    <a:pt x="39838" y="3840"/>
                  </a:lnTo>
                  <a:lnTo>
                    <a:pt x="38682" y="3613"/>
                  </a:lnTo>
                  <a:lnTo>
                    <a:pt x="37464" y="3427"/>
                  </a:lnTo>
                  <a:lnTo>
                    <a:pt x="36226" y="3242"/>
                  </a:lnTo>
                  <a:lnTo>
                    <a:pt x="34967" y="3076"/>
                  </a:lnTo>
                  <a:lnTo>
                    <a:pt x="33666" y="2911"/>
                  </a:lnTo>
                  <a:lnTo>
                    <a:pt x="32325" y="2787"/>
                  </a:lnTo>
                  <a:lnTo>
                    <a:pt x="30983" y="2684"/>
                  </a:lnTo>
                  <a:lnTo>
                    <a:pt x="29600" y="2602"/>
                  </a:lnTo>
                  <a:lnTo>
                    <a:pt x="28196" y="2560"/>
                  </a:lnTo>
                  <a:lnTo>
                    <a:pt x="26772" y="2519"/>
                  </a:lnTo>
                  <a:lnTo>
                    <a:pt x="25100" y="2519"/>
                  </a:lnTo>
                  <a:lnTo>
                    <a:pt x="23449" y="2560"/>
                  </a:lnTo>
                  <a:lnTo>
                    <a:pt x="21818" y="2643"/>
                  </a:lnTo>
                  <a:lnTo>
                    <a:pt x="20229" y="2746"/>
                  </a:lnTo>
                  <a:lnTo>
                    <a:pt x="18681" y="2891"/>
                  </a:lnTo>
                  <a:lnTo>
                    <a:pt x="17174" y="3056"/>
                  </a:lnTo>
                  <a:lnTo>
                    <a:pt x="15708" y="3242"/>
                  </a:lnTo>
                  <a:lnTo>
                    <a:pt x="14284" y="3448"/>
                  </a:lnTo>
                  <a:lnTo>
                    <a:pt x="12922" y="3675"/>
                  </a:lnTo>
                  <a:lnTo>
                    <a:pt x="11601" y="3923"/>
                  </a:lnTo>
                  <a:lnTo>
                    <a:pt x="10342" y="4191"/>
                  </a:lnTo>
                  <a:lnTo>
                    <a:pt x="9144" y="4459"/>
                  </a:lnTo>
                  <a:lnTo>
                    <a:pt x="8009" y="4728"/>
                  </a:lnTo>
                  <a:lnTo>
                    <a:pt x="6936" y="5017"/>
                  </a:lnTo>
                  <a:lnTo>
                    <a:pt x="5945" y="5285"/>
                  </a:lnTo>
                  <a:lnTo>
                    <a:pt x="5037" y="5542"/>
                  </a:lnTo>
                  <a:lnTo>
                    <a:pt x="5037" y="5542"/>
                  </a:lnTo>
                  <a:lnTo>
                    <a:pt x="1342" y="3469"/>
                  </a:lnTo>
                  <a:lnTo>
                    <a:pt x="351" y="2911"/>
                  </a:lnTo>
                  <a:lnTo>
                    <a:pt x="104" y="2787"/>
                  </a:lnTo>
                  <a:lnTo>
                    <a:pt x="0" y="2746"/>
                  </a:lnTo>
                  <a:lnTo>
                    <a:pt x="83" y="2808"/>
                  </a:lnTo>
                  <a:lnTo>
                    <a:pt x="331" y="2953"/>
                  </a:lnTo>
                  <a:lnTo>
                    <a:pt x="1301" y="3531"/>
                  </a:lnTo>
                  <a:lnTo>
                    <a:pt x="4975" y="5698"/>
                  </a:lnTo>
                  <a:lnTo>
                    <a:pt x="5016" y="5719"/>
                  </a:lnTo>
                  <a:lnTo>
                    <a:pt x="5037" y="5698"/>
                  </a:lnTo>
                  <a:lnTo>
                    <a:pt x="5986" y="5430"/>
                  </a:lnTo>
                  <a:lnTo>
                    <a:pt x="6977" y="5182"/>
                  </a:lnTo>
                  <a:lnTo>
                    <a:pt x="8051" y="4914"/>
                  </a:lnTo>
                  <a:lnTo>
                    <a:pt x="9186" y="4645"/>
                  </a:lnTo>
                  <a:lnTo>
                    <a:pt x="10383" y="4377"/>
                  </a:lnTo>
                  <a:lnTo>
                    <a:pt x="11642" y="4129"/>
                  </a:lnTo>
                  <a:lnTo>
                    <a:pt x="12963" y="3902"/>
                  </a:lnTo>
                  <a:lnTo>
                    <a:pt x="14325" y="3675"/>
                  </a:lnTo>
                  <a:lnTo>
                    <a:pt x="15729" y="3469"/>
                  </a:lnTo>
                  <a:lnTo>
                    <a:pt x="17195" y="3283"/>
                  </a:lnTo>
                  <a:lnTo>
                    <a:pt x="18701" y="3118"/>
                  </a:lnTo>
                  <a:lnTo>
                    <a:pt x="20249" y="2973"/>
                  </a:lnTo>
                  <a:lnTo>
                    <a:pt x="21839" y="2870"/>
                  </a:lnTo>
                  <a:lnTo>
                    <a:pt x="23449" y="2808"/>
                  </a:lnTo>
                  <a:lnTo>
                    <a:pt x="25100" y="2767"/>
                  </a:lnTo>
                  <a:lnTo>
                    <a:pt x="26772" y="2767"/>
                  </a:lnTo>
                  <a:lnTo>
                    <a:pt x="28196" y="2808"/>
                  </a:lnTo>
                  <a:lnTo>
                    <a:pt x="29579" y="2849"/>
                  </a:lnTo>
                  <a:lnTo>
                    <a:pt x="30962" y="2932"/>
                  </a:lnTo>
                  <a:lnTo>
                    <a:pt x="32304" y="3035"/>
                  </a:lnTo>
                  <a:lnTo>
                    <a:pt x="33625" y="3159"/>
                  </a:lnTo>
                  <a:lnTo>
                    <a:pt x="34925" y="3303"/>
                  </a:lnTo>
                  <a:lnTo>
                    <a:pt x="36205" y="3469"/>
                  </a:lnTo>
                  <a:lnTo>
                    <a:pt x="37423" y="3654"/>
                  </a:lnTo>
                  <a:lnTo>
                    <a:pt x="38641" y="3840"/>
                  </a:lnTo>
                  <a:lnTo>
                    <a:pt x="39797" y="4047"/>
                  </a:lnTo>
                  <a:lnTo>
                    <a:pt x="40932" y="4274"/>
                  </a:lnTo>
                  <a:lnTo>
                    <a:pt x="42026" y="4521"/>
                  </a:lnTo>
                  <a:lnTo>
                    <a:pt x="43079" y="4748"/>
                  </a:lnTo>
                  <a:lnTo>
                    <a:pt x="44090" y="4996"/>
                  </a:lnTo>
                  <a:lnTo>
                    <a:pt x="45060" y="5264"/>
                  </a:lnTo>
                  <a:lnTo>
                    <a:pt x="45989" y="5512"/>
                  </a:lnTo>
                  <a:lnTo>
                    <a:pt x="46381" y="5615"/>
                  </a:lnTo>
                  <a:lnTo>
                    <a:pt x="46072" y="5368"/>
                  </a:lnTo>
                  <a:lnTo>
                    <a:pt x="41427" y="1404"/>
                  </a:lnTo>
                  <a:lnTo>
                    <a:pt x="40148" y="352"/>
                  </a:lnTo>
                  <a:lnTo>
                    <a:pt x="39817" y="83"/>
                  </a:lnTo>
                  <a:lnTo>
                    <a:pt x="3969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3533375" y="3749700"/>
              <a:ext cx="278700" cy="124400"/>
            </a:xfrm>
            <a:custGeom>
              <a:rect b="b" l="l" r="r" t="t"/>
              <a:pathLst>
                <a:path extrusionOk="0" h="4976" w="11148">
                  <a:moveTo>
                    <a:pt x="5553" y="1"/>
                  </a:moveTo>
                  <a:lnTo>
                    <a:pt x="4934" y="21"/>
                  </a:lnTo>
                  <a:lnTo>
                    <a:pt x="4335" y="83"/>
                  </a:lnTo>
                  <a:lnTo>
                    <a:pt x="3778" y="166"/>
                  </a:lnTo>
                  <a:lnTo>
                    <a:pt x="3221" y="290"/>
                  </a:lnTo>
                  <a:lnTo>
                    <a:pt x="2725" y="455"/>
                  </a:lnTo>
                  <a:lnTo>
                    <a:pt x="2251" y="620"/>
                  </a:lnTo>
                  <a:lnTo>
                    <a:pt x="1797" y="806"/>
                  </a:lnTo>
                  <a:lnTo>
                    <a:pt x="1404" y="1012"/>
                  </a:lnTo>
                  <a:lnTo>
                    <a:pt x="1054" y="1239"/>
                  </a:lnTo>
                  <a:lnTo>
                    <a:pt x="744" y="1487"/>
                  </a:lnTo>
                  <a:lnTo>
                    <a:pt x="496" y="1735"/>
                  </a:lnTo>
                  <a:lnTo>
                    <a:pt x="290" y="1982"/>
                  </a:lnTo>
                  <a:lnTo>
                    <a:pt x="145" y="2251"/>
                  </a:lnTo>
                  <a:lnTo>
                    <a:pt x="83" y="2374"/>
                  </a:lnTo>
                  <a:lnTo>
                    <a:pt x="42" y="2498"/>
                  </a:lnTo>
                  <a:lnTo>
                    <a:pt x="21" y="2643"/>
                  </a:lnTo>
                  <a:lnTo>
                    <a:pt x="1" y="2767"/>
                  </a:lnTo>
                  <a:lnTo>
                    <a:pt x="1" y="2891"/>
                  </a:lnTo>
                  <a:lnTo>
                    <a:pt x="21" y="3014"/>
                  </a:lnTo>
                  <a:lnTo>
                    <a:pt x="42" y="3138"/>
                  </a:lnTo>
                  <a:lnTo>
                    <a:pt x="83" y="3262"/>
                  </a:lnTo>
                  <a:lnTo>
                    <a:pt x="145" y="3386"/>
                  </a:lnTo>
                  <a:lnTo>
                    <a:pt x="207" y="3489"/>
                  </a:lnTo>
                  <a:lnTo>
                    <a:pt x="393" y="3696"/>
                  </a:lnTo>
                  <a:lnTo>
                    <a:pt x="620" y="3902"/>
                  </a:lnTo>
                  <a:lnTo>
                    <a:pt x="868" y="4088"/>
                  </a:lnTo>
                  <a:lnTo>
                    <a:pt x="1177" y="4232"/>
                  </a:lnTo>
                  <a:lnTo>
                    <a:pt x="1508" y="4377"/>
                  </a:lnTo>
                  <a:lnTo>
                    <a:pt x="1859" y="4521"/>
                  </a:lnTo>
                  <a:lnTo>
                    <a:pt x="2230" y="4624"/>
                  </a:lnTo>
                  <a:lnTo>
                    <a:pt x="2622" y="4707"/>
                  </a:lnTo>
                  <a:lnTo>
                    <a:pt x="3056" y="4790"/>
                  </a:lnTo>
                  <a:lnTo>
                    <a:pt x="3489" y="4872"/>
                  </a:lnTo>
                  <a:lnTo>
                    <a:pt x="3943" y="4913"/>
                  </a:lnTo>
                  <a:lnTo>
                    <a:pt x="4418" y="4955"/>
                  </a:lnTo>
                  <a:lnTo>
                    <a:pt x="4893" y="4975"/>
                  </a:lnTo>
                  <a:lnTo>
                    <a:pt x="6131" y="4975"/>
                  </a:lnTo>
                  <a:lnTo>
                    <a:pt x="6647" y="4934"/>
                  </a:lnTo>
                  <a:lnTo>
                    <a:pt x="7143" y="4893"/>
                  </a:lnTo>
                  <a:lnTo>
                    <a:pt x="7617" y="4831"/>
                  </a:lnTo>
                  <a:lnTo>
                    <a:pt x="8092" y="4748"/>
                  </a:lnTo>
                  <a:lnTo>
                    <a:pt x="8526" y="4666"/>
                  </a:lnTo>
                  <a:lnTo>
                    <a:pt x="8938" y="4562"/>
                  </a:lnTo>
                  <a:lnTo>
                    <a:pt x="9331" y="4439"/>
                  </a:lnTo>
                  <a:lnTo>
                    <a:pt x="9682" y="4294"/>
                  </a:lnTo>
                  <a:lnTo>
                    <a:pt x="10012" y="4150"/>
                  </a:lnTo>
                  <a:lnTo>
                    <a:pt x="10321" y="3964"/>
                  </a:lnTo>
                  <a:lnTo>
                    <a:pt x="10569" y="3799"/>
                  </a:lnTo>
                  <a:lnTo>
                    <a:pt x="10776" y="3592"/>
                  </a:lnTo>
                  <a:lnTo>
                    <a:pt x="10961" y="3365"/>
                  </a:lnTo>
                  <a:lnTo>
                    <a:pt x="11023" y="3262"/>
                  </a:lnTo>
                  <a:lnTo>
                    <a:pt x="11065" y="3138"/>
                  </a:lnTo>
                  <a:lnTo>
                    <a:pt x="11106" y="3014"/>
                  </a:lnTo>
                  <a:lnTo>
                    <a:pt x="11147" y="2891"/>
                  </a:lnTo>
                  <a:lnTo>
                    <a:pt x="11147" y="2767"/>
                  </a:lnTo>
                  <a:lnTo>
                    <a:pt x="11147" y="2643"/>
                  </a:lnTo>
                  <a:lnTo>
                    <a:pt x="11126" y="2519"/>
                  </a:lnTo>
                  <a:lnTo>
                    <a:pt x="11106" y="2374"/>
                  </a:lnTo>
                  <a:lnTo>
                    <a:pt x="11065" y="2251"/>
                  </a:lnTo>
                  <a:lnTo>
                    <a:pt x="11003" y="2127"/>
                  </a:lnTo>
                  <a:lnTo>
                    <a:pt x="10837" y="1879"/>
                  </a:lnTo>
                  <a:lnTo>
                    <a:pt x="10631" y="1611"/>
                  </a:lnTo>
                  <a:lnTo>
                    <a:pt x="10363" y="1384"/>
                  </a:lnTo>
                  <a:lnTo>
                    <a:pt x="10053" y="1157"/>
                  </a:lnTo>
                  <a:lnTo>
                    <a:pt x="9702" y="930"/>
                  </a:lnTo>
                  <a:lnTo>
                    <a:pt x="9310" y="723"/>
                  </a:lnTo>
                  <a:lnTo>
                    <a:pt x="8877" y="558"/>
                  </a:lnTo>
                  <a:lnTo>
                    <a:pt x="8422" y="393"/>
                  </a:lnTo>
                  <a:lnTo>
                    <a:pt x="7927" y="248"/>
                  </a:lnTo>
                  <a:lnTo>
                    <a:pt x="7390" y="145"/>
                  </a:lnTo>
                  <a:lnTo>
                    <a:pt x="6833" y="63"/>
                  </a:lnTo>
                  <a:lnTo>
                    <a:pt x="6255" y="21"/>
                  </a:lnTo>
                  <a:lnTo>
                    <a:pt x="5657" y="1"/>
                  </a:lnTo>
                  <a:close/>
                </a:path>
              </a:pathLst>
            </a:custGeom>
            <a:solidFill>
              <a:srgbClr val="FFFFFF">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3533375" y="3749700"/>
              <a:ext cx="278700" cy="124400"/>
            </a:xfrm>
            <a:custGeom>
              <a:rect b="b" l="l" r="r" t="t"/>
              <a:pathLst>
                <a:path extrusionOk="0" fill="none" h="4976" w="11148">
                  <a:moveTo>
                    <a:pt x="5657" y="1"/>
                  </a:moveTo>
                  <a:lnTo>
                    <a:pt x="5657" y="1"/>
                  </a:lnTo>
                  <a:lnTo>
                    <a:pt x="5553" y="1"/>
                  </a:lnTo>
                  <a:lnTo>
                    <a:pt x="5553" y="1"/>
                  </a:lnTo>
                  <a:lnTo>
                    <a:pt x="4934" y="21"/>
                  </a:lnTo>
                  <a:lnTo>
                    <a:pt x="4335" y="83"/>
                  </a:lnTo>
                  <a:lnTo>
                    <a:pt x="3778" y="166"/>
                  </a:lnTo>
                  <a:lnTo>
                    <a:pt x="3221" y="290"/>
                  </a:lnTo>
                  <a:lnTo>
                    <a:pt x="2725" y="455"/>
                  </a:lnTo>
                  <a:lnTo>
                    <a:pt x="2251" y="620"/>
                  </a:lnTo>
                  <a:lnTo>
                    <a:pt x="1797" y="806"/>
                  </a:lnTo>
                  <a:lnTo>
                    <a:pt x="1404" y="1012"/>
                  </a:lnTo>
                  <a:lnTo>
                    <a:pt x="1404" y="1012"/>
                  </a:lnTo>
                  <a:lnTo>
                    <a:pt x="1054" y="1239"/>
                  </a:lnTo>
                  <a:lnTo>
                    <a:pt x="744" y="1487"/>
                  </a:lnTo>
                  <a:lnTo>
                    <a:pt x="496" y="1735"/>
                  </a:lnTo>
                  <a:lnTo>
                    <a:pt x="290" y="1982"/>
                  </a:lnTo>
                  <a:lnTo>
                    <a:pt x="145" y="2251"/>
                  </a:lnTo>
                  <a:lnTo>
                    <a:pt x="83" y="2374"/>
                  </a:lnTo>
                  <a:lnTo>
                    <a:pt x="42" y="2498"/>
                  </a:lnTo>
                  <a:lnTo>
                    <a:pt x="21" y="2643"/>
                  </a:lnTo>
                  <a:lnTo>
                    <a:pt x="1" y="2767"/>
                  </a:lnTo>
                  <a:lnTo>
                    <a:pt x="1" y="2891"/>
                  </a:lnTo>
                  <a:lnTo>
                    <a:pt x="21" y="3014"/>
                  </a:lnTo>
                  <a:lnTo>
                    <a:pt x="21" y="3014"/>
                  </a:lnTo>
                  <a:lnTo>
                    <a:pt x="42" y="3138"/>
                  </a:lnTo>
                  <a:lnTo>
                    <a:pt x="83" y="3262"/>
                  </a:lnTo>
                  <a:lnTo>
                    <a:pt x="145" y="3386"/>
                  </a:lnTo>
                  <a:lnTo>
                    <a:pt x="207" y="3489"/>
                  </a:lnTo>
                  <a:lnTo>
                    <a:pt x="393" y="3696"/>
                  </a:lnTo>
                  <a:lnTo>
                    <a:pt x="620" y="3902"/>
                  </a:lnTo>
                  <a:lnTo>
                    <a:pt x="868" y="4088"/>
                  </a:lnTo>
                  <a:lnTo>
                    <a:pt x="1177" y="4232"/>
                  </a:lnTo>
                  <a:lnTo>
                    <a:pt x="1508" y="4377"/>
                  </a:lnTo>
                  <a:lnTo>
                    <a:pt x="1859" y="4521"/>
                  </a:lnTo>
                  <a:lnTo>
                    <a:pt x="1859" y="4521"/>
                  </a:lnTo>
                  <a:lnTo>
                    <a:pt x="2230" y="4624"/>
                  </a:lnTo>
                  <a:lnTo>
                    <a:pt x="2622" y="4707"/>
                  </a:lnTo>
                  <a:lnTo>
                    <a:pt x="3056" y="4790"/>
                  </a:lnTo>
                  <a:lnTo>
                    <a:pt x="3489" y="4872"/>
                  </a:lnTo>
                  <a:lnTo>
                    <a:pt x="3943" y="4913"/>
                  </a:lnTo>
                  <a:lnTo>
                    <a:pt x="4418" y="4955"/>
                  </a:lnTo>
                  <a:lnTo>
                    <a:pt x="4893" y="4975"/>
                  </a:lnTo>
                  <a:lnTo>
                    <a:pt x="5388" y="4975"/>
                  </a:lnTo>
                  <a:lnTo>
                    <a:pt x="5388" y="4975"/>
                  </a:lnTo>
                  <a:lnTo>
                    <a:pt x="5595" y="4975"/>
                  </a:lnTo>
                  <a:lnTo>
                    <a:pt x="5595" y="4975"/>
                  </a:lnTo>
                  <a:lnTo>
                    <a:pt x="6131" y="4975"/>
                  </a:lnTo>
                  <a:lnTo>
                    <a:pt x="6647" y="4934"/>
                  </a:lnTo>
                  <a:lnTo>
                    <a:pt x="7143" y="4893"/>
                  </a:lnTo>
                  <a:lnTo>
                    <a:pt x="7617" y="4831"/>
                  </a:lnTo>
                  <a:lnTo>
                    <a:pt x="8092" y="4748"/>
                  </a:lnTo>
                  <a:lnTo>
                    <a:pt x="8526" y="4666"/>
                  </a:lnTo>
                  <a:lnTo>
                    <a:pt x="8938" y="4562"/>
                  </a:lnTo>
                  <a:lnTo>
                    <a:pt x="9331" y="4439"/>
                  </a:lnTo>
                  <a:lnTo>
                    <a:pt x="9331" y="4439"/>
                  </a:lnTo>
                  <a:lnTo>
                    <a:pt x="9682" y="4294"/>
                  </a:lnTo>
                  <a:lnTo>
                    <a:pt x="10012" y="4150"/>
                  </a:lnTo>
                  <a:lnTo>
                    <a:pt x="10321" y="3964"/>
                  </a:lnTo>
                  <a:lnTo>
                    <a:pt x="10569" y="3799"/>
                  </a:lnTo>
                  <a:lnTo>
                    <a:pt x="10776" y="3592"/>
                  </a:lnTo>
                  <a:lnTo>
                    <a:pt x="10961" y="3365"/>
                  </a:lnTo>
                  <a:lnTo>
                    <a:pt x="11023" y="3262"/>
                  </a:lnTo>
                  <a:lnTo>
                    <a:pt x="11065" y="3138"/>
                  </a:lnTo>
                  <a:lnTo>
                    <a:pt x="11106" y="3014"/>
                  </a:lnTo>
                  <a:lnTo>
                    <a:pt x="11147" y="2891"/>
                  </a:lnTo>
                  <a:lnTo>
                    <a:pt x="11147" y="2891"/>
                  </a:lnTo>
                  <a:lnTo>
                    <a:pt x="11147" y="2767"/>
                  </a:lnTo>
                  <a:lnTo>
                    <a:pt x="11147" y="2643"/>
                  </a:lnTo>
                  <a:lnTo>
                    <a:pt x="11126" y="2519"/>
                  </a:lnTo>
                  <a:lnTo>
                    <a:pt x="11106" y="2374"/>
                  </a:lnTo>
                  <a:lnTo>
                    <a:pt x="11065" y="2251"/>
                  </a:lnTo>
                  <a:lnTo>
                    <a:pt x="11003" y="2127"/>
                  </a:lnTo>
                  <a:lnTo>
                    <a:pt x="10837" y="1879"/>
                  </a:lnTo>
                  <a:lnTo>
                    <a:pt x="10631" y="1611"/>
                  </a:lnTo>
                  <a:lnTo>
                    <a:pt x="10363" y="1384"/>
                  </a:lnTo>
                  <a:lnTo>
                    <a:pt x="10053" y="1157"/>
                  </a:lnTo>
                  <a:lnTo>
                    <a:pt x="9702" y="930"/>
                  </a:lnTo>
                  <a:lnTo>
                    <a:pt x="9702" y="930"/>
                  </a:lnTo>
                  <a:lnTo>
                    <a:pt x="9310" y="723"/>
                  </a:lnTo>
                  <a:lnTo>
                    <a:pt x="8877" y="558"/>
                  </a:lnTo>
                  <a:lnTo>
                    <a:pt x="8422" y="393"/>
                  </a:lnTo>
                  <a:lnTo>
                    <a:pt x="7927" y="248"/>
                  </a:lnTo>
                  <a:lnTo>
                    <a:pt x="7390" y="145"/>
                  </a:lnTo>
                  <a:lnTo>
                    <a:pt x="6833" y="63"/>
                  </a:lnTo>
                  <a:lnTo>
                    <a:pt x="6255" y="21"/>
                  </a:lnTo>
                  <a:lnTo>
                    <a:pt x="56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2097775" y="3784275"/>
              <a:ext cx="930950" cy="777700"/>
            </a:xfrm>
            <a:custGeom>
              <a:rect b="b" l="l" r="r" t="t"/>
              <a:pathLst>
                <a:path extrusionOk="0" h="31108" w="37238">
                  <a:moveTo>
                    <a:pt x="23305" y="1"/>
                  </a:moveTo>
                  <a:lnTo>
                    <a:pt x="22665" y="21"/>
                  </a:lnTo>
                  <a:lnTo>
                    <a:pt x="22025" y="63"/>
                  </a:lnTo>
                  <a:lnTo>
                    <a:pt x="21365" y="125"/>
                  </a:lnTo>
                  <a:lnTo>
                    <a:pt x="20704" y="186"/>
                  </a:lnTo>
                  <a:lnTo>
                    <a:pt x="20023" y="269"/>
                  </a:lnTo>
                  <a:lnTo>
                    <a:pt x="19362" y="352"/>
                  </a:lnTo>
                  <a:lnTo>
                    <a:pt x="18661" y="475"/>
                  </a:lnTo>
                  <a:lnTo>
                    <a:pt x="17979" y="599"/>
                  </a:lnTo>
                  <a:lnTo>
                    <a:pt x="17278" y="744"/>
                  </a:lnTo>
                  <a:lnTo>
                    <a:pt x="16596" y="909"/>
                  </a:lnTo>
                  <a:lnTo>
                    <a:pt x="15895" y="1095"/>
                  </a:lnTo>
                  <a:lnTo>
                    <a:pt x="15193" y="1301"/>
                  </a:lnTo>
                  <a:lnTo>
                    <a:pt x="14491" y="1549"/>
                  </a:lnTo>
                  <a:lnTo>
                    <a:pt x="13769" y="1796"/>
                  </a:lnTo>
                  <a:lnTo>
                    <a:pt x="13067" y="2065"/>
                  </a:lnTo>
                  <a:lnTo>
                    <a:pt x="12386" y="2354"/>
                  </a:lnTo>
                  <a:lnTo>
                    <a:pt x="11684" y="2684"/>
                  </a:lnTo>
                  <a:lnTo>
                    <a:pt x="10982" y="3014"/>
                  </a:lnTo>
                  <a:lnTo>
                    <a:pt x="10301" y="3386"/>
                  </a:lnTo>
                  <a:lnTo>
                    <a:pt x="9620" y="3778"/>
                  </a:lnTo>
                  <a:lnTo>
                    <a:pt x="8959" y="4191"/>
                  </a:lnTo>
                  <a:lnTo>
                    <a:pt x="8299" y="4645"/>
                  </a:lnTo>
                  <a:lnTo>
                    <a:pt x="7659" y="5099"/>
                  </a:lnTo>
                  <a:lnTo>
                    <a:pt x="7040" y="5594"/>
                  </a:lnTo>
                  <a:lnTo>
                    <a:pt x="6441" y="6090"/>
                  </a:lnTo>
                  <a:lnTo>
                    <a:pt x="5863" y="6627"/>
                  </a:lnTo>
                  <a:lnTo>
                    <a:pt x="5306" y="7163"/>
                  </a:lnTo>
                  <a:lnTo>
                    <a:pt x="4790" y="7721"/>
                  </a:lnTo>
                  <a:lnTo>
                    <a:pt x="4274" y="8298"/>
                  </a:lnTo>
                  <a:lnTo>
                    <a:pt x="3799" y="8897"/>
                  </a:lnTo>
                  <a:lnTo>
                    <a:pt x="3365" y="9496"/>
                  </a:lnTo>
                  <a:lnTo>
                    <a:pt x="2932" y="10094"/>
                  </a:lnTo>
                  <a:lnTo>
                    <a:pt x="2540" y="10714"/>
                  </a:lnTo>
                  <a:lnTo>
                    <a:pt x="2189" y="11353"/>
                  </a:lnTo>
                  <a:lnTo>
                    <a:pt x="1838" y="11973"/>
                  </a:lnTo>
                  <a:lnTo>
                    <a:pt x="1528" y="12613"/>
                  </a:lnTo>
                  <a:lnTo>
                    <a:pt x="1239" y="13273"/>
                  </a:lnTo>
                  <a:lnTo>
                    <a:pt x="992" y="13913"/>
                  </a:lnTo>
                  <a:lnTo>
                    <a:pt x="765" y="14553"/>
                  </a:lnTo>
                  <a:lnTo>
                    <a:pt x="579" y="15213"/>
                  </a:lnTo>
                  <a:lnTo>
                    <a:pt x="414" y="15853"/>
                  </a:lnTo>
                  <a:lnTo>
                    <a:pt x="290" y="16514"/>
                  </a:lnTo>
                  <a:lnTo>
                    <a:pt x="187" y="17154"/>
                  </a:lnTo>
                  <a:lnTo>
                    <a:pt x="104" y="17773"/>
                  </a:lnTo>
                  <a:lnTo>
                    <a:pt x="42" y="18413"/>
                  </a:lnTo>
                  <a:lnTo>
                    <a:pt x="1" y="19032"/>
                  </a:lnTo>
                  <a:lnTo>
                    <a:pt x="1" y="19631"/>
                  </a:lnTo>
                  <a:lnTo>
                    <a:pt x="1" y="20229"/>
                  </a:lnTo>
                  <a:lnTo>
                    <a:pt x="22" y="20807"/>
                  </a:lnTo>
                  <a:lnTo>
                    <a:pt x="63" y="21385"/>
                  </a:lnTo>
                  <a:lnTo>
                    <a:pt x="145" y="21942"/>
                  </a:lnTo>
                  <a:lnTo>
                    <a:pt x="207" y="22500"/>
                  </a:lnTo>
                  <a:lnTo>
                    <a:pt x="310" y="23036"/>
                  </a:lnTo>
                  <a:lnTo>
                    <a:pt x="414" y="23552"/>
                  </a:lnTo>
                  <a:lnTo>
                    <a:pt x="558" y="24048"/>
                  </a:lnTo>
                  <a:lnTo>
                    <a:pt x="682" y="24523"/>
                  </a:lnTo>
                  <a:lnTo>
                    <a:pt x="847" y="24997"/>
                  </a:lnTo>
                  <a:lnTo>
                    <a:pt x="1012" y="25431"/>
                  </a:lnTo>
                  <a:lnTo>
                    <a:pt x="1177" y="25864"/>
                  </a:lnTo>
                  <a:lnTo>
                    <a:pt x="1363" y="26277"/>
                  </a:lnTo>
                  <a:lnTo>
                    <a:pt x="1735" y="27061"/>
                  </a:lnTo>
                  <a:lnTo>
                    <a:pt x="2127" y="27743"/>
                  </a:lnTo>
                  <a:lnTo>
                    <a:pt x="2519" y="28362"/>
                  </a:lnTo>
                  <a:lnTo>
                    <a:pt x="2911" y="28919"/>
                  </a:lnTo>
                  <a:lnTo>
                    <a:pt x="3303" y="29394"/>
                  </a:lnTo>
                  <a:lnTo>
                    <a:pt x="3985" y="30178"/>
                  </a:lnTo>
                  <a:lnTo>
                    <a:pt x="4542" y="30694"/>
                  </a:lnTo>
                  <a:lnTo>
                    <a:pt x="4893" y="31004"/>
                  </a:lnTo>
                  <a:lnTo>
                    <a:pt x="5017" y="31107"/>
                  </a:lnTo>
                  <a:lnTo>
                    <a:pt x="4893" y="30983"/>
                  </a:lnTo>
                  <a:lnTo>
                    <a:pt x="4583" y="30653"/>
                  </a:lnTo>
                  <a:lnTo>
                    <a:pt x="4047" y="30116"/>
                  </a:lnTo>
                  <a:lnTo>
                    <a:pt x="3386" y="29353"/>
                  </a:lnTo>
                  <a:lnTo>
                    <a:pt x="3014" y="28857"/>
                  </a:lnTo>
                  <a:lnTo>
                    <a:pt x="2622" y="28300"/>
                  </a:lnTo>
                  <a:lnTo>
                    <a:pt x="2230" y="27681"/>
                  </a:lnTo>
                  <a:lnTo>
                    <a:pt x="1859" y="26999"/>
                  </a:lnTo>
                  <a:lnTo>
                    <a:pt x="1487" y="26215"/>
                  </a:lnTo>
                  <a:lnTo>
                    <a:pt x="1322" y="25802"/>
                  </a:lnTo>
                  <a:lnTo>
                    <a:pt x="1157" y="25389"/>
                  </a:lnTo>
                  <a:lnTo>
                    <a:pt x="992" y="24935"/>
                  </a:lnTo>
                  <a:lnTo>
                    <a:pt x="847" y="24481"/>
                  </a:lnTo>
                  <a:lnTo>
                    <a:pt x="723" y="24006"/>
                  </a:lnTo>
                  <a:lnTo>
                    <a:pt x="599" y="23511"/>
                  </a:lnTo>
                  <a:lnTo>
                    <a:pt x="496" y="22995"/>
                  </a:lnTo>
                  <a:lnTo>
                    <a:pt x="393" y="22479"/>
                  </a:lnTo>
                  <a:lnTo>
                    <a:pt x="331" y="21922"/>
                  </a:lnTo>
                  <a:lnTo>
                    <a:pt x="269" y="21364"/>
                  </a:lnTo>
                  <a:lnTo>
                    <a:pt x="228" y="20807"/>
                  </a:lnTo>
                  <a:lnTo>
                    <a:pt x="207" y="20229"/>
                  </a:lnTo>
                  <a:lnTo>
                    <a:pt x="187" y="19631"/>
                  </a:lnTo>
                  <a:lnTo>
                    <a:pt x="207" y="19032"/>
                  </a:lnTo>
                  <a:lnTo>
                    <a:pt x="249" y="18413"/>
                  </a:lnTo>
                  <a:lnTo>
                    <a:pt x="310" y="17793"/>
                  </a:lnTo>
                  <a:lnTo>
                    <a:pt x="393" y="17174"/>
                  </a:lnTo>
                  <a:lnTo>
                    <a:pt x="496" y="16555"/>
                  </a:lnTo>
                  <a:lnTo>
                    <a:pt x="641" y="15915"/>
                  </a:lnTo>
                  <a:lnTo>
                    <a:pt x="806" y="15275"/>
                  </a:lnTo>
                  <a:lnTo>
                    <a:pt x="992" y="14635"/>
                  </a:lnTo>
                  <a:lnTo>
                    <a:pt x="1198" y="13995"/>
                  </a:lnTo>
                  <a:lnTo>
                    <a:pt x="1466" y="13356"/>
                  </a:lnTo>
                  <a:lnTo>
                    <a:pt x="1735" y="12716"/>
                  </a:lnTo>
                  <a:lnTo>
                    <a:pt x="2044" y="12096"/>
                  </a:lnTo>
                  <a:lnTo>
                    <a:pt x="2395" y="11457"/>
                  </a:lnTo>
                  <a:lnTo>
                    <a:pt x="2746" y="10837"/>
                  </a:lnTo>
                  <a:lnTo>
                    <a:pt x="3138" y="10239"/>
                  </a:lnTo>
                  <a:lnTo>
                    <a:pt x="3551" y="9620"/>
                  </a:lnTo>
                  <a:lnTo>
                    <a:pt x="4005" y="9042"/>
                  </a:lnTo>
                  <a:lnTo>
                    <a:pt x="4459" y="8464"/>
                  </a:lnTo>
                  <a:lnTo>
                    <a:pt x="4955" y="7886"/>
                  </a:lnTo>
                  <a:lnTo>
                    <a:pt x="5491" y="7349"/>
                  </a:lnTo>
                  <a:lnTo>
                    <a:pt x="6028" y="6812"/>
                  </a:lnTo>
                  <a:lnTo>
                    <a:pt x="6585" y="6276"/>
                  </a:lnTo>
                  <a:lnTo>
                    <a:pt x="7184" y="5780"/>
                  </a:lnTo>
                  <a:lnTo>
                    <a:pt x="7803" y="5306"/>
                  </a:lnTo>
                  <a:lnTo>
                    <a:pt x="8443" y="4851"/>
                  </a:lnTo>
                  <a:lnTo>
                    <a:pt x="9083" y="4397"/>
                  </a:lnTo>
                  <a:lnTo>
                    <a:pt x="9744" y="3984"/>
                  </a:lnTo>
                  <a:lnTo>
                    <a:pt x="10425" y="3613"/>
                  </a:lnTo>
                  <a:lnTo>
                    <a:pt x="11106" y="3241"/>
                  </a:lnTo>
                  <a:lnTo>
                    <a:pt x="11787" y="2911"/>
                  </a:lnTo>
                  <a:lnTo>
                    <a:pt x="12468" y="2581"/>
                  </a:lnTo>
                  <a:lnTo>
                    <a:pt x="13170" y="2292"/>
                  </a:lnTo>
                  <a:lnTo>
                    <a:pt x="13872" y="2024"/>
                  </a:lnTo>
                  <a:lnTo>
                    <a:pt x="14553" y="1776"/>
                  </a:lnTo>
                  <a:lnTo>
                    <a:pt x="15255" y="1549"/>
                  </a:lnTo>
                  <a:lnTo>
                    <a:pt x="15957" y="1342"/>
                  </a:lnTo>
                  <a:lnTo>
                    <a:pt x="16658" y="1136"/>
                  </a:lnTo>
                  <a:lnTo>
                    <a:pt x="17340" y="971"/>
                  </a:lnTo>
                  <a:lnTo>
                    <a:pt x="18021" y="826"/>
                  </a:lnTo>
                  <a:lnTo>
                    <a:pt x="18702" y="703"/>
                  </a:lnTo>
                  <a:lnTo>
                    <a:pt x="19383" y="579"/>
                  </a:lnTo>
                  <a:lnTo>
                    <a:pt x="20064" y="475"/>
                  </a:lnTo>
                  <a:lnTo>
                    <a:pt x="20725" y="414"/>
                  </a:lnTo>
                  <a:lnTo>
                    <a:pt x="21385" y="331"/>
                  </a:lnTo>
                  <a:lnTo>
                    <a:pt x="22025" y="290"/>
                  </a:lnTo>
                  <a:lnTo>
                    <a:pt x="22686" y="248"/>
                  </a:lnTo>
                  <a:lnTo>
                    <a:pt x="23305" y="228"/>
                  </a:lnTo>
                  <a:lnTo>
                    <a:pt x="24543" y="207"/>
                  </a:lnTo>
                  <a:lnTo>
                    <a:pt x="25740" y="248"/>
                  </a:lnTo>
                  <a:lnTo>
                    <a:pt x="26896" y="331"/>
                  </a:lnTo>
                  <a:lnTo>
                    <a:pt x="27990" y="455"/>
                  </a:lnTo>
                  <a:lnTo>
                    <a:pt x="29043" y="620"/>
                  </a:lnTo>
                  <a:lnTo>
                    <a:pt x="30013" y="826"/>
                  </a:lnTo>
                  <a:lnTo>
                    <a:pt x="30942" y="1053"/>
                  </a:lnTo>
                  <a:lnTo>
                    <a:pt x="31830" y="1301"/>
                  </a:lnTo>
                  <a:lnTo>
                    <a:pt x="32635" y="1569"/>
                  </a:lnTo>
                  <a:lnTo>
                    <a:pt x="33357" y="1858"/>
                  </a:lnTo>
                  <a:lnTo>
                    <a:pt x="34038" y="2147"/>
                  </a:lnTo>
                  <a:lnTo>
                    <a:pt x="34658" y="2436"/>
                  </a:lnTo>
                  <a:lnTo>
                    <a:pt x="35194" y="2705"/>
                  </a:lnTo>
                  <a:lnTo>
                    <a:pt x="35669" y="2973"/>
                  </a:lnTo>
                  <a:lnTo>
                    <a:pt x="36082" y="3221"/>
                  </a:lnTo>
                  <a:lnTo>
                    <a:pt x="36701" y="3634"/>
                  </a:lnTo>
                  <a:lnTo>
                    <a:pt x="37093" y="3902"/>
                  </a:lnTo>
                  <a:lnTo>
                    <a:pt x="37238" y="3984"/>
                  </a:lnTo>
                  <a:lnTo>
                    <a:pt x="37114" y="3881"/>
                  </a:lnTo>
                  <a:lnTo>
                    <a:pt x="36742" y="3592"/>
                  </a:lnTo>
                  <a:lnTo>
                    <a:pt x="36123" y="3159"/>
                  </a:lnTo>
                  <a:lnTo>
                    <a:pt x="35710" y="2911"/>
                  </a:lnTo>
                  <a:lnTo>
                    <a:pt x="35235" y="2622"/>
                  </a:lnTo>
                  <a:lnTo>
                    <a:pt x="34699" y="2333"/>
                  </a:lnTo>
                  <a:lnTo>
                    <a:pt x="34100" y="2044"/>
                  </a:lnTo>
                  <a:lnTo>
                    <a:pt x="33419" y="1735"/>
                  </a:lnTo>
                  <a:lnTo>
                    <a:pt x="32676" y="1446"/>
                  </a:lnTo>
                  <a:lnTo>
                    <a:pt x="31871" y="1157"/>
                  </a:lnTo>
                  <a:lnTo>
                    <a:pt x="30983" y="909"/>
                  </a:lnTo>
                  <a:lnTo>
                    <a:pt x="30055" y="661"/>
                  </a:lnTo>
                  <a:lnTo>
                    <a:pt x="29064" y="455"/>
                  </a:lnTo>
                  <a:lnTo>
                    <a:pt x="28011" y="290"/>
                  </a:lnTo>
                  <a:lnTo>
                    <a:pt x="26896" y="145"/>
                  </a:lnTo>
                  <a:lnTo>
                    <a:pt x="25761" y="42"/>
                  </a:lnTo>
                  <a:lnTo>
                    <a:pt x="24543"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2417200" y="4084600"/>
              <a:ext cx="109425" cy="406675"/>
            </a:xfrm>
            <a:custGeom>
              <a:rect b="b" l="l" r="r" t="t"/>
              <a:pathLst>
                <a:path extrusionOk="0" h="16267" w="4377">
                  <a:moveTo>
                    <a:pt x="3943" y="1"/>
                  </a:moveTo>
                  <a:lnTo>
                    <a:pt x="3923" y="63"/>
                  </a:lnTo>
                  <a:lnTo>
                    <a:pt x="3923" y="207"/>
                  </a:lnTo>
                  <a:lnTo>
                    <a:pt x="3902" y="765"/>
                  </a:lnTo>
                  <a:lnTo>
                    <a:pt x="3902" y="1673"/>
                  </a:lnTo>
                  <a:lnTo>
                    <a:pt x="3902" y="2849"/>
                  </a:lnTo>
                  <a:lnTo>
                    <a:pt x="3943" y="4294"/>
                  </a:lnTo>
                  <a:lnTo>
                    <a:pt x="4005" y="5925"/>
                  </a:lnTo>
                  <a:lnTo>
                    <a:pt x="4067" y="7762"/>
                  </a:lnTo>
                  <a:lnTo>
                    <a:pt x="4129" y="9702"/>
                  </a:lnTo>
                  <a:lnTo>
                    <a:pt x="4150" y="11663"/>
                  </a:lnTo>
                  <a:lnTo>
                    <a:pt x="4129" y="12138"/>
                  </a:lnTo>
                  <a:lnTo>
                    <a:pt x="4129" y="12592"/>
                  </a:lnTo>
                  <a:lnTo>
                    <a:pt x="4088" y="13026"/>
                  </a:lnTo>
                  <a:lnTo>
                    <a:pt x="4026" y="13459"/>
                  </a:lnTo>
                  <a:lnTo>
                    <a:pt x="3943" y="13872"/>
                  </a:lnTo>
                  <a:lnTo>
                    <a:pt x="3819" y="14264"/>
                  </a:lnTo>
                  <a:lnTo>
                    <a:pt x="3654" y="14615"/>
                  </a:lnTo>
                  <a:lnTo>
                    <a:pt x="3469" y="14945"/>
                  </a:lnTo>
                  <a:lnTo>
                    <a:pt x="3241" y="15255"/>
                  </a:lnTo>
                  <a:lnTo>
                    <a:pt x="3014" y="15502"/>
                  </a:lnTo>
                  <a:lnTo>
                    <a:pt x="2746" y="15730"/>
                  </a:lnTo>
                  <a:lnTo>
                    <a:pt x="2622" y="15812"/>
                  </a:lnTo>
                  <a:lnTo>
                    <a:pt x="2478" y="15895"/>
                  </a:lnTo>
                  <a:lnTo>
                    <a:pt x="2189" y="16019"/>
                  </a:lnTo>
                  <a:lnTo>
                    <a:pt x="1900" y="16101"/>
                  </a:lnTo>
                  <a:lnTo>
                    <a:pt x="1631" y="16122"/>
                  </a:lnTo>
                  <a:lnTo>
                    <a:pt x="1384" y="16122"/>
                  </a:lnTo>
                  <a:lnTo>
                    <a:pt x="1136" y="16080"/>
                  </a:lnTo>
                  <a:lnTo>
                    <a:pt x="909" y="16039"/>
                  </a:lnTo>
                  <a:lnTo>
                    <a:pt x="723" y="15957"/>
                  </a:lnTo>
                  <a:lnTo>
                    <a:pt x="558" y="15874"/>
                  </a:lnTo>
                  <a:lnTo>
                    <a:pt x="414" y="15771"/>
                  </a:lnTo>
                  <a:lnTo>
                    <a:pt x="290" y="15688"/>
                  </a:lnTo>
                  <a:lnTo>
                    <a:pt x="125" y="15502"/>
                  </a:lnTo>
                  <a:lnTo>
                    <a:pt x="42" y="15399"/>
                  </a:lnTo>
                  <a:lnTo>
                    <a:pt x="1" y="15358"/>
                  </a:lnTo>
                  <a:lnTo>
                    <a:pt x="1" y="15358"/>
                  </a:lnTo>
                  <a:lnTo>
                    <a:pt x="21" y="15420"/>
                  </a:lnTo>
                  <a:lnTo>
                    <a:pt x="83" y="15544"/>
                  </a:lnTo>
                  <a:lnTo>
                    <a:pt x="166" y="15626"/>
                  </a:lnTo>
                  <a:lnTo>
                    <a:pt x="248" y="15730"/>
                  </a:lnTo>
                  <a:lnTo>
                    <a:pt x="352" y="15833"/>
                  </a:lnTo>
                  <a:lnTo>
                    <a:pt x="496" y="15957"/>
                  </a:lnTo>
                  <a:lnTo>
                    <a:pt x="661" y="16060"/>
                  </a:lnTo>
                  <a:lnTo>
                    <a:pt x="868" y="16142"/>
                  </a:lnTo>
                  <a:lnTo>
                    <a:pt x="1095" y="16204"/>
                  </a:lnTo>
                  <a:lnTo>
                    <a:pt x="1363" y="16266"/>
                  </a:lnTo>
                  <a:lnTo>
                    <a:pt x="1631" y="16266"/>
                  </a:lnTo>
                  <a:lnTo>
                    <a:pt x="1941" y="16246"/>
                  </a:lnTo>
                  <a:lnTo>
                    <a:pt x="2251" y="16184"/>
                  </a:lnTo>
                  <a:lnTo>
                    <a:pt x="2395" y="16122"/>
                  </a:lnTo>
                  <a:lnTo>
                    <a:pt x="2560" y="16060"/>
                  </a:lnTo>
                  <a:lnTo>
                    <a:pt x="2705" y="15977"/>
                  </a:lnTo>
                  <a:lnTo>
                    <a:pt x="2849" y="15874"/>
                  </a:lnTo>
                  <a:lnTo>
                    <a:pt x="3014" y="15771"/>
                  </a:lnTo>
                  <a:lnTo>
                    <a:pt x="3138" y="15647"/>
                  </a:lnTo>
                  <a:lnTo>
                    <a:pt x="3407" y="15379"/>
                  </a:lnTo>
                  <a:lnTo>
                    <a:pt x="3634" y="15069"/>
                  </a:lnTo>
                  <a:lnTo>
                    <a:pt x="3840" y="14718"/>
                  </a:lnTo>
                  <a:lnTo>
                    <a:pt x="4026" y="14326"/>
                  </a:lnTo>
                  <a:lnTo>
                    <a:pt x="4150" y="13934"/>
                  </a:lnTo>
                  <a:lnTo>
                    <a:pt x="4253" y="13500"/>
                  </a:lnTo>
                  <a:lnTo>
                    <a:pt x="4315" y="13046"/>
                  </a:lnTo>
                  <a:lnTo>
                    <a:pt x="4356" y="12592"/>
                  </a:lnTo>
                  <a:lnTo>
                    <a:pt x="4377" y="12138"/>
                  </a:lnTo>
                  <a:lnTo>
                    <a:pt x="4377" y="11663"/>
                  </a:lnTo>
                  <a:lnTo>
                    <a:pt x="4377" y="10693"/>
                  </a:lnTo>
                  <a:lnTo>
                    <a:pt x="4377" y="9702"/>
                  </a:lnTo>
                  <a:lnTo>
                    <a:pt x="4315" y="7741"/>
                  </a:lnTo>
                  <a:lnTo>
                    <a:pt x="4232" y="5925"/>
                  </a:lnTo>
                  <a:lnTo>
                    <a:pt x="4088" y="2849"/>
                  </a:lnTo>
                  <a:lnTo>
                    <a:pt x="4005" y="765"/>
                  </a:lnTo>
                  <a:lnTo>
                    <a:pt x="3964" y="207"/>
                  </a:lnTo>
                  <a:lnTo>
                    <a:pt x="3964" y="63"/>
                  </a:lnTo>
                  <a:lnTo>
                    <a:pt x="3943"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2747975" y="4084600"/>
              <a:ext cx="109425" cy="406675"/>
            </a:xfrm>
            <a:custGeom>
              <a:rect b="b" l="l" r="r" t="t"/>
              <a:pathLst>
                <a:path extrusionOk="0" h="16267" w="4377">
                  <a:moveTo>
                    <a:pt x="3943" y="1"/>
                  </a:moveTo>
                  <a:lnTo>
                    <a:pt x="3923" y="63"/>
                  </a:lnTo>
                  <a:lnTo>
                    <a:pt x="3902" y="207"/>
                  </a:lnTo>
                  <a:lnTo>
                    <a:pt x="3881" y="765"/>
                  </a:lnTo>
                  <a:lnTo>
                    <a:pt x="3881" y="1673"/>
                  </a:lnTo>
                  <a:lnTo>
                    <a:pt x="3902" y="2849"/>
                  </a:lnTo>
                  <a:lnTo>
                    <a:pt x="3943" y="4294"/>
                  </a:lnTo>
                  <a:lnTo>
                    <a:pt x="3985" y="5925"/>
                  </a:lnTo>
                  <a:lnTo>
                    <a:pt x="4047" y="7762"/>
                  </a:lnTo>
                  <a:lnTo>
                    <a:pt x="4108" y="9702"/>
                  </a:lnTo>
                  <a:lnTo>
                    <a:pt x="4129" y="11663"/>
                  </a:lnTo>
                  <a:lnTo>
                    <a:pt x="4129" y="12138"/>
                  </a:lnTo>
                  <a:lnTo>
                    <a:pt x="4108" y="12592"/>
                  </a:lnTo>
                  <a:lnTo>
                    <a:pt x="4067" y="13026"/>
                  </a:lnTo>
                  <a:lnTo>
                    <a:pt x="4026" y="13459"/>
                  </a:lnTo>
                  <a:lnTo>
                    <a:pt x="3923" y="13872"/>
                  </a:lnTo>
                  <a:lnTo>
                    <a:pt x="3799" y="14264"/>
                  </a:lnTo>
                  <a:lnTo>
                    <a:pt x="3654" y="14615"/>
                  </a:lnTo>
                  <a:lnTo>
                    <a:pt x="3469" y="14945"/>
                  </a:lnTo>
                  <a:lnTo>
                    <a:pt x="3242" y="15255"/>
                  </a:lnTo>
                  <a:lnTo>
                    <a:pt x="3014" y="15502"/>
                  </a:lnTo>
                  <a:lnTo>
                    <a:pt x="2746" y="15730"/>
                  </a:lnTo>
                  <a:lnTo>
                    <a:pt x="2602" y="15812"/>
                  </a:lnTo>
                  <a:lnTo>
                    <a:pt x="2478" y="15895"/>
                  </a:lnTo>
                  <a:lnTo>
                    <a:pt x="2189" y="16019"/>
                  </a:lnTo>
                  <a:lnTo>
                    <a:pt x="1900" y="16101"/>
                  </a:lnTo>
                  <a:lnTo>
                    <a:pt x="1631" y="16122"/>
                  </a:lnTo>
                  <a:lnTo>
                    <a:pt x="1363" y="16122"/>
                  </a:lnTo>
                  <a:lnTo>
                    <a:pt x="1115" y="16080"/>
                  </a:lnTo>
                  <a:lnTo>
                    <a:pt x="909" y="16039"/>
                  </a:lnTo>
                  <a:lnTo>
                    <a:pt x="703" y="15957"/>
                  </a:lnTo>
                  <a:lnTo>
                    <a:pt x="538" y="15874"/>
                  </a:lnTo>
                  <a:lnTo>
                    <a:pt x="414" y="15771"/>
                  </a:lnTo>
                  <a:lnTo>
                    <a:pt x="290" y="15688"/>
                  </a:lnTo>
                  <a:lnTo>
                    <a:pt x="125" y="15502"/>
                  </a:lnTo>
                  <a:lnTo>
                    <a:pt x="42" y="15399"/>
                  </a:lnTo>
                  <a:lnTo>
                    <a:pt x="1" y="15358"/>
                  </a:lnTo>
                  <a:lnTo>
                    <a:pt x="1" y="15358"/>
                  </a:lnTo>
                  <a:lnTo>
                    <a:pt x="21" y="15420"/>
                  </a:lnTo>
                  <a:lnTo>
                    <a:pt x="83" y="15544"/>
                  </a:lnTo>
                  <a:lnTo>
                    <a:pt x="145" y="15626"/>
                  </a:lnTo>
                  <a:lnTo>
                    <a:pt x="228" y="15730"/>
                  </a:lnTo>
                  <a:lnTo>
                    <a:pt x="352" y="15833"/>
                  </a:lnTo>
                  <a:lnTo>
                    <a:pt x="496" y="15957"/>
                  </a:lnTo>
                  <a:lnTo>
                    <a:pt x="661" y="16060"/>
                  </a:lnTo>
                  <a:lnTo>
                    <a:pt x="868" y="16142"/>
                  </a:lnTo>
                  <a:lnTo>
                    <a:pt x="1095" y="16204"/>
                  </a:lnTo>
                  <a:lnTo>
                    <a:pt x="1363" y="16266"/>
                  </a:lnTo>
                  <a:lnTo>
                    <a:pt x="1631" y="16266"/>
                  </a:lnTo>
                  <a:lnTo>
                    <a:pt x="1920" y="16246"/>
                  </a:lnTo>
                  <a:lnTo>
                    <a:pt x="2230" y="16184"/>
                  </a:lnTo>
                  <a:lnTo>
                    <a:pt x="2395" y="16122"/>
                  </a:lnTo>
                  <a:lnTo>
                    <a:pt x="2540" y="16060"/>
                  </a:lnTo>
                  <a:lnTo>
                    <a:pt x="2705" y="15977"/>
                  </a:lnTo>
                  <a:lnTo>
                    <a:pt x="2849" y="15874"/>
                  </a:lnTo>
                  <a:lnTo>
                    <a:pt x="2994" y="15771"/>
                  </a:lnTo>
                  <a:lnTo>
                    <a:pt x="3138" y="15647"/>
                  </a:lnTo>
                  <a:lnTo>
                    <a:pt x="3407" y="15379"/>
                  </a:lnTo>
                  <a:lnTo>
                    <a:pt x="3634" y="15069"/>
                  </a:lnTo>
                  <a:lnTo>
                    <a:pt x="3840" y="14718"/>
                  </a:lnTo>
                  <a:lnTo>
                    <a:pt x="4005" y="14326"/>
                  </a:lnTo>
                  <a:lnTo>
                    <a:pt x="4150" y="13934"/>
                  </a:lnTo>
                  <a:lnTo>
                    <a:pt x="4232" y="13500"/>
                  </a:lnTo>
                  <a:lnTo>
                    <a:pt x="4315" y="13046"/>
                  </a:lnTo>
                  <a:lnTo>
                    <a:pt x="4356" y="12592"/>
                  </a:lnTo>
                  <a:lnTo>
                    <a:pt x="4377" y="12138"/>
                  </a:lnTo>
                  <a:lnTo>
                    <a:pt x="4377" y="11663"/>
                  </a:lnTo>
                  <a:lnTo>
                    <a:pt x="4377" y="10693"/>
                  </a:lnTo>
                  <a:lnTo>
                    <a:pt x="4356" y="9702"/>
                  </a:lnTo>
                  <a:lnTo>
                    <a:pt x="4294" y="7741"/>
                  </a:lnTo>
                  <a:lnTo>
                    <a:pt x="4212" y="5925"/>
                  </a:lnTo>
                  <a:lnTo>
                    <a:pt x="4067" y="2849"/>
                  </a:lnTo>
                  <a:lnTo>
                    <a:pt x="3985" y="765"/>
                  </a:lnTo>
                  <a:lnTo>
                    <a:pt x="3964" y="207"/>
                  </a:lnTo>
                  <a:lnTo>
                    <a:pt x="3943" y="63"/>
                  </a:lnTo>
                  <a:lnTo>
                    <a:pt x="3943"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2564275" y="4370500"/>
              <a:ext cx="692550" cy="375175"/>
            </a:xfrm>
            <a:custGeom>
              <a:rect b="b" l="l" r="r" t="t"/>
              <a:pathLst>
                <a:path extrusionOk="0" h="15007" w="27702">
                  <a:moveTo>
                    <a:pt x="27701" y="0"/>
                  </a:moveTo>
                  <a:lnTo>
                    <a:pt x="27660" y="83"/>
                  </a:lnTo>
                  <a:lnTo>
                    <a:pt x="27557" y="310"/>
                  </a:lnTo>
                  <a:lnTo>
                    <a:pt x="27391" y="681"/>
                  </a:lnTo>
                  <a:lnTo>
                    <a:pt x="27288" y="929"/>
                  </a:lnTo>
                  <a:lnTo>
                    <a:pt x="27164" y="1218"/>
                  </a:lnTo>
                  <a:lnTo>
                    <a:pt x="26855" y="1858"/>
                  </a:lnTo>
                  <a:lnTo>
                    <a:pt x="26442" y="2601"/>
                  </a:lnTo>
                  <a:lnTo>
                    <a:pt x="25947" y="3427"/>
                  </a:lnTo>
                  <a:lnTo>
                    <a:pt x="25658" y="3860"/>
                  </a:lnTo>
                  <a:lnTo>
                    <a:pt x="25348" y="4335"/>
                  </a:lnTo>
                  <a:lnTo>
                    <a:pt x="25018" y="4810"/>
                  </a:lnTo>
                  <a:lnTo>
                    <a:pt x="24646" y="5284"/>
                  </a:lnTo>
                  <a:lnTo>
                    <a:pt x="24233" y="5780"/>
                  </a:lnTo>
                  <a:lnTo>
                    <a:pt x="23821" y="6296"/>
                  </a:lnTo>
                  <a:lnTo>
                    <a:pt x="23346" y="6791"/>
                  </a:lnTo>
                  <a:lnTo>
                    <a:pt x="22871" y="7307"/>
                  </a:lnTo>
                  <a:lnTo>
                    <a:pt x="22355" y="7803"/>
                  </a:lnTo>
                  <a:lnTo>
                    <a:pt x="21798" y="8319"/>
                  </a:lnTo>
                  <a:lnTo>
                    <a:pt x="21220" y="8814"/>
                  </a:lnTo>
                  <a:lnTo>
                    <a:pt x="20621" y="9309"/>
                  </a:lnTo>
                  <a:lnTo>
                    <a:pt x="19981" y="9805"/>
                  </a:lnTo>
                  <a:lnTo>
                    <a:pt x="19321" y="10280"/>
                  </a:lnTo>
                  <a:lnTo>
                    <a:pt x="18619" y="10734"/>
                  </a:lnTo>
                  <a:lnTo>
                    <a:pt x="17917" y="11167"/>
                  </a:lnTo>
                  <a:lnTo>
                    <a:pt x="17174" y="11580"/>
                  </a:lnTo>
                  <a:lnTo>
                    <a:pt x="16390" y="11993"/>
                  </a:lnTo>
                  <a:lnTo>
                    <a:pt x="15626" y="12364"/>
                  </a:lnTo>
                  <a:lnTo>
                    <a:pt x="14842" y="12715"/>
                  </a:lnTo>
                  <a:lnTo>
                    <a:pt x="14057" y="13045"/>
                  </a:lnTo>
                  <a:lnTo>
                    <a:pt x="13294" y="13334"/>
                  </a:lnTo>
                  <a:lnTo>
                    <a:pt x="12509" y="13603"/>
                  </a:lnTo>
                  <a:lnTo>
                    <a:pt x="11766" y="13850"/>
                  </a:lnTo>
                  <a:lnTo>
                    <a:pt x="11002" y="14057"/>
                  </a:lnTo>
                  <a:lnTo>
                    <a:pt x="10259" y="14243"/>
                  </a:lnTo>
                  <a:lnTo>
                    <a:pt x="9537" y="14387"/>
                  </a:lnTo>
                  <a:lnTo>
                    <a:pt x="8814" y="14511"/>
                  </a:lnTo>
                  <a:lnTo>
                    <a:pt x="8113" y="14614"/>
                  </a:lnTo>
                  <a:lnTo>
                    <a:pt x="7431" y="14676"/>
                  </a:lnTo>
                  <a:lnTo>
                    <a:pt x="6771" y="14738"/>
                  </a:lnTo>
                  <a:lnTo>
                    <a:pt x="6152" y="14779"/>
                  </a:lnTo>
                  <a:lnTo>
                    <a:pt x="4954" y="14821"/>
                  </a:lnTo>
                  <a:lnTo>
                    <a:pt x="3860" y="14821"/>
                  </a:lnTo>
                  <a:lnTo>
                    <a:pt x="2890" y="14800"/>
                  </a:lnTo>
                  <a:lnTo>
                    <a:pt x="1322" y="14738"/>
                  </a:lnTo>
                  <a:lnTo>
                    <a:pt x="351" y="14717"/>
                  </a:lnTo>
                  <a:lnTo>
                    <a:pt x="1" y="14717"/>
                  </a:lnTo>
                  <a:lnTo>
                    <a:pt x="83" y="14738"/>
                  </a:lnTo>
                  <a:lnTo>
                    <a:pt x="331" y="14759"/>
                  </a:lnTo>
                  <a:lnTo>
                    <a:pt x="1322" y="14841"/>
                  </a:lnTo>
                  <a:lnTo>
                    <a:pt x="2870" y="14944"/>
                  </a:lnTo>
                  <a:lnTo>
                    <a:pt x="3860" y="14986"/>
                  </a:lnTo>
                  <a:lnTo>
                    <a:pt x="4954" y="15006"/>
                  </a:lnTo>
                  <a:lnTo>
                    <a:pt x="6152" y="14965"/>
                  </a:lnTo>
                  <a:lnTo>
                    <a:pt x="6792" y="14944"/>
                  </a:lnTo>
                  <a:lnTo>
                    <a:pt x="7452" y="14883"/>
                  </a:lnTo>
                  <a:lnTo>
                    <a:pt x="8133" y="14821"/>
                  </a:lnTo>
                  <a:lnTo>
                    <a:pt x="8856" y="14738"/>
                  </a:lnTo>
                  <a:lnTo>
                    <a:pt x="9578" y="14614"/>
                  </a:lnTo>
                  <a:lnTo>
                    <a:pt x="10301" y="14449"/>
                  </a:lnTo>
                  <a:lnTo>
                    <a:pt x="11064" y="14284"/>
                  </a:lnTo>
                  <a:lnTo>
                    <a:pt x="11828" y="14077"/>
                  </a:lnTo>
                  <a:lnTo>
                    <a:pt x="12592" y="13830"/>
                  </a:lnTo>
                  <a:lnTo>
                    <a:pt x="13376" y="13561"/>
                  </a:lnTo>
                  <a:lnTo>
                    <a:pt x="14160" y="13272"/>
                  </a:lnTo>
                  <a:lnTo>
                    <a:pt x="14945" y="12942"/>
                  </a:lnTo>
                  <a:lnTo>
                    <a:pt x="15729" y="12591"/>
                  </a:lnTo>
                  <a:lnTo>
                    <a:pt x="16514" y="12220"/>
                  </a:lnTo>
                  <a:lnTo>
                    <a:pt x="17277" y="11807"/>
                  </a:lnTo>
                  <a:lnTo>
                    <a:pt x="18041" y="11373"/>
                  </a:lnTo>
                  <a:lnTo>
                    <a:pt x="18763" y="10940"/>
                  </a:lnTo>
                  <a:lnTo>
                    <a:pt x="19465" y="10465"/>
                  </a:lnTo>
                  <a:lnTo>
                    <a:pt x="20126" y="9991"/>
                  </a:lnTo>
                  <a:lnTo>
                    <a:pt x="20766" y="9495"/>
                  </a:lnTo>
                  <a:lnTo>
                    <a:pt x="21364" y="9000"/>
                  </a:lnTo>
                  <a:lnTo>
                    <a:pt x="21963" y="8484"/>
                  </a:lnTo>
                  <a:lnTo>
                    <a:pt x="22500" y="7968"/>
                  </a:lnTo>
                  <a:lnTo>
                    <a:pt x="23016" y="7452"/>
                  </a:lnTo>
                  <a:lnTo>
                    <a:pt x="23511" y="6936"/>
                  </a:lnTo>
                  <a:lnTo>
                    <a:pt x="23965" y="6420"/>
                  </a:lnTo>
                  <a:lnTo>
                    <a:pt x="24398" y="5924"/>
                  </a:lnTo>
                  <a:lnTo>
                    <a:pt x="24791" y="5408"/>
                  </a:lnTo>
                  <a:lnTo>
                    <a:pt x="25162" y="4913"/>
                  </a:lnTo>
                  <a:lnTo>
                    <a:pt x="25492" y="4438"/>
                  </a:lnTo>
                  <a:lnTo>
                    <a:pt x="25802" y="3963"/>
                  </a:lnTo>
                  <a:lnTo>
                    <a:pt x="26091" y="3509"/>
                  </a:lnTo>
                  <a:lnTo>
                    <a:pt x="26566" y="2663"/>
                  </a:lnTo>
                  <a:lnTo>
                    <a:pt x="26958" y="1899"/>
                  </a:lnTo>
                  <a:lnTo>
                    <a:pt x="27247" y="1239"/>
                  </a:lnTo>
                  <a:lnTo>
                    <a:pt x="27371" y="970"/>
                  </a:lnTo>
                  <a:lnTo>
                    <a:pt x="27453" y="723"/>
                  </a:lnTo>
                  <a:lnTo>
                    <a:pt x="27598" y="330"/>
                  </a:lnTo>
                  <a:lnTo>
                    <a:pt x="27680" y="83"/>
                  </a:lnTo>
                  <a:lnTo>
                    <a:pt x="2770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2390375" y="4039725"/>
              <a:ext cx="118200" cy="279200"/>
            </a:xfrm>
            <a:custGeom>
              <a:rect b="b" l="l" r="r" t="t"/>
              <a:pathLst>
                <a:path extrusionOk="0" h="11168" w="4728">
                  <a:moveTo>
                    <a:pt x="2766" y="0"/>
                  </a:moveTo>
                  <a:lnTo>
                    <a:pt x="2498" y="21"/>
                  </a:lnTo>
                  <a:lnTo>
                    <a:pt x="2209" y="83"/>
                  </a:lnTo>
                  <a:lnTo>
                    <a:pt x="1920" y="186"/>
                  </a:lnTo>
                  <a:lnTo>
                    <a:pt x="1631" y="310"/>
                  </a:lnTo>
                  <a:lnTo>
                    <a:pt x="1363" y="475"/>
                  </a:lnTo>
                  <a:lnTo>
                    <a:pt x="1094" y="681"/>
                  </a:lnTo>
                  <a:lnTo>
                    <a:pt x="847" y="929"/>
                  </a:lnTo>
                  <a:lnTo>
                    <a:pt x="620" y="1197"/>
                  </a:lnTo>
                  <a:lnTo>
                    <a:pt x="434" y="1507"/>
                  </a:lnTo>
                  <a:lnTo>
                    <a:pt x="269" y="1837"/>
                  </a:lnTo>
                  <a:lnTo>
                    <a:pt x="166" y="2188"/>
                  </a:lnTo>
                  <a:lnTo>
                    <a:pt x="83" y="2560"/>
                  </a:lnTo>
                  <a:lnTo>
                    <a:pt x="42" y="2952"/>
                  </a:lnTo>
                  <a:lnTo>
                    <a:pt x="21" y="3323"/>
                  </a:lnTo>
                  <a:lnTo>
                    <a:pt x="0" y="3716"/>
                  </a:lnTo>
                  <a:lnTo>
                    <a:pt x="42" y="6626"/>
                  </a:lnTo>
                  <a:lnTo>
                    <a:pt x="104" y="8979"/>
                  </a:lnTo>
                  <a:lnTo>
                    <a:pt x="145" y="10589"/>
                  </a:lnTo>
                  <a:lnTo>
                    <a:pt x="186" y="11023"/>
                  </a:lnTo>
                  <a:lnTo>
                    <a:pt x="186" y="11126"/>
                  </a:lnTo>
                  <a:lnTo>
                    <a:pt x="207" y="11167"/>
                  </a:lnTo>
                  <a:lnTo>
                    <a:pt x="228" y="11126"/>
                  </a:lnTo>
                  <a:lnTo>
                    <a:pt x="228" y="11023"/>
                  </a:lnTo>
                  <a:lnTo>
                    <a:pt x="248" y="10589"/>
                  </a:lnTo>
                  <a:lnTo>
                    <a:pt x="269" y="8979"/>
                  </a:lnTo>
                  <a:lnTo>
                    <a:pt x="269" y="6626"/>
                  </a:lnTo>
                  <a:lnTo>
                    <a:pt x="269" y="3716"/>
                  </a:lnTo>
                  <a:lnTo>
                    <a:pt x="269" y="3344"/>
                  </a:lnTo>
                  <a:lnTo>
                    <a:pt x="289" y="2972"/>
                  </a:lnTo>
                  <a:lnTo>
                    <a:pt x="331" y="2601"/>
                  </a:lnTo>
                  <a:lnTo>
                    <a:pt x="393" y="2250"/>
                  </a:lnTo>
                  <a:lnTo>
                    <a:pt x="496" y="1920"/>
                  </a:lnTo>
                  <a:lnTo>
                    <a:pt x="640" y="1610"/>
                  </a:lnTo>
                  <a:lnTo>
                    <a:pt x="805" y="1321"/>
                  </a:lnTo>
                  <a:lnTo>
                    <a:pt x="1012" y="1073"/>
                  </a:lnTo>
                  <a:lnTo>
                    <a:pt x="1239" y="846"/>
                  </a:lnTo>
                  <a:lnTo>
                    <a:pt x="1487" y="661"/>
                  </a:lnTo>
                  <a:lnTo>
                    <a:pt x="1734" y="496"/>
                  </a:lnTo>
                  <a:lnTo>
                    <a:pt x="2003" y="372"/>
                  </a:lnTo>
                  <a:lnTo>
                    <a:pt x="2271" y="268"/>
                  </a:lnTo>
                  <a:lnTo>
                    <a:pt x="2519" y="207"/>
                  </a:lnTo>
                  <a:lnTo>
                    <a:pt x="2787" y="186"/>
                  </a:lnTo>
                  <a:lnTo>
                    <a:pt x="3035" y="165"/>
                  </a:lnTo>
                  <a:lnTo>
                    <a:pt x="3262" y="207"/>
                  </a:lnTo>
                  <a:lnTo>
                    <a:pt x="3489" y="248"/>
                  </a:lnTo>
                  <a:lnTo>
                    <a:pt x="3695" y="310"/>
                  </a:lnTo>
                  <a:lnTo>
                    <a:pt x="3881" y="392"/>
                  </a:lnTo>
                  <a:lnTo>
                    <a:pt x="4025" y="496"/>
                  </a:lnTo>
                  <a:lnTo>
                    <a:pt x="4170" y="578"/>
                  </a:lnTo>
                  <a:lnTo>
                    <a:pt x="4294" y="681"/>
                  </a:lnTo>
                  <a:lnTo>
                    <a:pt x="4397" y="784"/>
                  </a:lnTo>
                  <a:lnTo>
                    <a:pt x="4542" y="991"/>
                  </a:lnTo>
                  <a:lnTo>
                    <a:pt x="4645" y="1135"/>
                  </a:lnTo>
                  <a:lnTo>
                    <a:pt x="4707" y="1239"/>
                  </a:lnTo>
                  <a:lnTo>
                    <a:pt x="4727" y="1259"/>
                  </a:lnTo>
                  <a:lnTo>
                    <a:pt x="4727" y="1218"/>
                  </a:lnTo>
                  <a:lnTo>
                    <a:pt x="4686" y="1115"/>
                  </a:lnTo>
                  <a:lnTo>
                    <a:pt x="4603" y="950"/>
                  </a:lnTo>
                  <a:lnTo>
                    <a:pt x="4562" y="846"/>
                  </a:lnTo>
                  <a:lnTo>
                    <a:pt x="4480" y="723"/>
                  </a:lnTo>
                  <a:lnTo>
                    <a:pt x="4376" y="619"/>
                  </a:lnTo>
                  <a:lnTo>
                    <a:pt x="4253" y="496"/>
                  </a:lnTo>
                  <a:lnTo>
                    <a:pt x="4108" y="372"/>
                  </a:lnTo>
                  <a:lnTo>
                    <a:pt x="3943" y="268"/>
                  </a:lnTo>
                  <a:lnTo>
                    <a:pt x="3737" y="165"/>
                  </a:lnTo>
                  <a:lnTo>
                    <a:pt x="3530" y="83"/>
                  </a:lnTo>
                  <a:lnTo>
                    <a:pt x="3303" y="41"/>
                  </a:lnTo>
                  <a:lnTo>
                    <a:pt x="30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2724250" y="4099050"/>
              <a:ext cx="6725" cy="281275"/>
            </a:xfrm>
            <a:custGeom>
              <a:rect b="b" l="l" r="r" t="t"/>
              <a:pathLst>
                <a:path extrusionOk="0" h="11251" w="269">
                  <a:moveTo>
                    <a:pt x="145" y="1"/>
                  </a:moveTo>
                  <a:lnTo>
                    <a:pt x="124" y="22"/>
                  </a:lnTo>
                  <a:lnTo>
                    <a:pt x="104" y="104"/>
                  </a:lnTo>
                  <a:lnTo>
                    <a:pt x="83" y="434"/>
                  </a:lnTo>
                  <a:lnTo>
                    <a:pt x="42" y="1652"/>
                  </a:lnTo>
                  <a:lnTo>
                    <a:pt x="21" y="3427"/>
                  </a:lnTo>
                  <a:lnTo>
                    <a:pt x="0" y="5636"/>
                  </a:lnTo>
                  <a:lnTo>
                    <a:pt x="21" y="7824"/>
                  </a:lnTo>
                  <a:lnTo>
                    <a:pt x="42" y="9620"/>
                  </a:lnTo>
                  <a:lnTo>
                    <a:pt x="83" y="10817"/>
                  </a:lnTo>
                  <a:lnTo>
                    <a:pt x="104" y="11147"/>
                  </a:lnTo>
                  <a:lnTo>
                    <a:pt x="124" y="11230"/>
                  </a:lnTo>
                  <a:lnTo>
                    <a:pt x="145" y="11250"/>
                  </a:lnTo>
                  <a:lnTo>
                    <a:pt x="145" y="11230"/>
                  </a:lnTo>
                  <a:lnTo>
                    <a:pt x="165" y="11147"/>
                  </a:lnTo>
                  <a:lnTo>
                    <a:pt x="186" y="10817"/>
                  </a:lnTo>
                  <a:lnTo>
                    <a:pt x="227" y="9620"/>
                  </a:lnTo>
                  <a:lnTo>
                    <a:pt x="248" y="7824"/>
                  </a:lnTo>
                  <a:lnTo>
                    <a:pt x="269" y="5636"/>
                  </a:lnTo>
                  <a:lnTo>
                    <a:pt x="248" y="3427"/>
                  </a:lnTo>
                  <a:lnTo>
                    <a:pt x="227" y="1652"/>
                  </a:lnTo>
                  <a:lnTo>
                    <a:pt x="186" y="434"/>
                  </a:lnTo>
                  <a:lnTo>
                    <a:pt x="165" y="104"/>
                  </a:lnTo>
                  <a:lnTo>
                    <a:pt x="145" y="22"/>
                  </a:lnTo>
                  <a:lnTo>
                    <a:pt x="1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2114300" y="3826075"/>
              <a:ext cx="512950" cy="419050"/>
            </a:xfrm>
            <a:custGeom>
              <a:rect b="b" l="l" r="r" t="t"/>
              <a:pathLst>
                <a:path extrusionOk="0" h="16762" w="20518">
                  <a:moveTo>
                    <a:pt x="18763" y="1"/>
                  </a:moveTo>
                  <a:lnTo>
                    <a:pt x="18041" y="42"/>
                  </a:lnTo>
                  <a:lnTo>
                    <a:pt x="17215" y="124"/>
                  </a:lnTo>
                  <a:lnTo>
                    <a:pt x="16286" y="248"/>
                  </a:lnTo>
                  <a:lnTo>
                    <a:pt x="15791" y="352"/>
                  </a:lnTo>
                  <a:lnTo>
                    <a:pt x="15275" y="455"/>
                  </a:lnTo>
                  <a:lnTo>
                    <a:pt x="14738" y="579"/>
                  </a:lnTo>
                  <a:lnTo>
                    <a:pt x="14181" y="723"/>
                  </a:lnTo>
                  <a:lnTo>
                    <a:pt x="13624" y="888"/>
                  </a:lnTo>
                  <a:lnTo>
                    <a:pt x="13046" y="1074"/>
                  </a:lnTo>
                  <a:lnTo>
                    <a:pt x="12447" y="1301"/>
                  </a:lnTo>
                  <a:lnTo>
                    <a:pt x="11848" y="1528"/>
                  </a:lnTo>
                  <a:lnTo>
                    <a:pt x="11250" y="1796"/>
                  </a:lnTo>
                  <a:lnTo>
                    <a:pt x="10651" y="2085"/>
                  </a:lnTo>
                  <a:lnTo>
                    <a:pt x="10032" y="2416"/>
                  </a:lnTo>
                  <a:lnTo>
                    <a:pt x="9413" y="2746"/>
                  </a:lnTo>
                  <a:lnTo>
                    <a:pt x="8814" y="3117"/>
                  </a:lnTo>
                  <a:lnTo>
                    <a:pt x="8195" y="3530"/>
                  </a:lnTo>
                  <a:lnTo>
                    <a:pt x="7596" y="3964"/>
                  </a:lnTo>
                  <a:lnTo>
                    <a:pt x="7018" y="4418"/>
                  </a:lnTo>
                  <a:lnTo>
                    <a:pt x="6440" y="4913"/>
                  </a:lnTo>
                  <a:lnTo>
                    <a:pt x="5883" y="5409"/>
                  </a:lnTo>
                  <a:lnTo>
                    <a:pt x="5367" y="5925"/>
                  </a:lnTo>
                  <a:lnTo>
                    <a:pt x="4892" y="6441"/>
                  </a:lnTo>
                  <a:lnTo>
                    <a:pt x="4418" y="6977"/>
                  </a:lnTo>
                  <a:lnTo>
                    <a:pt x="3984" y="7514"/>
                  </a:lnTo>
                  <a:lnTo>
                    <a:pt x="3571" y="8051"/>
                  </a:lnTo>
                  <a:lnTo>
                    <a:pt x="3200" y="8587"/>
                  </a:lnTo>
                  <a:lnTo>
                    <a:pt x="2849" y="9124"/>
                  </a:lnTo>
                  <a:lnTo>
                    <a:pt x="2519" y="9661"/>
                  </a:lnTo>
                  <a:lnTo>
                    <a:pt x="2209" y="10177"/>
                  </a:lnTo>
                  <a:lnTo>
                    <a:pt x="1920" y="10693"/>
                  </a:lnTo>
                  <a:lnTo>
                    <a:pt x="1672" y="11209"/>
                  </a:lnTo>
                  <a:lnTo>
                    <a:pt x="1445" y="11704"/>
                  </a:lnTo>
                  <a:lnTo>
                    <a:pt x="1239" y="12200"/>
                  </a:lnTo>
                  <a:lnTo>
                    <a:pt x="1053" y="12654"/>
                  </a:lnTo>
                  <a:lnTo>
                    <a:pt x="743" y="13541"/>
                  </a:lnTo>
                  <a:lnTo>
                    <a:pt x="496" y="14346"/>
                  </a:lnTo>
                  <a:lnTo>
                    <a:pt x="310" y="15048"/>
                  </a:lnTo>
                  <a:lnTo>
                    <a:pt x="166" y="15647"/>
                  </a:lnTo>
                  <a:lnTo>
                    <a:pt x="83" y="16121"/>
                  </a:lnTo>
                  <a:lnTo>
                    <a:pt x="21" y="16472"/>
                  </a:lnTo>
                  <a:lnTo>
                    <a:pt x="0" y="16699"/>
                  </a:lnTo>
                  <a:lnTo>
                    <a:pt x="0" y="16761"/>
                  </a:lnTo>
                  <a:lnTo>
                    <a:pt x="21" y="16699"/>
                  </a:lnTo>
                  <a:lnTo>
                    <a:pt x="83" y="16493"/>
                  </a:lnTo>
                  <a:lnTo>
                    <a:pt x="145" y="16142"/>
                  </a:lnTo>
                  <a:lnTo>
                    <a:pt x="269" y="15667"/>
                  </a:lnTo>
                  <a:lnTo>
                    <a:pt x="413" y="15069"/>
                  </a:lnTo>
                  <a:lnTo>
                    <a:pt x="620" y="14388"/>
                  </a:lnTo>
                  <a:lnTo>
                    <a:pt x="888" y="13603"/>
                  </a:lnTo>
                  <a:lnTo>
                    <a:pt x="1218" y="12736"/>
                  </a:lnTo>
                  <a:lnTo>
                    <a:pt x="1404" y="12262"/>
                  </a:lnTo>
                  <a:lnTo>
                    <a:pt x="1610" y="11787"/>
                  </a:lnTo>
                  <a:lnTo>
                    <a:pt x="1858" y="11291"/>
                  </a:lnTo>
                  <a:lnTo>
                    <a:pt x="2106" y="10796"/>
                  </a:lnTo>
                  <a:lnTo>
                    <a:pt x="2395" y="10280"/>
                  </a:lnTo>
                  <a:lnTo>
                    <a:pt x="2704" y="9764"/>
                  </a:lnTo>
                  <a:lnTo>
                    <a:pt x="3035" y="9248"/>
                  </a:lnTo>
                  <a:lnTo>
                    <a:pt x="3386" y="8711"/>
                  </a:lnTo>
                  <a:lnTo>
                    <a:pt x="3778" y="8175"/>
                  </a:lnTo>
                  <a:lnTo>
                    <a:pt x="4170" y="7659"/>
                  </a:lnTo>
                  <a:lnTo>
                    <a:pt x="4603" y="7122"/>
                  </a:lnTo>
                  <a:lnTo>
                    <a:pt x="5057" y="6606"/>
                  </a:lnTo>
                  <a:lnTo>
                    <a:pt x="5553" y="6090"/>
                  </a:lnTo>
                  <a:lnTo>
                    <a:pt x="6069" y="5594"/>
                  </a:lnTo>
                  <a:lnTo>
                    <a:pt x="6606" y="5099"/>
                  </a:lnTo>
                  <a:lnTo>
                    <a:pt x="7163" y="4604"/>
                  </a:lnTo>
                  <a:lnTo>
                    <a:pt x="7741" y="4150"/>
                  </a:lnTo>
                  <a:lnTo>
                    <a:pt x="8339" y="3737"/>
                  </a:lnTo>
                  <a:lnTo>
                    <a:pt x="8938" y="3324"/>
                  </a:lnTo>
                  <a:lnTo>
                    <a:pt x="9537" y="2952"/>
                  </a:lnTo>
                  <a:lnTo>
                    <a:pt x="10156" y="2622"/>
                  </a:lnTo>
                  <a:lnTo>
                    <a:pt x="10754" y="2292"/>
                  </a:lnTo>
                  <a:lnTo>
                    <a:pt x="11353" y="2003"/>
                  </a:lnTo>
                  <a:lnTo>
                    <a:pt x="11952" y="1735"/>
                  </a:lnTo>
                  <a:lnTo>
                    <a:pt x="12530" y="1507"/>
                  </a:lnTo>
                  <a:lnTo>
                    <a:pt x="13108" y="1280"/>
                  </a:lnTo>
                  <a:lnTo>
                    <a:pt x="13686" y="1095"/>
                  </a:lnTo>
                  <a:lnTo>
                    <a:pt x="14243" y="909"/>
                  </a:lnTo>
                  <a:lnTo>
                    <a:pt x="14780" y="764"/>
                  </a:lnTo>
                  <a:lnTo>
                    <a:pt x="15316" y="641"/>
                  </a:lnTo>
                  <a:lnTo>
                    <a:pt x="15832" y="517"/>
                  </a:lnTo>
                  <a:lnTo>
                    <a:pt x="16307" y="434"/>
                  </a:lnTo>
                  <a:lnTo>
                    <a:pt x="17236" y="290"/>
                  </a:lnTo>
                  <a:lnTo>
                    <a:pt x="18061" y="186"/>
                  </a:lnTo>
                  <a:lnTo>
                    <a:pt x="18784" y="124"/>
                  </a:lnTo>
                  <a:lnTo>
                    <a:pt x="19383" y="104"/>
                  </a:lnTo>
                  <a:lnTo>
                    <a:pt x="19878" y="83"/>
                  </a:lnTo>
                  <a:lnTo>
                    <a:pt x="20229" y="83"/>
                  </a:lnTo>
                  <a:lnTo>
                    <a:pt x="20435" y="63"/>
                  </a:lnTo>
                  <a:lnTo>
                    <a:pt x="20518" y="63"/>
                  </a:lnTo>
                  <a:lnTo>
                    <a:pt x="20435" y="42"/>
                  </a:lnTo>
                  <a:lnTo>
                    <a:pt x="20229" y="21"/>
                  </a:lnTo>
                  <a:lnTo>
                    <a:pt x="198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2215950" y="3218200"/>
              <a:ext cx="98600" cy="682725"/>
            </a:xfrm>
            <a:custGeom>
              <a:rect b="b" l="l" r="r" t="t"/>
              <a:pathLst>
                <a:path extrusionOk="0" h="27309" w="3944">
                  <a:moveTo>
                    <a:pt x="3943" y="0"/>
                  </a:moveTo>
                  <a:lnTo>
                    <a:pt x="3902" y="62"/>
                  </a:lnTo>
                  <a:lnTo>
                    <a:pt x="3819" y="248"/>
                  </a:lnTo>
                  <a:lnTo>
                    <a:pt x="3468" y="991"/>
                  </a:lnTo>
                  <a:lnTo>
                    <a:pt x="3241" y="1528"/>
                  </a:lnTo>
                  <a:lnTo>
                    <a:pt x="2973" y="2188"/>
                  </a:lnTo>
                  <a:lnTo>
                    <a:pt x="2684" y="2931"/>
                  </a:lnTo>
                  <a:lnTo>
                    <a:pt x="2519" y="3344"/>
                  </a:lnTo>
                  <a:lnTo>
                    <a:pt x="2374" y="3778"/>
                  </a:lnTo>
                  <a:lnTo>
                    <a:pt x="2065" y="4727"/>
                  </a:lnTo>
                  <a:lnTo>
                    <a:pt x="1900" y="5222"/>
                  </a:lnTo>
                  <a:lnTo>
                    <a:pt x="1755" y="5759"/>
                  </a:lnTo>
                  <a:lnTo>
                    <a:pt x="1590" y="6296"/>
                  </a:lnTo>
                  <a:lnTo>
                    <a:pt x="1446" y="6874"/>
                  </a:lnTo>
                  <a:lnTo>
                    <a:pt x="1136" y="8050"/>
                  </a:lnTo>
                  <a:lnTo>
                    <a:pt x="868" y="9309"/>
                  </a:lnTo>
                  <a:lnTo>
                    <a:pt x="620" y="10630"/>
                  </a:lnTo>
                  <a:lnTo>
                    <a:pt x="414" y="11993"/>
                  </a:lnTo>
                  <a:lnTo>
                    <a:pt x="228" y="13417"/>
                  </a:lnTo>
                  <a:lnTo>
                    <a:pt x="125" y="14841"/>
                  </a:lnTo>
                  <a:lnTo>
                    <a:pt x="42" y="16224"/>
                  </a:lnTo>
                  <a:lnTo>
                    <a:pt x="1" y="17566"/>
                  </a:lnTo>
                  <a:lnTo>
                    <a:pt x="21" y="18866"/>
                  </a:lnTo>
                  <a:lnTo>
                    <a:pt x="63" y="20084"/>
                  </a:lnTo>
                  <a:lnTo>
                    <a:pt x="83" y="20662"/>
                  </a:lnTo>
                  <a:lnTo>
                    <a:pt x="145" y="21240"/>
                  </a:lnTo>
                  <a:lnTo>
                    <a:pt x="186" y="21777"/>
                  </a:lnTo>
                  <a:lnTo>
                    <a:pt x="228" y="22293"/>
                  </a:lnTo>
                  <a:lnTo>
                    <a:pt x="352" y="23284"/>
                  </a:lnTo>
                  <a:lnTo>
                    <a:pt x="414" y="23758"/>
                  </a:lnTo>
                  <a:lnTo>
                    <a:pt x="475" y="24192"/>
                  </a:lnTo>
                  <a:lnTo>
                    <a:pt x="599" y="24976"/>
                  </a:lnTo>
                  <a:lnTo>
                    <a:pt x="723" y="25657"/>
                  </a:lnTo>
                  <a:lnTo>
                    <a:pt x="847" y="26235"/>
                  </a:lnTo>
                  <a:lnTo>
                    <a:pt x="1033" y="27040"/>
                  </a:lnTo>
                  <a:lnTo>
                    <a:pt x="1074" y="27247"/>
                  </a:lnTo>
                  <a:lnTo>
                    <a:pt x="1095" y="27309"/>
                  </a:lnTo>
                  <a:lnTo>
                    <a:pt x="1095" y="27226"/>
                  </a:lnTo>
                  <a:lnTo>
                    <a:pt x="1074" y="27020"/>
                  </a:lnTo>
                  <a:lnTo>
                    <a:pt x="950" y="26215"/>
                  </a:lnTo>
                  <a:lnTo>
                    <a:pt x="847" y="25637"/>
                  </a:lnTo>
                  <a:lnTo>
                    <a:pt x="744" y="24956"/>
                  </a:lnTo>
                  <a:lnTo>
                    <a:pt x="620" y="24171"/>
                  </a:lnTo>
                  <a:lnTo>
                    <a:pt x="579" y="23717"/>
                  </a:lnTo>
                  <a:lnTo>
                    <a:pt x="517" y="23263"/>
                  </a:lnTo>
                  <a:lnTo>
                    <a:pt x="414" y="22293"/>
                  </a:lnTo>
                  <a:lnTo>
                    <a:pt x="352" y="21219"/>
                  </a:lnTo>
                  <a:lnTo>
                    <a:pt x="310" y="20662"/>
                  </a:lnTo>
                  <a:lnTo>
                    <a:pt x="290" y="20064"/>
                  </a:lnTo>
                  <a:lnTo>
                    <a:pt x="248" y="18846"/>
                  </a:lnTo>
                  <a:lnTo>
                    <a:pt x="248" y="17566"/>
                  </a:lnTo>
                  <a:lnTo>
                    <a:pt x="290" y="16245"/>
                  </a:lnTo>
                  <a:lnTo>
                    <a:pt x="352" y="14862"/>
                  </a:lnTo>
                  <a:lnTo>
                    <a:pt x="475" y="13438"/>
                  </a:lnTo>
                  <a:lnTo>
                    <a:pt x="661" y="12034"/>
                  </a:lnTo>
                  <a:lnTo>
                    <a:pt x="868" y="10672"/>
                  </a:lnTo>
                  <a:lnTo>
                    <a:pt x="1095" y="9351"/>
                  </a:lnTo>
                  <a:lnTo>
                    <a:pt x="1363" y="8112"/>
                  </a:lnTo>
                  <a:lnTo>
                    <a:pt x="1652" y="6915"/>
                  </a:lnTo>
                  <a:lnTo>
                    <a:pt x="1797" y="6358"/>
                  </a:lnTo>
                  <a:lnTo>
                    <a:pt x="1941" y="5821"/>
                  </a:lnTo>
                  <a:lnTo>
                    <a:pt x="2251" y="4789"/>
                  </a:lnTo>
                  <a:lnTo>
                    <a:pt x="2540" y="3840"/>
                  </a:lnTo>
                  <a:lnTo>
                    <a:pt x="2684" y="3406"/>
                  </a:lnTo>
                  <a:lnTo>
                    <a:pt x="2829" y="2993"/>
                  </a:lnTo>
                  <a:lnTo>
                    <a:pt x="3097" y="2229"/>
                  </a:lnTo>
                  <a:lnTo>
                    <a:pt x="3345" y="1569"/>
                  </a:lnTo>
                  <a:lnTo>
                    <a:pt x="3572" y="1032"/>
                  </a:lnTo>
                  <a:lnTo>
                    <a:pt x="3861" y="269"/>
                  </a:lnTo>
                  <a:lnTo>
                    <a:pt x="3923" y="83"/>
                  </a:lnTo>
                  <a:lnTo>
                    <a:pt x="39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2286125" y="2596375"/>
              <a:ext cx="46475" cy="565075"/>
            </a:xfrm>
            <a:custGeom>
              <a:rect b="b" l="l" r="r" t="t"/>
              <a:pathLst>
                <a:path extrusionOk="0" h="22603" w="1859">
                  <a:moveTo>
                    <a:pt x="1859" y="1"/>
                  </a:moveTo>
                  <a:lnTo>
                    <a:pt x="1797" y="42"/>
                  </a:lnTo>
                  <a:lnTo>
                    <a:pt x="1694" y="166"/>
                  </a:lnTo>
                  <a:lnTo>
                    <a:pt x="1508" y="393"/>
                  </a:lnTo>
                  <a:lnTo>
                    <a:pt x="1281" y="723"/>
                  </a:lnTo>
                  <a:lnTo>
                    <a:pt x="1054" y="1136"/>
                  </a:lnTo>
                  <a:lnTo>
                    <a:pt x="930" y="1383"/>
                  </a:lnTo>
                  <a:lnTo>
                    <a:pt x="806" y="1672"/>
                  </a:lnTo>
                  <a:lnTo>
                    <a:pt x="682" y="1961"/>
                  </a:lnTo>
                  <a:lnTo>
                    <a:pt x="579" y="2292"/>
                  </a:lnTo>
                  <a:lnTo>
                    <a:pt x="476" y="2643"/>
                  </a:lnTo>
                  <a:lnTo>
                    <a:pt x="393" y="3014"/>
                  </a:lnTo>
                  <a:lnTo>
                    <a:pt x="311" y="3427"/>
                  </a:lnTo>
                  <a:lnTo>
                    <a:pt x="249" y="3840"/>
                  </a:lnTo>
                  <a:lnTo>
                    <a:pt x="145" y="4727"/>
                  </a:lnTo>
                  <a:lnTo>
                    <a:pt x="83" y="5677"/>
                  </a:lnTo>
                  <a:lnTo>
                    <a:pt x="42" y="6668"/>
                  </a:lnTo>
                  <a:lnTo>
                    <a:pt x="22" y="7741"/>
                  </a:lnTo>
                  <a:lnTo>
                    <a:pt x="1" y="8835"/>
                  </a:lnTo>
                  <a:lnTo>
                    <a:pt x="1" y="9970"/>
                  </a:lnTo>
                  <a:lnTo>
                    <a:pt x="22" y="11147"/>
                  </a:lnTo>
                  <a:lnTo>
                    <a:pt x="63" y="12344"/>
                  </a:lnTo>
                  <a:lnTo>
                    <a:pt x="125" y="13479"/>
                  </a:lnTo>
                  <a:lnTo>
                    <a:pt x="187" y="14573"/>
                  </a:lnTo>
                  <a:lnTo>
                    <a:pt x="269" y="15626"/>
                  </a:lnTo>
                  <a:lnTo>
                    <a:pt x="352" y="16637"/>
                  </a:lnTo>
                  <a:lnTo>
                    <a:pt x="455" y="17587"/>
                  </a:lnTo>
                  <a:lnTo>
                    <a:pt x="661" y="19279"/>
                  </a:lnTo>
                  <a:lnTo>
                    <a:pt x="868" y="20662"/>
                  </a:lnTo>
                  <a:lnTo>
                    <a:pt x="1054" y="21715"/>
                  </a:lnTo>
                  <a:lnTo>
                    <a:pt x="1177" y="22376"/>
                  </a:lnTo>
                  <a:lnTo>
                    <a:pt x="1219" y="22541"/>
                  </a:lnTo>
                  <a:lnTo>
                    <a:pt x="1239" y="22603"/>
                  </a:lnTo>
                  <a:lnTo>
                    <a:pt x="1239" y="22541"/>
                  </a:lnTo>
                  <a:lnTo>
                    <a:pt x="1239" y="22355"/>
                  </a:lnTo>
                  <a:lnTo>
                    <a:pt x="1157" y="21694"/>
                  </a:lnTo>
                  <a:lnTo>
                    <a:pt x="847" y="19259"/>
                  </a:lnTo>
                  <a:lnTo>
                    <a:pt x="661" y="17566"/>
                  </a:lnTo>
                  <a:lnTo>
                    <a:pt x="496" y="15605"/>
                  </a:lnTo>
                  <a:lnTo>
                    <a:pt x="414" y="14553"/>
                  </a:lnTo>
                  <a:lnTo>
                    <a:pt x="352" y="13459"/>
                  </a:lnTo>
                  <a:lnTo>
                    <a:pt x="311" y="12323"/>
                  </a:lnTo>
                  <a:lnTo>
                    <a:pt x="269" y="11147"/>
                  </a:lnTo>
                  <a:lnTo>
                    <a:pt x="249" y="9970"/>
                  </a:lnTo>
                  <a:lnTo>
                    <a:pt x="249" y="8835"/>
                  </a:lnTo>
                  <a:lnTo>
                    <a:pt x="249" y="7741"/>
                  </a:lnTo>
                  <a:lnTo>
                    <a:pt x="269" y="6688"/>
                  </a:lnTo>
                  <a:lnTo>
                    <a:pt x="311" y="5677"/>
                  </a:lnTo>
                  <a:lnTo>
                    <a:pt x="352" y="4727"/>
                  </a:lnTo>
                  <a:lnTo>
                    <a:pt x="455" y="3860"/>
                  </a:lnTo>
                  <a:lnTo>
                    <a:pt x="496" y="3448"/>
                  </a:lnTo>
                  <a:lnTo>
                    <a:pt x="579" y="3055"/>
                  </a:lnTo>
                  <a:lnTo>
                    <a:pt x="641" y="2684"/>
                  </a:lnTo>
                  <a:lnTo>
                    <a:pt x="744" y="2333"/>
                  </a:lnTo>
                  <a:lnTo>
                    <a:pt x="827" y="2023"/>
                  </a:lnTo>
                  <a:lnTo>
                    <a:pt x="930" y="1714"/>
                  </a:lnTo>
                  <a:lnTo>
                    <a:pt x="1157" y="1198"/>
                  </a:lnTo>
                  <a:lnTo>
                    <a:pt x="1363" y="764"/>
                  </a:lnTo>
                  <a:lnTo>
                    <a:pt x="1570" y="434"/>
                  </a:lnTo>
                  <a:lnTo>
                    <a:pt x="1735" y="207"/>
                  </a:lnTo>
                  <a:lnTo>
                    <a:pt x="1817" y="62"/>
                  </a:lnTo>
                  <a:lnTo>
                    <a:pt x="1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2786675" y="2221725"/>
              <a:ext cx="710100" cy="369525"/>
            </a:xfrm>
            <a:custGeom>
              <a:rect b="b" l="l" r="r" t="t"/>
              <a:pathLst>
                <a:path extrusionOk="0" h="14781" w="28404">
                  <a:moveTo>
                    <a:pt x="28403" y="1"/>
                  </a:moveTo>
                  <a:lnTo>
                    <a:pt x="28300" y="22"/>
                  </a:lnTo>
                  <a:lnTo>
                    <a:pt x="28073" y="84"/>
                  </a:lnTo>
                  <a:lnTo>
                    <a:pt x="27165" y="352"/>
                  </a:lnTo>
                  <a:lnTo>
                    <a:pt x="25741" y="785"/>
                  </a:lnTo>
                  <a:lnTo>
                    <a:pt x="23862" y="1405"/>
                  </a:lnTo>
                  <a:lnTo>
                    <a:pt x="21592" y="2168"/>
                  </a:lnTo>
                  <a:lnTo>
                    <a:pt x="20333" y="2602"/>
                  </a:lnTo>
                  <a:lnTo>
                    <a:pt x="19012" y="3097"/>
                  </a:lnTo>
                  <a:lnTo>
                    <a:pt x="17608" y="3634"/>
                  </a:lnTo>
                  <a:lnTo>
                    <a:pt x="16184" y="4212"/>
                  </a:lnTo>
                  <a:lnTo>
                    <a:pt x="14697" y="4831"/>
                  </a:lnTo>
                  <a:lnTo>
                    <a:pt x="13191" y="5533"/>
                  </a:lnTo>
                  <a:lnTo>
                    <a:pt x="12427" y="5884"/>
                  </a:lnTo>
                  <a:lnTo>
                    <a:pt x="11684" y="6255"/>
                  </a:lnTo>
                  <a:lnTo>
                    <a:pt x="10982" y="6627"/>
                  </a:lnTo>
                  <a:lnTo>
                    <a:pt x="10260" y="6998"/>
                  </a:lnTo>
                  <a:lnTo>
                    <a:pt x="8918" y="7762"/>
                  </a:lnTo>
                  <a:lnTo>
                    <a:pt x="7638" y="8526"/>
                  </a:lnTo>
                  <a:lnTo>
                    <a:pt x="6441" y="9290"/>
                  </a:lnTo>
                  <a:lnTo>
                    <a:pt x="5347" y="10053"/>
                  </a:lnTo>
                  <a:lnTo>
                    <a:pt x="4336" y="10796"/>
                  </a:lnTo>
                  <a:lnTo>
                    <a:pt x="3448" y="11519"/>
                  </a:lnTo>
                  <a:lnTo>
                    <a:pt x="2643" y="12179"/>
                  </a:lnTo>
                  <a:lnTo>
                    <a:pt x="1941" y="12799"/>
                  </a:lnTo>
                  <a:lnTo>
                    <a:pt x="1343" y="13356"/>
                  </a:lnTo>
                  <a:lnTo>
                    <a:pt x="868" y="13851"/>
                  </a:lnTo>
                  <a:lnTo>
                    <a:pt x="496" y="14243"/>
                  </a:lnTo>
                  <a:lnTo>
                    <a:pt x="207" y="14532"/>
                  </a:lnTo>
                  <a:lnTo>
                    <a:pt x="63" y="14718"/>
                  </a:lnTo>
                  <a:lnTo>
                    <a:pt x="1" y="14780"/>
                  </a:lnTo>
                  <a:lnTo>
                    <a:pt x="1" y="14780"/>
                  </a:lnTo>
                  <a:lnTo>
                    <a:pt x="63" y="14739"/>
                  </a:lnTo>
                  <a:lnTo>
                    <a:pt x="249" y="14574"/>
                  </a:lnTo>
                  <a:lnTo>
                    <a:pt x="538" y="14285"/>
                  </a:lnTo>
                  <a:lnTo>
                    <a:pt x="930" y="13913"/>
                  </a:lnTo>
                  <a:lnTo>
                    <a:pt x="1425" y="13459"/>
                  </a:lnTo>
                  <a:lnTo>
                    <a:pt x="2044" y="12902"/>
                  </a:lnTo>
                  <a:lnTo>
                    <a:pt x="2746" y="12303"/>
                  </a:lnTo>
                  <a:lnTo>
                    <a:pt x="3551" y="11643"/>
                  </a:lnTo>
                  <a:lnTo>
                    <a:pt x="4459" y="10941"/>
                  </a:lnTo>
                  <a:lnTo>
                    <a:pt x="5471" y="10218"/>
                  </a:lnTo>
                  <a:lnTo>
                    <a:pt x="6565" y="9475"/>
                  </a:lnTo>
                  <a:lnTo>
                    <a:pt x="7762" y="8712"/>
                  </a:lnTo>
                  <a:lnTo>
                    <a:pt x="9042" y="7969"/>
                  </a:lnTo>
                  <a:lnTo>
                    <a:pt x="10383" y="7205"/>
                  </a:lnTo>
                  <a:lnTo>
                    <a:pt x="11808" y="6462"/>
                  </a:lnTo>
                  <a:lnTo>
                    <a:pt x="12551" y="6111"/>
                  </a:lnTo>
                  <a:lnTo>
                    <a:pt x="13294" y="5739"/>
                  </a:lnTo>
                  <a:lnTo>
                    <a:pt x="14801" y="5058"/>
                  </a:lnTo>
                  <a:lnTo>
                    <a:pt x="16266" y="4439"/>
                  </a:lnTo>
                  <a:lnTo>
                    <a:pt x="17711" y="3840"/>
                  </a:lnTo>
                  <a:lnTo>
                    <a:pt x="19094" y="3304"/>
                  </a:lnTo>
                  <a:lnTo>
                    <a:pt x="20415" y="2808"/>
                  </a:lnTo>
                  <a:lnTo>
                    <a:pt x="21654" y="2354"/>
                  </a:lnTo>
                  <a:lnTo>
                    <a:pt x="23924" y="1570"/>
                  </a:lnTo>
                  <a:lnTo>
                    <a:pt x="27206" y="434"/>
                  </a:lnTo>
                  <a:lnTo>
                    <a:pt x="28094" y="125"/>
                  </a:lnTo>
                  <a:lnTo>
                    <a:pt x="28321" y="42"/>
                  </a:lnTo>
                  <a:lnTo>
                    <a:pt x="28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3452875" y="2518450"/>
              <a:ext cx="459825" cy="477350"/>
            </a:xfrm>
            <a:custGeom>
              <a:rect b="b" l="l" r="r" t="t"/>
              <a:pathLst>
                <a:path extrusionOk="0" h="19094" w="18393">
                  <a:moveTo>
                    <a:pt x="18392" y="1"/>
                  </a:moveTo>
                  <a:lnTo>
                    <a:pt x="18330" y="21"/>
                  </a:lnTo>
                  <a:lnTo>
                    <a:pt x="18144" y="125"/>
                  </a:lnTo>
                  <a:lnTo>
                    <a:pt x="17484" y="537"/>
                  </a:lnTo>
                  <a:lnTo>
                    <a:pt x="17009" y="847"/>
                  </a:lnTo>
                  <a:lnTo>
                    <a:pt x="16452" y="1219"/>
                  </a:lnTo>
                  <a:lnTo>
                    <a:pt x="15131" y="2147"/>
                  </a:lnTo>
                  <a:lnTo>
                    <a:pt x="14367" y="2725"/>
                  </a:lnTo>
                  <a:lnTo>
                    <a:pt x="13541" y="3345"/>
                  </a:lnTo>
                  <a:lnTo>
                    <a:pt x="12674" y="4046"/>
                  </a:lnTo>
                  <a:lnTo>
                    <a:pt x="11787" y="4789"/>
                  </a:lnTo>
                  <a:lnTo>
                    <a:pt x="10858" y="5615"/>
                  </a:lnTo>
                  <a:lnTo>
                    <a:pt x="9909" y="6482"/>
                  </a:lnTo>
                  <a:lnTo>
                    <a:pt x="8959" y="7411"/>
                  </a:lnTo>
                  <a:lnTo>
                    <a:pt x="7989" y="8381"/>
                  </a:lnTo>
                  <a:lnTo>
                    <a:pt x="7060" y="9372"/>
                  </a:lnTo>
                  <a:lnTo>
                    <a:pt x="6173" y="10383"/>
                  </a:lnTo>
                  <a:lnTo>
                    <a:pt x="5326" y="11353"/>
                  </a:lnTo>
                  <a:lnTo>
                    <a:pt x="4562" y="12303"/>
                  </a:lnTo>
                  <a:lnTo>
                    <a:pt x="3840" y="13232"/>
                  </a:lnTo>
                  <a:lnTo>
                    <a:pt x="3180" y="14119"/>
                  </a:lnTo>
                  <a:lnTo>
                    <a:pt x="2581" y="14945"/>
                  </a:lnTo>
                  <a:lnTo>
                    <a:pt x="2044" y="15729"/>
                  </a:lnTo>
                  <a:lnTo>
                    <a:pt x="1136" y="17112"/>
                  </a:lnTo>
                  <a:lnTo>
                    <a:pt x="785" y="17670"/>
                  </a:lnTo>
                  <a:lnTo>
                    <a:pt x="496" y="18165"/>
                  </a:lnTo>
                  <a:lnTo>
                    <a:pt x="125" y="18846"/>
                  </a:lnTo>
                  <a:lnTo>
                    <a:pt x="21" y="19032"/>
                  </a:lnTo>
                  <a:lnTo>
                    <a:pt x="1" y="19094"/>
                  </a:lnTo>
                  <a:lnTo>
                    <a:pt x="1" y="19094"/>
                  </a:lnTo>
                  <a:lnTo>
                    <a:pt x="42" y="19032"/>
                  </a:lnTo>
                  <a:lnTo>
                    <a:pt x="166" y="18867"/>
                  </a:lnTo>
                  <a:lnTo>
                    <a:pt x="579" y="18206"/>
                  </a:lnTo>
                  <a:lnTo>
                    <a:pt x="1260" y="17174"/>
                  </a:lnTo>
                  <a:lnTo>
                    <a:pt x="2189" y="15833"/>
                  </a:lnTo>
                  <a:lnTo>
                    <a:pt x="2725" y="15069"/>
                  </a:lnTo>
                  <a:lnTo>
                    <a:pt x="3345" y="14243"/>
                  </a:lnTo>
                  <a:lnTo>
                    <a:pt x="4005" y="13356"/>
                  </a:lnTo>
                  <a:lnTo>
                    <a:pt x="4728" y="12447"/>
                  </a:lnTo>
                  <a:lnTo>
                    <a:pt x="5512" y="11498"/>
                  </a:lnTo>
                  <a:lnTo>
                    <a:pt x="6358" y="10528"/>
                  </a:lnTo>
                  <a:lnTo>
                    <a:pt x="7246" y="9558"/>
                  </a:lnTo>
                  <a:lnTo>
                    <a:pt x="8175" y="8546"/>
                  </a:lnTo>
                  <a:lnTo>
                    <a:pt x="9124" y="7576"/>
                  </a:lnTo>
                  <a:lnTo>
                    <a:pt x="10074" y="6668"/>
                  </a:lnTo>
                  <a:lnTo>
                    <a:pt x="11023" y="5801"/>
                  </a:lnTo>
                  <a:lnTo>
                    <a:pt x="11931" y="4975"/>
                  </a:lnTo>
                  <a:lnTo>
                    <a:pt x="12819" y="4212"/>
                  </a:lnTo>
                  <a:lnTo>
                    <a:pt x="13665" y="3510"/>
                  </a:lnTo>
                  <a:lnTo>
                    <a:pt x="14470" y="2870"/>
                  </a:lnTo>
                  <a:lnTo>
                    <a:pt x="15234" y="2292"/>
                  </a:lnTo>
                  <a:lnTo>
                    <a:pt x="16534" y="1322"/>
                  </a:lnTo>
                  <a:lnTo>
                    <a:pt x="17546" y="620"/>
                  </a:lnTo>
                  <a:lnTo>
                    <a:pt x="18186" y="166"/>
                  </a:lnTo>
                  <a:lnTo>
                    <a:pt x="18351" y="42"/>
                  </a:lnTo>
                  <a:lnTo>
                    <a:pt x="183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5755925" y="3350300"/>
              <a:ext cx="55750" cy="218825"/>
            </a:xfrm>
            <a:custGeom>
              <a:rect b="b" l="l" r="r" t="t"/>
              <a:pathLst>
                <a:path extrusionOk="0" h="8753" w="2230">
                  <a:moveTo>
                    <a:pt x="1" y="0"/>
                  </a:moveTo>
                  <a:lnTo>
                    <a:pt x="1" y="21"/>
                  </a:lnTo>
                  <a:lnTo>
                    <a:pt x="1" y="83"/>
                  </a:lnTo>
                  <a:lnTo>
                    <a:pt x="83" y="351"/>
                  </a:lnTo>
                  <a:lnTo>
                    <a:pt x="393" y="1260"/>
                  </a:lnTo>
                  <a:lnTo>
                    <a:pt x="599" y="1899"/>
                  </a:lnTo>
                  <a:lnTo>
                    <a:pt x="826" y="2642"/>
                  </a:lnTo>
                  <a:lnTo>
                    <a:pt x="1074" y="3447"/>
                  </a:lnTo>
                  <a:lnTo>
                    <a:pt x="1301" y="4335"/>
                  </a:lnTo>
                  <a:lnTo>
                    <a:pt x="1528" y="5223"/>
                  </a:lnTo>
                  <a:lnTo>
                    <a:pt x="1693" y="6048"/>
                  </a:lnTo>
                  <a:lnTo>
                    <a:pt x="1838" y="6791"/>
                  </a:lnTo>
                  <a:lnTo>
                    <a:pt x="1962" y="7452"/>
                  </a:lnTo>
                  <a:lnTo>
                    <a:pt x="2127" y="8422"/>
                  </a:lnTo>
                  <a:lnTo>
                    <a:pt x="2189" y="8670"/>
                  </a:lnTo>
                  <a:lnTo>
                    <a:pt x="2209" y="8732"/>
                  </a:lnTo>
                  <a:lnTo>
                    <a:pt x="2209" y="8752"/>
                  </a:lnTo>
                  <a:lnTo>
                    <a:pt x="2230" y="8670"/>
                  </a:lnTo>
                  <a:lnTo>
                    <a:pt x="2230" y="8401"/>
                  </a:lnTo>
                  <a:lnTo>
                    <a:pt x="2189" y="7989"/>
                  </a:lnTo>
                  <a:lnTo>
                    <a:pt x="2147" y="7431"/>
                  </a:lnTo>
                  <a:lnTo>
                    <a:pt x="2044" y="6771"/>
                  </a:lnTo>
                  <a:lnTo>
                    <a:pt x="1920" y="6007"/>
                  </a:lnTo>
                  <a:lnTo>
                    <a:pt x="1755" y="5161"/>
                  </a:lnTo>
                  <a:lnTo>
                    <a:pt x="1549" y="4273"/>
                  </a:lnTo>
                  <a:lnTo>
                    <a:pt x="1301" y="3386"/>
                  </a:lnTo>
                  <a:lnTo>
                    <a:pt x="1053" y="2560"/>
                  </a:lnTo>
                  <a:lnTo>
                    <a:pt x="806" y="1837"/>
                  </a:lnTo>
                  <a:lnTo>
                    <a:pt x="558" y="1198"/>
                  </a:lnTo>
                  <a:lnTo>
                    <a:pt x="352" y="702"/>
                  </a:lnTo>
                  <a:lnTo>
                    <a:pt x="166" y="310"/>
                  </a:lnTo>
                  <a:lnTo>
                    <a:pt x="42" y="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2801125" y="4720875"/>
              <a:ext cx="2668425" cy="468575"/>
            </a:xfrm>
            <a:custGeom>
              <a:rect b="b" l="l" r="r" t="t"/>
              <a:pathLst>
                <a:path extrusionOk="0" h="18743" w="106737">
                  <a:moveTo>
                    <a:pt x="106737" y="1"/>
                  </a:moveTo>
                  <a:lnTo>
                    <a:pt x="106489" y="166"/>
                  </a:lnTo>
                  <a:lnTo>
                    <a:pt x="105767" y="640"/>
                  </a:lnTo>
                  <a:lnTo>
                    <a:pt x="104611" y="1425"/>
                  </a:lnTo>
                  <a:lnTo>
                    <a:pt x="103868" y="1941"/>
                  </a:lnTo>
                  <a:lnTo>
                    <a:pt x="103001" y="2478"/>
                  </a:lnTo>
                  <a:lnTo>
                    <a:pt x="102051" y="3097"/>
                  </a:lnTo>
                  <a:lnTo>
                    <a:pt x="100978" y="3757"/>
                  </a:lnTo>
                  <a:lnTo>
                    <a:pt x="99801" y="4480"/>
                  </a:lnTo>
                  <a:lnTo>
                    <a:pt x="98522" y="5223"/>
                  </a:lnTo>
                  <a:lnTo>
                    <a:pt x="97139" y="5987"/>
                  </a:lnTo>
                  <a:lnTo>
                    <a:pt x="95652" y="6792"/>
                  </a:lnTo>
                  <a:lnTo>
                    <a:pt x="94063" y="7617"/>
                  </a:lnTo>
                  <a:lnTo>
                    <a:pt x="92391" y="8463"/>
                  </a:lnTo>
                  <a:lnTo>
                    <a:pt x="90595" y="9310"/>
                  </a:lnTo>
                  <a:lnTo>
                    <a:pt x="88717" y="10156"/>
                  </a:lnTo>
                  <a:lnTo>
                    <a:pt x="86735" y="10982"/>
                  </a:lnTo>
                  <a:lnTo>
                    <a:pt x="85703" y="11415"/>
                  </a:lnTo>
                  <a:lnTo>
                    <a:pt x="84651" y="11807"/>
                  </a:lnTo>
                  <a:lnTo>
                    <a:pt x="82504" y="12633"/>
                  </a:lnTo>
                  <a:lnTo>
                    <a:pt x="80254" y="13417"/>
                  </a:lnTo>
                  <a:lnTo>
                    <a:pt x="79676" y="13603"/>
                  </a:lnTo>
                  <a:lnTo>
                    <a:pt x="79098" y="13789"/>
                  </a:lnTo>
                  <a:lnTo>
                    <a:pt x="77901" y="14160"/>
                  </a:lnTo>
                  <a:lnTo>
                    <a:pt x="76704" y="14532"/>
                  </a:lnTo>
                  <a:lnTo>
                    <a:pt x="76105" y="14697"/>
                  </a:lnTo>
                  <a:lnTo>
                    <a:pt x="75486" y="14883"/>
                  </a:lnTo>
                  <a:lnTo>
                    <a:pt x="74247" y="15213"/>
                  </a:lnTo>
                  <a:lnTo>
                    <a:pt x="72988" y="15543"/>
                  </a:lnTo>
                  <a:lnTo>
                    <a:pt x="71709" y="15853"/>
                  </a:lnTo>
                  <a:lnTo>
                    <a:pt x="70429" y="16142"/>
                  </a:lnTo>
                  <a:lnTo>
                    <a:pt x="69108" y="16431"/>
                  </a:lnTo>
                  <a:lnTo>
                    <a:pt x="67787" y="16699"/>
                  </a:lnTo>
                  <a:lnTo>
                    <a:pt x="66424" y="16968"/>
                  </a:lnTo>
                  <a:lnTo>
                    <a:pt x="65062" y="17195"/>
                  </a:lnTo>
                  <a:lnTo>
                    <a:pt x="63700" y="17422"/>
                  </a:lnTo>
                  <a:lnTo>
                    <a:pt x="62296" y="17628"/>
                  </a:lnTo>
                  <a:lnTo>
                    <a:pt x="60893" y="17814"/>
                  </a:lnTo>
                  <a:lnTo>
                    <a:pt x="59468" y="17979"/>
                  </a:lnTo>
                  <a:lnTo>
                    <a:pt x="58044" y="18144"/>
                  </a:lnTo>
                  <a:lnTo>
                    <a:pt x="56599" y="18247"/>
                  </a:lnTo>
                  <a:lnTo>
                    <a:pt x="55154" y="18351"/>
                  </a:lnTo>
                  <a:lnTo>
                    <a:pt x="53689" y="18433"/>
                  </a:lnTo>
                  <a:lnTo>
                    <a:pt x="52203" y="18474"/>
                  </a:lnTo>
                  <a:lnTo>
                    <a:pt x="50758" y="18495"/>
                  </a:lnTo>
                  <a:lnTo>
                    <a:pt x="49313" y="18495"/>
                  </a:lnTo>
                  <a:lnTo>
                    <a:pt x="47868" y="18454"/>
                  </a:lnTo>
                  <a:lnTo>
                    <a:pt x="46444" y="18392"/>
                  </a:lnTo>
                  <a:lnTo>
                    <a:pt x="45019" y="18309"/>
                  </a:lnTo>
                  <a:lnTo>
                    <a:pt x="43616" y="18206"/>
                  </a:lnTo>
                  <a:lnTo>
                    <a:pt x="42233" y="18062"/>
                  </a:lnTo>
                  <a:lnTo>
                    <a:pt x="40850" y="17938"/>
                  </a:lnTo>
                  <a:lnTo>
                    <a:pt x="40169" y="17855"/>
                  </a:lnTo>
                  <a:lnTo>
                    <a:pt x="39488" y="17752"/>
                  </a:lnTo>
                  <a:lnTo>
                    <a:pt x="36825" y="17381"/>
                  </a:lnTo>
                  <a:lnTo>
                    <a:pt x="34224" y="16906"/>
                  </a:lnTo>
                  <a:lnTo>
                    <a:pt x="32944" y="16658"/>
                  </a:lnTo>
                  <a:lnTo>
                    <a:pt x="31685" y="16369"/>
                  </a:lnTo>
                  <a:lnTo>
                    <a:pt x="30447" y="16101"/>
                  </a:lnTo>
                  <a:lnTo>
                    <a:pt x="29229" y="15812"/>
                  </a:lnTo>
                  <a:lnTo>
                    <a:pt x="28032" y="15502"/>
                  </a:lnTo>
                  <a:lnTo>
                    <a:pt x="26855" y="15193"/>
                  </a:lnTo>
                  <a:lnTo>
                    <a:pt x="25699" y="14862"/>
                  </a:lnTo>
                  <a:lnTo>
                    <a:pt x="24564" y="14532"/>
                  </a:lnTo>
                  <a:lnTo>
                    <a:pt x="23449" y="14181"/>
                  </a:lnTo>
                  <a:lnTo>
                    <a:pt x="22376" y="13830"/>
                  </a:lnTo>
                  <a:lnTo>
                    <a:pt x="21303" y="13479"/>
                  </a:lnTo>
                  <a:lnTo>
                    <a:pt x="20250" y="13108"/>
                  </a:lnTo>
                  <a:lnTo>
                    <a:pt x="19239" y="12757"/>
                  </a:lnTo>
                  <a:lnTo>
                    <a:pt x="18227" y="12365"/>
                  </a:lnTo>
                  <a:lnTo>
                    <a:pt x="17257" y="11993"/>
                  </a:lnTo>
                  <a:lnTo>
                    <a:pt x="16307" y="11622"/>
                  </a:lnTo>
                  <a:lnTo>
                    <a:pt x="15399" y="11229"/>
                  </a:lnTo>
                  <a:lnTo>
                    <a:pt x="14491" y="10837"/>
                  </a:lnTo>
                  <a:lnTo>
                    <a:pt x="12778" y="10074"/>
                  </a:lnTo>
                  <a:lnTo>
                    <a:pt x="11168" y="9310"/>
                  </a:lnTo>
                  <a:lnTo>
                    <a:pt x="9640" y="8546"/>
                  </a:lnTo>
                  <a:lnTo>
                    <a:pt x="8237" y="7824"/>
                  </a:lnTo>
                  <a:lnTo>
                    <a:pt x="6936" y="7101"/>
                  </a:lnTo>
                  <a:lnTo>
                    <a:pt x="5760" y="6420"/>
                  </a:lnTo>
                  <a:lnTo>
                    <a:pt x="4686" y="5759"/>
                  </a:lnTo>
                  <a:lnTo>
                    <a:pt x="3716" y="5161"/>
                  </a:lnTo>
                  <a:lnTo>
                    <a:pt x="2849" y="4624"/>
                  </a:lnTo>
                  <a:lnTo>
                    <a:pt x="2106" y="4108"/>
                  </a:lnTo>
                  <a:lnTo>
                    <a:pt x="1487" y="3675"/>
                  </a:lnTo>
                  <a:lnTo>
                    <a:pt x="950" y="3303"/>
                  </a:lnTo>
                  <a:lnTo>
                    <a:pt x="249" y="2828"/>
                  </a:lnTo>
                  <a:lnTo>
                    <a:pt x="1" y="2663"/>
                  </a:lnTo>
                  <a:lnTo>
                    <a:pt x="228" y="2849"/>
                  </a:lnTo>
                  <a:lnTo>
                    <a:pt x="930" y="3344"/>
                  </a:lnTo>
                  <a:lnTo>
                    <a:pt x="2065" y="4170"/>
                  </a:lnTo>
                  <a:lnTo>
                    <a:pt x="2808" y="4686"/>
                  </a:lnTo>
                  <a:lnTo>
                    <a:pt x="3654" y="5243"/>
                  </a:lnTo>
                  <a:lnTo>
                    <a:pt x="4625" y="5863"/>
                  </a:lnTo>
                  <a:lnTo>
                    <a:pt x="5698" y="6523"/>
                  </a:lnTo>
                  <a:lnTo>
                    <a:pt x="6874" y="7204"/>
                  </a:lnTo>
                  <a:lnTo>
                    <a:pt x="8175" y="7947"/>
                  </a:lnTo>
                  <a:lnTo>
                    <a:pt x="9578" y="8691"/>
                  </a:lnTo>
                  <a:lnTo>
                    <a:pt x="11085" y="9454"/>
                  </a:lnTo>
                  <a:lnTo>
                    <a:pt x="12716" y="10218"/>
                  </a:lnTo>
                  <a:lnTo>
                    <a:pt x="14429" y="11002"/>
                  </a:lnTo>
                  <a:lnTo>
                    <a:pt x="15317" y="11395"/>
                  </a:lnTo>
                  <a:lnTo>
                    <a:pt x="16246" y="11787"/>
                  </a:lnTo>
                  <a:lnTo>
                    <a:pt x="17195" y="12179"/>
                  </a:lnTo>
                  <a:lnTo>
                    <a:pt x="18165" y="12550"/>
                  </a:lnTo>
                  <a:lnTo>
                    <a:pt x="19156" y="12922"/>
                  </a:lnTo>
                  <a:lnTo>
                    <a:pt x="20188" y="13294"/>
                  </a:lnTo>
                  <a:lnTo>
                    <a:pt x="21241" y="13665"/>
                  </a:lnTo>
                  <a:lnTo>
                    <a:pt x="22293" y="14037"/>
                  </a:lnTo>
                  <a:lnTo>
                    <a:pt x="23387" y="14388"/>
                  </a:lnTo>
                  <a:lnTo>
                    <a:pt x="24502" y="14738"/>
                  </a:lnTo>
                  <a:lnTo>
                    <a:pt x="25637" y="15069"/>
                  </a:lnTo>
                  <a:lnTo>
                    <a:pt x="26793" y="15399"/>
                  </a:lnTo>
                  <a:lnTo>
                    <a:pt x="27970" y="15709"/>
                  </a:lnTo>
                  <a:lnTo>
                    <a:pt x="29188" y="16018"/>
                  </a:lnTo>
                  <a:lnTo>
                    <a:pt x="30405" y="16328"/>
                  </a:lnTo>
                  <a:lnTo>
                    <a:pt x="31644" y="16596"/>
                  </a:lnTo>
                  <a:lnTo>
                    <a:pt x="32903" y="16885"/>
                  </a:lnTo>
                  <a:lnTo>
                    <a:pt x="34183" y="17133"/>
                  </a:lnTo>
                  <a:lnTo>
                    <a:pt x="36784" y="17608"/>
                  </a:lnTo>
                  <a:lnTo>
                    <a:pt x="39467" y="18000"/>
                  </a:lnTo>
                  <a:lnTo>
                    <a:pt x="40148" y="18082"/>
                  </a:lnTo>
                  <a:lnTo>
                    <a:pt x="40829" y="18186"/>
                  </a:lnTo>
                  <a:lnTo>
                    <a:pt x="42212" y="18309"/>
                  </a:lnTo>
                  <a:lnTo>
                    <a:pt x="43595" y="18454"/>
                  </a:lnTo>
                  <a:lnTo>
                    <a:pt x="44999" y="18557"/>
                  </a:lnTo>
                  <a:lnTo>
                    <a:pt x="46423" y="18640"/>
                  </a:lnTo>
                  <a:lnTo>
                    <a:pt x="47847" y="18702"/>
                  </a:lnTo>
                  <a:lnTo>
                    <a:pt x="49292" y="18743"/>
                  </a:lnTo>
                  <a:lnTo>
                    <a:pt x="50758" y="18743"/>
                  </a:lnTo>
                  <a:lnTo>
                    <a:pt x="52223" y="18722"/>
                  </a:lnTo>
                  <a:lnTo>
                    <a:pt x="53689" y="18681"/>
                  </a:lnTo>
                  <a:lnTo>
                    <a:pt x="55154" y="18598"/>
                  </a:lnTo>
                  <a:lnTo>
                    <a:pt x="56620" y="18495"/>
                  </a:lnTo>
                  <a:lnTo>
                    <a:pt x="58065" y="18392"/>
                  </a:lnTo>
                  <a:lnTo>
                    <a:pt x="59510" y="18227"/>
                  </a:lnTo>
                  <a:lnTo>
                    <a:pt x="60934" y="18062"/>
                  </a:lnTo>
                  <a:lnTo>
                    <a:pt x="62337" y="17876"/>
                  </a:lnTo>
                  <a:lnTo>
                    <a:pt x="63741" y="17669"/>
                  </a:lnTo>
                  <a:lnTo>
                    <a:pt x="65103" y="17442"/>
                  </a:lnTo>
                  <a:lnTo>
                    <a:pt x="66486" y="17195"/>
                  </a:lnTo>
                  <a:lnTo>
                    <a:pt x="67828" y="16947"/>
                  </a:lnTo>
                  <a:lnTo>
                    <a:pt x="69149" y="16679"/>
                  </a:lnTo>
                  <a:lnTo>
                    <a:pt x="70470" y="16390"/>
                  </a:lnTo>
                  <a:lnTo>
                    <a:pt x="71770" y="16080"/>
                  </a:lnTo>
                  <a:lnTo>
                    <a:pt x="73050" y="15770"/>
                  </a:lnTo>
                  <a:lnTo>
                    <a:pt x="74309" y="15440"/>
                  </a:lnTo>
                  <a:lnTo>
                    <a:pt x="75548" y="15089"/>
                  </a:lnTo>
                  <a:lnTo>
                    <a:pt x="76167" y="14924"/>
                  </a:lnTo>
                  <a:lnTo>
                    <a:pt x="76766" y="14738"/>
                  </a:lnTo>
                  <a:lnTo>
                    <a:pt x="77963" y="14367"/>
                  </a:lnTo>
                  <a:lnTo>
                    <a:pt x="79160" y="13995"/>
                  </a:lnTo>
                  <a:lnTo>
                    <a:pt x="79738" y="13810"/>
                  </a:lnTo>
                  <a:lnTo>
                    <a:pt x="80316" y="13624"/>
                  </a:lnTo>
                  <a:lnTo>
                    <a:pt x="82566" y="12839"/>
                  </a:lnTo>
                  <a:lnTo>
                    <a:pt x="84733" y="12014"/>
                  </a:lnTo>
                  <a:lnTo>
                    <a:pt x="85786" y="11601"/>
                  </a:lnTo>
                  <a:lnTo>
                    <a:pt x="86797" y="11167"/>
                  </a:lnTo>
                  <a:lnTo>
                    <a:pt x="88799" y="10342"/>
                  </a:lnTo>
                  <a:lnTo>
                    <a:pt x="90678" y="9475"/>
                  </a:lnTo>
                  <a:lnTo>
                    <a:pt x="92453" y="8629"/>
                  </a:lnTo>
                  <a:lnTo>
                    <a:pt x="94146" y="7762"/>
                  </a:lnTo>
                  <a:lnTo>
                    <a:pt x="95735" y="6936"/>
                  </a:lnTo>
                  <a:lnTo>
                    <a:pt x="97221" y="6131"/>
                  </a:lnTo>
                  <a:lnTo>
                    <a:pt x="98604" y="5326"/>
                  </a:lnTo>
                  <a:lnTo>
                    <a:pt x="99884" y="4583"/>
                  </a:lnTo>
                  <a:lnTo>
                    <a:pt x="101040" y="3860"/>
                  </a:lnTo>
                  <a:lnTo>
                    <a:pt x="102113" y="3200"/>
                  </a:lnTo>
                  <a:lnTo>
                    <a:pt x="103063" y="2560"/>
                  </a:lnTo>
                  <a:lnTo>
                    <a:pt x="103909" y="2003"/>
                  </a:lnTo>
                  <a:lnTo>
                    <a:pt x="104652" y="1487"/>
                  </a:lnTo>
                  <a:lnTo>
                    <a:pt x="105808" y="682"/>
                  </a:lnTo>
                  <a:lnTo>
                    <a:pt x="106510" y="186"/>
                  </a:lnTo>
                  <a:lnTo>
                    <a:pt x="106737"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4954525" y="4489700"/>
              <a:ext cx="562500" cy="974275"/>
            </a:xfrm>
            <a:custGeom>
              <a:rect b="b" l="l" r="r" t="t"/>
              <a:pathLst>
                <a:path extrusionOk="0" h="38971" w="22500">
                  <a:moveTo>
                    <a:pt x="22500" y="0"/>
                  </a:moveTo>
                  <a:lnTo>
                    <a:pt x="1" y="14367"/>
                  </a:lnTo>
                  <a:lnTo>
                    <a:pt x="9620" y="38971"/>
                  </a:lnTo>
                  <a:lnTo>
                    <a:pt x="16184" y="38971"/>
                  </a:lnTo>
                  <a:lnTo>
                    <a:pt x="17628" y="36824"/>
                  </a:lnTo>
                  <a:lnTo>
                    <a:pt x="19300" y="38971"/>
                  </a:lnTo>
                  <a:lnTo>
                    <a:pt x="21633" y="38971"/>
                  </a:lnTo>
                  <a:lnTo>
                    <a:pt x="22500" y="0"/>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3444625" y="4849375"/>
              <a:ext cx="520175" cy="614600"/>
            </a:xfrm>
            <a:custGeom>
              <a:rect b="b" l="l" r="r" t="t"/>
              <a:pathLst>
                <a:path extrusionOk="0" h="24584" w="20807">
                  <a:moveTo>
                    <a:pt x="19754" y="0"/>
                  </a:moveTo>
                  <a:lnTo>
                    <a:pt x="19341" y="21"/>
                  </a:lnTo>
                  <a:lnTo>
                    <a:pt x="18268" y="124"/>
                  </a:lnTo>
                  <a:lnTo>
                    <a:pt x="16906" y="310"/>
                  </a:lnTo>
                  <a:lnTo>
                    <a:pt x="15358" y="558"/>
                  </a:lnTo>
                  <a:lnTo>
                    <a:pt x="13624" y="847"/>
                  </a:lnTo>
                  <a:lnTo>
                    <a:pt x="11807" y="1156"/>
                  </a:lnTo>
                  <a:lnTo>
                    <a:pt x="9929" y="1507"/>
                  </a:lnTo>
                  <a:lnTo>
                    <a:pt x="6255" y="2209"/>
                  </a:lnTo>
                  <a:lnTo>
                    <a:pt x="3076" y="2828"/>
                  </a:lnTo>
                  <a:lnTo>
                    <a:pt x="1" y="3447"/>
                  </a:lnTo>
                  <a:lnTo>
                    <a:pt x="8133" y="24584"/>
                  </a:lnTo>
                  <a:lnTo>
                    <a:pt x="15605" y="24584"/>
                  </a:lnTo>
                  <a:lnTo>
                    <a:pt x="17133" y="22128"/>
                  </a:lnTo>
                  <a:lnTo>
                    <a:pt x="18598" y="24584"/>
                  </a:lnTo>
                  <a:lnTo>
                    <a:pt x="20456" y="24584"/>
                  </a:lnTo>
                  <a:lnTo>
                    <a:pt x="20559" y="20848"/>
                  </a:lnTo>
                  <a:lnTo>
                    <a:pt x="20662" y="16988"/>
                  </a:lnTo>
                  <a:lnTo>
                    <a:pt x="20766" y="12571"/>
                  </a:lnTo>
                  <a:lnTo>
                    <a:pt x="20786" y="10321"/>
                  </a:lnTo>
                  <a:lnTo>
                    <a:pt x="20807" y="8112"/>
                  </a:lnTo>
                  <a:lnTo>
                    <a:pt x="20807" y="6048"/>
                  </a:lnTo>
                  <a:lnTo>
                    <a:pt x="20786" y="4170"/>
                  </a:lnTo>
                  <a:lnTo>
                    <a:pt x="20745" y="2580"/>
                  </a:lnTo>
                  <a:lnTo>
                    <a:pt x="20724" y="1899"/>
                  </a:lnTo>
                  <a:lnTo>
                    <a:pt x="20683" y="1321"/>
                  </a:lnTo>
                  <a:lnTo>
                    <a:pt x="20642" y="826"/>
                  </a:lnTo>
                  <a:lnTo>
                    <a:pt x="20580" y="454"/>
                  </a:lnTo>
                  <a:lnTo>
                    <a:pt x="20518" y="186"/>
                  </a:lnTo>
                  <a:lnTo>
                    <a:pt x="20497" y="103"/>
                  </a:lnTo>
                  <a:lnTo>
                    <a:pt x="20456" y="62"/>
                  </a:lnTo>
                  <a:lnTo>
                    <a:pt x="20394" y="42"/>
                  </a:lnTo>
                  <a:lnTo>
                    <a:pt x="20311" y="21"/>
                  </a:lnTo>
                  <a:lnTo>
                    <a:pt x="20084" y="0"/>
                  </a:lnTo>
                  <a:close/>
                </a:path>
              </a:pathLst>
            </a:custGeom>
            <a:solidFill>
              <a:srgbClr val="698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5121200" y="3755375"/>
              <a:ext cx="696675" cy="1105875"/>
            </a:xfrm>
            <a:custGeom>
              <a:rect b="b" l="l" r="r" t="t"/>
              <a:pathLst>
                <a:path extrusionOk="0" h="44235" w="27867">
                  <a:moveTo>
                    <a:pt x="27867" y="1"/>
                  </a:moveTo>
                  <a:lnTo>
                    <a:pt x="27846" y="145"/>
                  </a:lnTo>
                  <a:lnTo>
                    <a:pt x="27784" y="537"/>
                  </a:lnTo>
                  <a:lnTo>
                    <a:pt x="27578" y="2106"/>
                  </a:lnTo>
                  <a:lnTo>
                    <a:pt x="27454" y="3241"/>
                  </a:lnTo>
                  <a:lnTo>
                    <a:pt x="27351" y="3902"/>
                  </a:lnTo>
                  <a:lnTo>
                    <a:pt x="27206" y="4583"/>
                  </a:lnTo>
                  <a:lnTo>
                    <a:pt x="26938" y="6131"/>
                  </a:lnTo>
                  <a:lnTo>
                    <a:pt x="26773" y="6957"/>
                  </a:lnTo>
                  <a:lnTo>
                    <a:pt x="26566" y="7824"/>
                  </a:lnTo>
                  <a:lnTo>
                    <a:pt x="26112" y="9702"/>
                  </a:lnTo>
                  <a:lnTo>
                    <a:pt x="25968" y="10198"/>
                  </a:lnTo>
                  <a:lnTo>
                    <a:pt x="25823" y="10693"/>
                  </a:lnTo>
                  <a:lnTo>
                    <a:pt x="25513" y="11704"/>
                  </a:lnTo>
                  <a:lnTo>
                    <a:pt x="25348" y="12220"/>
                  </a:lnTo>
                  <a:lnTo>
                    <a:pt x="25183" y="12757"/>
                  </a:lnTo>
                  <a:lnTo>
                    <a:pt x="24812" y="13830"/>
                  </a:lnTo>
                  <a:lnTo>
                    <a:pt x="23986" y="16039"/>
                  </a:lnTo>
                  <a:lnTo>
                    <a:pt x="23511" y="17174"/>
                  </a:lnTo>
                  <a:lnTo>
                    <a:pt x="22995" y="18330"/>
                  </a:lnTo>
                  <a:lnTo>
                    <a:pt x="22459" y="19486"/>
                  </a:lnTo>
                  <a:lnTo>
                    <a:pt x="21881" y="20663"/>
                  </a:lnTo>
                  <a:lnTo>
                    <a:pt x="21261" y="21860"/>
                  </a:lnTo>
                  <a:lnTo>
                    <a:pt x="20621" y="23057"/>
                  </a:lnTo>
                  <a:lnTo>
                    <a:pt x="19920" y="24234"/>
                  </a:lnTo>
                  <a:lnTo>
                    <a:pt x="19197" y="25431"/>
                  </a:lnTo>
                  <a:lnTo>
                    <a:pt x="18434" y="26607"/>
                  </a:lnTo>
                  <a:lnTo>
                    <a:pt x="17670" y="27743"/>
                  </a:lnTo>
                  <a:lnTo>
                    <a:pt x="16865" y="28837"/>
                  </a:lnTo>
                  <a:lnTo>
                    <a:pt x="16060" y="29910"/>
                  </a:lnTo>
                  <a:lnTo>
                    <a:pt x="15255" y="30921"/>
                  </a:lnTo>
                  <a:lnTo>
                    <a:pt x="14429" y="31933"/>
                  </a:lnTo>
                  <a:lnTo>
                    <a:pt x="13624" y="32882"/>
                  </a:lnTo>
                  <a:lnTo>
                    <a:pt x="12798" y="33811"/>
                  </a:lnTo>
                  <a:lnTo>
                    <a:pt x="11168" y="35504"/>
                  </a:lnTo>
                  <a:lnTo>
                    <a:pt x="10363" y="36309"/>
                  </a:lnTo>
                  <a:lnTo>
                    <a:pt x="9950" y="36680"/>
                  </a:lnTo>
                  <a:lnTo>
                    <a:pt x="9537" y="37052"/>
                  </a:lnTo>
                  <a:lnTo>
                    <a:pt x="8773" y="37774"/>
                  </a:lnTo>
                  <a:lnTo>
                    <a:pt x="8381" y="38125"/>
                  </a:lnTo>
                  <a:lnTo>
                    <a:pt x="8010" y="38455"/>
                  </a:lnTo>
                  <a:lnTo>
                    <a:pt x="6503" y="39673"/>
                  </a:lnTo>
                  <a:lnTo>
                    <a:pt x="5822" y="40251"/>
                  </a:lnTo>
                  <a:lnTo>
                    <a:pt x="5141" y="40767"/>
                  </a:lnTo>
                  <a:lnTo>
                    <a:pt x="3861" y="41675"/>
                  </a:lnTo>
                  <a:lnTo>
                    <a:pt x="3303" y="42088"/>
                  </a:lnTo>
                  <a:lnTo>
                    <a:pt x="2767" y="42460"/>
                  </a:lnTo>
                  <a:lnTo>
                    <a:pt x="1797" y="43079"/>
                  </a:lnTo>
                  <a:lnTo>
                    <a:pt x="476" y="43925"/>
                  </a:lnTo>
                  <a:lnTo>
                    <a:pt x="125" y="44152"/>
                  </a:lnTo>
                  <a:lnTo>
                    <a:pt x="1" y="44235"/>
                  </a:lnTo>
                  <a:lnTo>
                    <a:pt x="145" y="44173"/>
                  </a:lnTo>
                  <a:lnTo>
                    <a:pt x="496" y="43967"/>
                  </a:lnTo>
                  <a:lnTo>
                    <a:pt x="1859" y="43162"/>
                  </a:lnTo>
                  <a:lnTo>
                    <a:pt x="2829" y="42563"/>
                  </a:lnTo>
                  <a:lnTo>
                    <a:pt x="3365" y="42192"/>
                  </a:lnTo>
                  <a:lnTo>
                    <a:pt x="3943" y="41779"/>
                  </a:lnTo>
                  <a:lnTo>
                    <a:pt x="5223" y="40891"/>
                  </a:lnTo>
                  <a:lnTo>
                    <a:pt x="5925" y="40375"/>
                  </a:lnTo>
                  <a:lnTo>
                    <a:pt x="6627" y="39818"/>
                  </a:lnTo>
                  <a:lnTo>
                    <a:pt x="8134" y="38600"/>
                  </a:lnTo>
                  <a:lnTo>
                    <a:pt x="8505" y="38270"/>
                  </a:lnTo>
                  <a:lnTo>
                    <a:pt x="8897" y="37919"/>
                  </a:lnTo>
                  <a:lnTo>
                    <a:pt x="9682" y="37217"/>
                  </a:lnTo>
                  <a:lnTo>
                    <a:pt x="10094" y="36845"/>
                  </a:lnTo>
                  <a:lnTo>
                    <a:pt x="10507" y="36474"/>
                  </a:lnTo>
                  <a:lnTo>
                    <a:pt x="11312" y="35669"/>
                  </a:lnTo>
                  <a:lnTo>
                    <a:pt x="12964" y="33956"/>
                  </a:lnTo>
                  <a:lnTo>
                    <a:pt x="13789" y="33047"/>
                  </a:lnTo>
                  <a:lnTo>
                    <a:pt x="14615" y="32077"/>
                  </a:lnTo>
                  <a:lnTo>
                    <a:pt x="15441" y="31087"/>
                  </a:lnTo>
                  <a:lnTo>
                    <a:pt x="16266" y="30054"/>
                  </a:lnTo>
                  <a:lnTo>
                    <a:pt x="17071" y="28981"/>
                  </a:lnTo>
                  <a:lnTo>
                    <a:pt x="17856" y="27887"/>
                  </a:lnTo>
                  <a:lnTo>
                    <a:pt x="18640" y="26731"/>
                  </a:lnTo>
                  <a:lnTo>
                    <a:pt x="19424" y="25575"/>
                  </a:lnTo>
                  <a:lnTo>
                    <a:pt x="20147" y="24378"/>
                  </a:lnTo>
                  <a:lnTo>
                    <a:pt x="20828" y="23160"/>
                  </a:lnTo>
                  <a:lnTo>
                    <a:pt x="21488" y="21963"/>
                  </a:lnTo>
                  <a:lnTo>
                    <a:pt x="22087" y="20787"/>
                  </a:lnTo>
                  <a:lnTo>
                    <a:pt x="22665" y="19589"/>
                  </a:lnTo>
                  <a:lnTo>
                    <a:pt x="23222" y="18433"/>
                  </a:lnTo>
                  <a:lnTo>
                    <a:pt x="23718" y="17278"/>
                  </a:lnTo>
                  <a:lnTo>
                    <a:pt x="24192" y="16122"/>
                  </a:lnTo>
                  <a:lnTo>
                    <a:pt x="25018" y="13892"/>
                  </a:lnTo>
                  <a:lnTo>
                    <a:pt x="25390" y="12819"/>
                  </a:lnTo>
                  <a:lnTo>
                    <a:pt x="25555" y="12282"/>
                  </a:lnTo>
                  <a:lnTo>
                    <a:pt x="25699" y="11766"/>
                  </a:lnTo>
                  <a:lnTo>
                    <a:pt x="26009" y="10734"/>
                  </a:lnTo>
                  <a:lnTo>
                    <a:pt x="26153" y="10239"/>
                  </a:lnTo>
                  <a:lnTo>
                    <a:pt x="26298" y="9743"/>
                  </a:lnTo>
                  <a:lnTo>
                    <a:pt x="26731" y="7865"/>
                  </a:lnTo>
                  <a:lnTo>
                    <a:pt x="26938" y="6998"/>
                  </a:lnTo>
                  <a:lnTo>
                    <a:pt x="27103" y="6152"/>
                  </a:lnTo>
                  <a:lnTo>
                    <a:pt x="27351" y="4604"/>
                  </a:lnTo>
                  <a:lnTo>
                    <a:pt x="27474" y="3902"/>
                  </a:lnTo>
                  <a:lnTo>
                    <a:pt x="27578" y="3262"/>
                  </a:lnTo>
                  <a:lnTo>
                    <a:pt x="27681" y="2127"/>
                  </a:lnTo>
                  <a:lnTo>
                    <a:pt x="27825" y="558"/>
                  </a:lnTo>
                  <a:lnTo>
                    <a:pt x="27867" y="145"/>
                  </a:lnTo>
                  <a:lnTo>
                    <a:pt x="278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5003550" y="2905475"/>
              <a:ext cx="652800" cy="1403125"/>
            </a:xfrm>
            <a:custGeom>
              <a:rect b="b" l="l" r="r" t="t"/>
              <a:pathLst>
                <a:path extrusionOk="0" h="56125" w="26112">
                  <a:moveTo>
                    <a:pt x="6771" y="1"/>
                  </a:moveTo>
                  <a:lnTo>
                    <a:pt x="6420" y="21"/>
                  </a:lnTo>
                  <a:lnTo>
                    <a:pt x="6090" y="63"/>
                  </a:lnTo>
                  <a:lnTo>
                    <a:pt x="5760" y="124"/>
                  </a:lnTo>
                  <a:lnTo>
                    <a:pt x="5450" y="186"/>
                  </a:lnTo>
                  <a:lnTo>
                    <a:pt x="5120" y="290"/>
                  </a:lnTo>
                  <a:lnTo>
                    <a:pt x="4810" y="393"/>
                  </a:lnTo>
                  <a:lnTo>
                    <a:pt x="4500" y="496"/>
                  </a:lnTo>
                  <a:lnTo>
                    <a:pt x="4191" y="620"/>
                  </a:lnTo>
                  <a:lnTo>
                    <a:pt x="3902" y="764"/>
                  </a:lnTo>
                  <a:lnTo>
                    <a:pt x="3613" y="929"/>
                  </a:lnTo>
                  <a:lnTo>
                    <a:pt x="3324" y="1095"/>
                  </a:lnTo>
                  <a:lnTo>
                    <a:pt x="3056" y="1280"/>
                  </a:lnTo>
                  <a:lnTo>
                    <a:pt x="2787" y="1466"/>
                  </a:lnTo>
                  <a:lnTo>
                    <a:pt x="2519" y="1673"/>
                  </a:lnTo>
                  <a:lnTo>
                    <a:pt x="2271" y="1900"/>
                  </a:lnTo>
                  <a:lnTo>
                    <a:pt x="2044" y="2127"/>
                  </a:lnTo>
                  <a:lnTo>
                    <a:pt x="1817" y="2374"/>
                  </a:lnTo>
                  <a:lnTo>
                    <a:pt x="1590" y="2622"/>
                  </a:lnTo>
                  <a:lnTo>
                    <a:pt x="1404" y="2890"/>
                  </a:lnTo>
                  <a:lnTo>
                    <a:pt x="1198" y="3159"/>
                  </a:lnTo>
                  <a:lnTo>
                    <a:pt x="1012" y="3427"/>
                  </a:lnTo>
                  <a:lnTo>
                    <a:pt x="847" y="3737"/>
                  </a:lnTo>
                  <a:lnTo>
                    <a:pt x="702" y="4026"/>
                  </a:lnTo>
                  <a:lnTo>
                    <a:pt x="558" y="4335"/>
                  </a:lnTo>
                  <a:lnTo>
                    <a:pt x="434" y="4666"/>
                  </a:lnTo>
                  <a:lnTo>
                    <a:pt x="331" y="4975"/>
                  </a:lnTo>
                  <a:lnTo>
                    <a:pt x="228" y="5305"/>
                  </a:lnTo>
                  <a:lnTo>
                    <a:pt x="145" y="5656"/>
                  </a:lnTo>
                  <a:lnTo>
                    <a:pt x="83" y="6007"/>
                  </a:lnTo>
                  <a:lnTo>
                    <a:pt x="42" y="6358"/>
                  </a:lnTo>
                  <a:lnTo>
                    <a:pt x="21" y="6730"/>
                  </a:lnTo>
                  <a:lnTo>
                    <a:pt x="1" y="6833"/>
                  </a:lnTo>
                  <a:lnTo>
                    <a:pt x="1" y="7473"/>
                  </a:lnTo>
                  <a:lnTo>
                    <a:pt x="21" y="8113"/>
                  </a:lnTo>
                  <a:lnTo>
                    <a:pt x="63" y="8753"/>
                  </a:lnTo>
                  <a:lnTo>
                    <a:pt x="145" y="9392"/>
                  </a:lnTo>
                  <a:lnTo>
                    <a:pt x="248" y="10032"/>
                  </a:lnTo>
                  <a:lnTo>
                    <a:pt x="393" y="10672"/>
                  </a:lnTo>
                  <a:lnTo>
                    <a:pt x="558" y="11291"/>
                  </a:lnTo>
                  <a:lnTo>
                    <a:pt x="744" y="11911"/>
                  </a:lnTo>
                  <a:lnTo>
                    <a:pt x="950" y="12530"/>
                  </a:lnTo>
                  <a:lnTo>
                    <a:pt x="1177" y="13149"/>
                  </a:lnTo>
                  <a:lnTo>
                    <a:pt x="1425" y="13748"/>
                  </a:lnTo>
                  <a:lnTo>
                    <a:pt x="1693" y="14346"/>
                  </a:lnTo>
                  <a:lnTo>
                    <a:pt x="1962" y="14945"/>
                  </a:lnTo>
                  <a:lnTo>
                    <a:pt x="2251" y="15544"/>
                  </a:lnTo>
                  <a:lnTo>
                    <a:pt x="2870" y="16699"/>
                  </a:lnTo>
                  <a:lnTo>
                    <a:pt x="3489" y="17835"/>
                  </a:lnTo>
                  <a:lnTo>
                    <a:pt x="4150" y="18949"/>
                  </a:lnTo>
                  <a:lnTo>
                    <a:pt x="5471" y="21199"/>
                  </a:lnTo>
                  <a:lnTo>
                    <a:pt x="6111" y="22334"/>
                  </a:lnTo>
                  <a:lnTo>
                    <a:pt x="6730" y="23470"/>
                  </a:lnTo>
                  <a:lnTo>
                    <a:pt x="7019" y="24048"/>
                  </a:lnTo>
                  <a:lnTo>
                    <a:pt x="7308" y="24626"/>
                  </a:lnTo>
                  <a:lnTo>
                    <a:pt x="7576" y="25224"/>
                  </a:lnTo>
                  <a:lnTo>
                    <a:pt x="7824" y="25823"/>
                  </a:lnTo>
                  <a:lnTo>
                    <a:pt x="8009" y="26318"/>
                  </a:lnTo>
                  <a:lnTo>
                    <a:pt x="8195" y="26834"/>
                  </a:lnTo>
                  <a:lnTo>
                    <a:pt x="8360" y="27330"/>
                  </a:lnTo>
                  <a:lnTo>
                    <a:pt x="8526" y="27846"/>
                  </a:lnTo>
                  <a:lnTo>
                    <a:pt x="8670" y="28362"/>
                  </a:lnTo>
                  <a:lnTo>
                    <a:pt x="8815" y="28878"/>
                  </a:lnTo>
                  <a:lnTo>
                    <a:pt x="8918" y="29394"/>
                  </a:lnTo>
                  <a:lnTo>
                    <a:pt x="9042" y="29930"/>
                  </a:lnTo>
                  <a:lnTo>
                    <a:pt x="9227" y="30983"/>
                  </a:lnTo>
                  <a:lnTo>
                    <a:pt x="9351" y="32036"/>
                  </a:lnTo>
                  <a:lnTo>
                    <a:pt x="9434" y="33109"/>
                  </a:lnTo>
                  <a:lnTo>
                    <a:pt x="9475" y="34183"/>
                  </a:lnTo>
                  <a:lnTo>
                    <a:pt x="9454" y="35256"/>
                  </a:lnTo>
                  <a:lnTo>
                    <a:pt x="9392" y="36309"/>
                  </a:lnTo>
                  <a:lnTo>
                    <a:pt x="9289" y="37382"/>
                  </a:lnTo>
                  <a:lnTo>
                    <a:pt x="9124" y="38435"/>
                  </a:lnTo>
                  <a:lnTo>
                    <a:pt x="9042" y="38971"/>
                  </a:lnTo>
                  <a:lnTo>
                    <a:pt x="8918" y="39487"/>
                  </a:lnTo>
                  <a:lnTo>
                    <a:pt x="8815" y="40003"/>
                  </a:lnTo>
                  <a:lnTo>
                    <a:pt x="8670" y="40519"/>
                  </a:lnTo>
                  <a:lnTo>
                    <a:pt x="8526" y="41035"/>
                  </a:lnTo>
                  <a:lnTo>
                    <a:pt x="8360" y="41551"/>
                  </a:lnTo>
                  <a:lnTo>
                    <a:pt x="8195" y="42068"/>
                  </a:lnTo>
                  <a:lnTo>
                    <a:pt x="8009" y="42563"/>
                  </a:lnTo>
                  <a:lnTo>
                    <a:pt x="7493" y="43843"/>
                  </a:lnTo>
                  <a:lnTo>
                    <a:pt x="6977" y="45164"/>
                  </a:lnTo>
                  <a:lnTo>
                    <a:pt x="6709" y="45804"/>
                  </a:lnTo>
                  <a:lnTo>
                    <a:pt x="6482" y="46464"/>
                  </a:lnTo>
                  <a:lnTo>
                    <a:pt x="6255" y="47125"/>
                  </a:lnTo>
                  <a:lnTo>
                    <a:pt x="6069" y="47785"/>
                  </a:lnTo>
                  <a:lnTo>
                    <a:pt x="5925" y="48446"/>
                  </a:lnTo>
                  <a:lnTo>
                    <a:pt x="5822" y="49106"/>
                  </a:lnTo>
                  <a:lnTo>
                    <a:pt x="5780" y="49436"/>
                  </a:lnTo>
                  <a:lnTo>
                    <a:pt x="5760" y="49746"/>
                  </a:lnTo>
                  <a:lnTo>
                    <a:pt x="5760" y="50076"/>
                  </a:lnTo>
                  <a:lnTo>
                    <a:pt x="5780" y="50407"/>
                  </a:lnTo>
                  <a:lnTo>
                    <a:pt x="5801" y="50737"/>
                  </a:lnTo>
                  <a:lnTo>
                    <a:pt x="5842" y="51067"/>
                  </a:lnTo>
                  <a:lnTo>
                    <a:pt x="5904" y="51377"/>
                  </a:lnTo>
                  <a:lnTo>
                    <a:pt x="5987" y="51707"/>
                  </a:lnTo>
                  <a:lnTo>
                    <a:pt x="6090" y="52037"/>
                  </a:lnTo>
                  <a:lnTo>
                    <a:pt x="6214" y="52347"/>
                  </a:lnTo>
                  <a:lnTo>
                    <a:pt x="6358" y="52677"/>
                  </a:lnTo>
                  <a:lnTo>
                    <a:pt x="6523" y="52987"/>
                  </a:lnTo>
                  <a:lnTo>
                    <a:pt x="6750" y="53358"/>
                  </a:lnTo>
                  <a:lnTo>
                    <a:pt x="7019" y="53709"/>
                  </a:lnTo>
                  <a:lnTo>
                    <a:pt x="7287" y="54039"/>
                  </a:lnTo>
                  <a:lnTo>
                    <a:pt x="7576" y="54328"/>
                  </a:lnTo>
                  <a:lnTo>
                    <a:pt x="7886" y="54617"/>
                  </a:lnTo>
                  <a:lnTo>
                    <a:pt x="8216" y="54865"/>
                  </a:lnTo>
                  <a:lnTo>
                    <a:pt x="8567" y="55113"/>
                  </a:lnTo>
                  <a:lnTo>
                    <a:pt x="8938" y="55319"/>
                  </a:lnTo>
                  <a:lnTo>
                    <a:pt x="9310" y="55505"/>
                  </a:lnTo>
                  <a:lnTo>
                    <a:pt x="9702" y="55670"/>
                  </a:lnTo>
                  <a:lnTo>
                    <a:pt x="10094" y="55794"/>
                  </a:lnTo>
                  <a:lnTo>
                    <a:pt x="10507" y="55918"/>
                  </a:lnTo>
                  <a:lnTo>
                    <a:pt x="10920" y="56000"/>
                  </a:lnTo>
                  <a:lnTo>
                    <a:pt x="11353" y="56062"/>
                  </a:lnTo>
                  <a:lnTo>
                    <a:pt x="11787" y="56104"/>
                  </a:lnTo>
                  <a:lnTo>
                    <a:pt x="12220" y="56124"/>
                  </a:lnTo>
                  <a:lnTo>
                    <a:pt x="12551" y="56104"/>
                  </a:lnTo>
                  <a:lnTo>
                    <a:pt x="12881" y="56083"/>
                  </a:lnTo>
                  <a:lnTo>
                    <a:pt x="13335" y="56042"/>
                  </a:lnTo>
                  <a:lnTo>
                    <a:pt x="13768" y="55959"/>
                  </a:lnTo>
                  <a:lnTo>
                    <a:pt x="14202" y="55856"/>
                  </a:lnTo>
                  <a:lnTo>
                    <a:pt x="14615" y="55732"/>
                  </a:lnTo>
                  <a:lnTo>
                    <a:pt x="15007" y="55608"/>
                  </a:lnTo>
                  <a:lnTo>
                    <a:pt x="15399" y="55443"/>
                  </a:lnTo>
                  <a:lnTo>
                    <a:pt x="15771" y="55278"/>
                  </a:lnTo>
                  <a:lnTo>
                    <a:pt x="16142" y="55072"/>
                  </a:lnTo>
                  <a:lnTo>
                    <a:pt x="16493" y="54865"/>
                  </a:lnTo>
                  <a:lnTo>
                    <a:pt x="16844" y="54638"/>
                  </a:lnTo>
                  <a:lnTo>
                    <a:pt x="17174" y="54390"/>
                  </a:lnTo>
                  <a:lnTo>
                    <a:pt x="17504" y="54143"/>
                  </a:lnTo>
                  <a:lnTo>
                    <a:pt x="17814" y="53874"/>
                  </a:lnTo>
                  <a:lnTo>
                    <a:pt x="18124" y="53585"/>
                  </a:lnTo>
                  <a:lnTo>
                    <a:pt x="18413" y="53296"/>
                  </a:lnTo>
                  <a:lnTo>
                    <a:pt x="18722" y="52987"/>
                  </a:lnTo>
                  <a:lnTo>
                    <a:pt x="19280" y="52347"/>
                  </a:lnTo>
                  <a:lnTo>
                    <a:pt x="19816" y="51666"/>
                  </a:lnTo>
                  <a:lnTo>
                    <a:pt x="20312" y="50964"/>
                  </a:lnTo>
                  <a:lnTo>
                    <a:pt x="20807" y="50241"/>
                  </a:lnTo>
                  <a:lnTo>
                    <a:pt x="21282" y="49498"/>
                  </a:lnTo>
                  <a:lnTo>
                    <a:pt x="21736" y="48735"/>
                  </a:lnTo>
                  <a:lnTo>
                    <a:pt x="22623" y="47228"/>
                  </a:lnTo>
                  <a:lnTo>
                    <a:pt x="22954" y="46609"/>
                  </a:lnTo>
                  <a:lnTo>
                    <a:pt x="23305" y="45927"/>
                  </a:lnTo>
                  <a:lnTo>
                    <a:pt x="23614" y="45246"/>
                  </a:lnTo>
                  <a:lnTo>
                    <a:pt x="23924" y="44524"/>
                  </a:lnTo>
                  <a:lnTo>
                    <a:pt x="24234" y="43760"/>
                  </a:lnTo>
                  <a:lnTo>
                    <a:pt x="24522" y="42996"/>
                  </a:lnTo>
                  <a:lnTo>
                    <a:pt x="24770" y="42212"/>
                  </a:lnTo>
                  <a:lnTo>
                    <a:pt x="25018" y="41428"/>
                  </a:lnTo>
                  <a:lnTo>
                    <a:pt x="25245" y="40623"/>
                  </a:lnTo>
                  <a:lnTo>
                    <a:pt x="25451" y="39818"/>
                  </a:lnTo>
                  <a:lnTo>
                    <a:pt x="25637" y="39013"/>
                  </a:lnTo>
                  <a:lnTo>
                    <a:pt x="25782" y="38228"/>
                  </a:lnTo>
                  <a:lnTo>
                    <a:pt x="25905" y="37444"/>
                  </a:lnTo>
                  <a:lnTo>
                    <a:pt x="26009" y="36680"/>
                  </a:lnTo>
                  <a:lnTo>
                    <a:pt x="26071" y="35916"/>
                  </a:lnTo>
                  <a:lnTo>
                    <a:pt x="26091" y="35194"/>
                  </a:lnTo>
                  <a:lnTo>
                    <a:pt x="26112" y="33749"/>
                  </a:lnTo>
                  <a:lnTo>
                    <a:pt x="26112" y="32304"/>
                  </a:lnTo>
                  <a:lnTo>
                    <a:pt x="26050" y="30901"/>
                  </a:lnTo>
                  <a:lnTo>
                    <a:pt x="25967" y="29497"/>
                  </a:lnTo>
                  <a:lnTo>
                    <a:pt x="25864" y="28114"/>
                  </a:lnTo>
                  <a:lnTo>
                    <a:pt x="25720" y="26731"/>
                  </a:lnTo>
                  <a:lnTo>
                    <a:pt x="25534" y="25369"/>
                  </a:lnTo>
                  <a:lnTo>
                    <a:pt x="25307" y="24006"/>
                  </a:lnTo>
                  <a:lnTo>
                    <a:pt x="25039" y="22665"/>
                  </a:lnTo>
                  <a:lnTo>
                    <a:pt x="24750" y="21323"/>
                  </a:lnTo>
                  <a:lnTo>
                    <a:pt x="24419" y="19981"/>
                  </a:lnTo>
                  <a:lnTo>
                    <a:pt x="24048" y="18640"/>
                  </a:lnTo>
                  <a:lnTo>
                    <a:pt x="23635" y="17298"/>
                  </a:lnTo>
                  <a:lnTo>
                    <a:pt x="23181" y="15956"/>
                  </a:lnTo>
                  <a:lnTo>
                    <a:pt x="22706" y="14615"/>
                  </a:lnTo>
                  <a:lnTo>
                    <a:pt x="22169" y="13252"/>
                  </a:lnTo>
                  <a:lnTo>
                    <a:pt x="21963" y="12757"/>
                  </a:lnTo>
                  <a:lnTo>
                    <a:pt x="21736" y="12241"/>
                  </a:lnTo>
                  <a:lnTo>
                    <a:pt x="21488" y="11746"/>
                  </a:lnTo>
                  <a:lnTo>
                    <a:pt x="21241" y="11250"/>
                  </a:lnTo>
                  <a:lnTo>
                    <a:pt x="20972" y="10755"/>
                  </a:lnTo>
                  <a:lnTo>
                    <a:pt x="20683" y="10259"/>
                  </a:lnTo>
                  <a:lnTo>
                    <a:pt x="20394" y="9785"/>
                  </a:lnTo>
                  <a:lnTo>
                    <a:pt x="20085" y="9289"/>
                  </a:lnTo>
                  <a:lnTo>
                    <a:pt x="19754" y="8814"/>
                  </a:lnTo>
                  <a:lnTo>
                    <a:pt x="19424" y="8360"/>
                  </a:lnTo>
                  <a:lnTo>
                    <a:pt x="19073" y="7886"/>
                  </a:lnTo>
                  <a:lnTo>
                    <a:pt x="18722" y="7431"/>
                  </a:lnTo>
                  <a:lnTo>
                    <a:pt x="18351" y="6998"/>
                  </a:lnTo>
                  <a:lnTo>
                    <a:pt x="17979" y="6544"/>
                  </a:lnTo>
                  <a:lnTo>
                    <a:pt x="17587" y="6110"/>
                  </a:lnTo>
                  <a:lnTo>
                    <a:pt x="17195" y="5698"/>
                  </a:lnTo>
                  <a:lnTo>
                    <a:pt x="16782" y="5285"/>
                  </a:lnTo>
                  <a:lnTo>
                    <a:pt x="16369" y="4872"/>
                  </a:lnTo>
                  <a:lnTo>
                    <a:pt x="15936" y="4480"/>
                  </a:lnTo>
                  <a:lnTo>
                    <a:pt x="15502" y="4108"/>
                  </a:lnTo>
                  <a:lnTo>
                    <a:pt x="15069" y="3737"/>
                  </a:lnTo>
                  <a:lnTo>
                    <a:pt x="14615" y="3365"/>
                  </a:lnTo>
                  <a:lnTo>
                    <a:pt x="14161" y="3014"/>
                  </a:lnTo>
                  <a:lnTo>
                    <a:pt x="13686" y="2684"/>
                  </a:lnTo>
                  <a:lnTo>
                    <a:pt x="13211" y="2354"/>
                  </a:lnTo>
                  <a:lnTo>
                    <a:pt x="12736" y="2044"/>
                  </a:lnTo>
                  <a:lnTo>
                    <a:pt x="12241" y="1755"/>
                  </a:lnTo>
                  <a:lnTo>
                    <a:pt x="11746" y="1487"/>
                  </a:lnTo>
                  <a:lnTo>
                    <a:pt x="11250" y="1218"/>
                  </a:lnTo>
                  <a:lnTo>
                    <a:pt x="10755" y="971"/>
                  </a:lnTo>
                  <a:lnTo>
                    <a:pt x="10239" y="723"/>
                  </a:lnTo>
                  <a:lnTo>
                    <a:pt x="9723" y="517"/>
                  </a:lnTo>
                  <a:lnTo>
                    <a:pt x="9392" y="393"/>
                  </a:lnTo>
                  <a:lnTo>
                    <a:pt x="9062" y="290"/>
                  </a:lnTo>
                  <a:lnTo>
                    <a:pt x="8732" y="186"/>
                  </a:lnTo>
                  <a:lnTo>
                    <a:pt x="8422" y="124"/>
                  </a:lnTo>
                  <a:lnTo>
                    <a:pt x="8092" y="63"/>
                  </a:lnTo>
                  <a:lnTo>
                    <a:pt x="7762" y="21"/>
                  </a:lnTo>
                  <a:lnTo>
                    <a:pt x="7432" y="1"/>
                  </a:lnTo>
                  <a:close/>
                </a:path>
              </a:pathLst>
            </a:custGeom>
            <a:solidFill>
              <a:srgbClr val="FFFFFF">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5003550" y="2905475"/>
              <a:ext cx="652800" cy="1403125"/>
            </a:xfrm>
            <a:custGeom>
              <a:rect b="b" l="l" r="r" t="t"/>
              <a:pathLst>
                <a:path extrusionOk="0" fill="none" h="56125" w="26112">
                  <a:moveTo>
                    <a:pt x="7101" y="1"/>
                  </a:moveTo>
                  <a:lnTo>
                    <a:pt x="7101" y="1"/>
                  </a:lnTo>
                  <a:lnTo>
                    <a:pt x="6771" y="1"/>
                  </a:lnTo>
                  <a:lnTo>
                    <a:pt x="6420" y="21"/>
                  </a:lnTo>
                  <a:lnTo>
                    <a:pt x="6090" y="63"/>
                  </a:lnTo>
                  <a:lnTo>
                    <a:pt x="5760" y="124"/>
                  </a:lnTo>
                  <a:lnTo>
                    <a:pt x="5450" y="186"/>
                  </a:lnTo>
                  <a:lnTo>
                    <a:pt x="5120" y="290"/>
                  </a:lnTo>
                  <a:lnTo>
                    <a:pt x="4810" y="393"/>
                  </a:lnTo>
                  <a:lnTo>
                    <a:pt x="4500" y="496"/>
                  </a:lnTo>
                  <a:lnTo>
                    <a:pt x="4191" y="620"/>
                  </a:lnTo>
                  <a:lnTo>
                    <a:pt x="3902" y="764"/>
                  </a:lnTo>
                  <a:lnTo>
                    <a:pt x="3613" y="929"/>
                  </a:lnTo>
                  <a:lnTo>
                    <a:pt x="3324" y="1095"/>
                  </a:lnTo>
                  <a:lnTo>
                    <a:pt x="3056" y="1280"/>
                  </a:lnTo>
                  <a:lnTo>
                    <a:pt x="2787" y="1466"/>
                  </a:lnTo>
                  <a:lnTo>
                    <a:pt x="2519" y="1673"/>
                  </a:lnTo>
                  <a:lnTo>
                    <a:pt x="2271" y="1900"/>
                  </a:lnTo>
                  <a:lnTo>
                    <a:pt x="2044" y="2127"/>
                  </a:lnTo>
                  <a:lnTo>
                    <a:pt x="1817" y="2374"/>
                  </a:lnTo>
                  <a:lnTo>
                    <a:pt x="1590" y="2622"/>
                  </a:lnTo>
                  <a:lnTo>
                    <a:pt x="1404" y="2890"/>
                  </a:lnTo>
                  <a:lnTo>
                    <a:pt x="1198" y="3159"/>
                  </a:lnTo>
                  <a:lnTo>
                    <a:pt x="1012" y="3427"/>
                  </a:lnTo>
                  <a:lnTo>
                    <a:pt x="847" y="3737"/>
                  </a:lnTo>
                  <a:lnTo>
                    <a:pt x="702" y="4026"/>
                  </a:lnTo>
                  <a:lnTo>
                    <a:pt x="558" y="4335"/>
                  </a:lnTo>
                  <a:lnTo>
                    <a:pt x="434" y="4666"/>
                  </a:lnTo>
                  <a:lnTo>
                    <a:pt x="331" y="4975"/>
                  </a:lnTo>
                  <a:lnTo>
                    <a:pt x="228" y="5305"/>
                  </a:lnTo>
                  <a:lnTo>
                    <a:pt x="145" y="5656"/>
                  </a:lnTo>
                  <a:lnTo>
                    <a:pt x="83" y="6007"/>
                  </a:lnTo>
                  <a:lnTo>
                    <a:pt x="42" y="6358"/>
                  </a:lnTo>
                  <a:lnTo>
                    <a:pt x="21" y="6730"/>
                  </a:lnTo>
                  <a:lnTo>
                    <a:pt x="21" y="6730"/>
                  </a:lnTo>
                  <a:lnTo>
                    <a:pt x="1" y="6833"/>
                  </a:lnTo>
                  <a:lnTo>
                    <a:pt x="1" y="6833"/>
                  </a:lnTo>
                  <a:lnTo>
                    <a:pt x="1" y="7473"/>
                  </a:lnTo>
                  <a:lnTo>
                    <a:pt x="21" y="8113"/>
                  </a:lnTo>
                  <a:lnTo>
                    <a:pt x="63" y="8753"/>
                  </a:lnTo>
                  <a:lnTo>
                    <a:pt x="145" y="9392"/>
                  </a:lnTo>
                  <a:lnTo>
                    <a:pt x="248" y="10032"/>
                  </a:lnTo>
                  <a:lnTo>
                    <a:pt x="393" y="10672"/>
                  </a:lnTo>
                  <a:lnTo>
                    <a:pt x="558" y="11291"/>
                  </a:lnTo>
                  <a:lnTo>
                    <a:pt x="744" y="11911"/>
                  </a:lnTo>
                  <a:lnTo>
                    <a:pt x="950" y="12530"/>
                  </a:lnTo>
                  <a:lnTo>
                    <a:pt x="1177" y="13149"/>
                  </a:lnTo>
                  <a:lnTo>
                    <a:pt x="1425" y="13748"/>
                  </a:lnTo>
                  <a:lnTo>
                    <a:pt x="1693" y="14346"/>
                  </a:lnTo>
                  <a:lnTo>
                    <a:pt x="1962" y="14945"/>
                  </a:lnTo>
                  <a:lnTo>
                    <a:pt x="2251" y="15544"/>
                  </a:lnTo>
                  <a:lnTo>
                    <a:pt x="2870" y="16699"/>
                  </a:lnTo>
                  <a:lnTo>
                    <a:pt x="2870" y="16699"/>
                  </a:lnTo>
                  <a:lnTo>
                    <a:pt x="3489" y="17835"/>
                  </a:lnTo>
                  <a:lnTo>
                    <a:pt x="4150" y="18949"/>
                  </a:lnTo>
                  <a:lnTo>
                    <a:pt x="5471" y="21199"/>
                  </a:lnTo>
                  <a:lnTo>
                    <a:pt x="6111" y="22334"/>
                  </a:lnTo>
                  <a:lnTo>
                    <a:pt x="6730" y="23470"/>
                  </a:lnTo>
                  <a:lnTo>
                    <a:pt x="7019" y="24048"/>
                  </a:lnTo>
                  <a:lnTo>
                    <a:pt x="7308" y="24626"/>
                  </a:lnTo>
                  <a:lnTo>
                    <a:pt x="7576" y="25224"/>
                  </a:lnTo>
                  <a:lnTo>
                    <a:pt x="7824" y="25823"/>
                  </a:lnTo>
                  <a:lnTo>
                    <a:pt x="7824" y="25823"/>
                  </a:lnTo>
                  <a:lnTo>
                    <a:pt x="8009" y="26318"/>
                  </a:lnTo>
                  <a:lnTo>
                    <a:pt x="8195" y="26834"/>
                  </a:lnTo>
                  <a:lnTo>
                    <a:pt x="8360" y="27330"/>
                  </a:lnTo>
                  <a:lnTo>
                    <a:pt x="8526" y="27846"/>
                  </a:lnTo>
                  <a:lnTo>
                    <a:pt x="8670" y="28362"/>
                  </a:lnTo>
                  <a:lnTo>
                    <a:pt x="8815" y="28878"/>
                  </a:lnTo>
                  <a:lnTo>
                    <a:pt x="8918" y="29394"/>
                  </a:lnTo>
                  <a:lnTo>
                    <a:pt x="9042" y="29930"/>
                  </a:lnTo>
                  <a:lnTo>
                    <a:pt x="9227" y="30983"/>
                  </a:lnTo>
                  <a:lnTo>
                    <a:pt x="9351" y="32036"/>
                  </a:lnTo>
                  <a:lnTo>
                    <a:pt x="9434" y="33109"/>
                  </a:lnTo>
                  <a:lnTo>
                    <a:pt x="9475" y="34183"/>
                  </a:lnTo>
                  <a:lnTo>
                    <a:pt x="9454" y="35256"/>
                  </a:lnTo>
                  <a:lnTo>
                    <a:pt x="9392" y="36309"/>
                  </a:lnTo>
                  <a:lnTo>
                    <a:pt x="9289" y="37382"/>
                  </a:lnTo>
                  <a:lnTo>
                    <a:pt x="9124" y="38435"/>
                  </a:lnTo>
                  <a:lnTo>
                    <a:pt x="9042" y="38971"/>
                  </a:lnTo>
                  <a:lnTo>
                    <a:pt x="8918" y="39487"/>
                  </a:lnTo>
                  <a:lnTo>
                    <a:pt x="8815" y="40003"/>
                  </a:lnTo>
                  <a:lnTo>
                    <a:pt x="8670" y="40519"/>
                  </a:lnTo>
                  <a:lnTo>
                    <a:pt x="8526" y="41035"/>
                  </a:lnTo>
                  <a:lnTo>
                    <a:pt x="8360" y="41551"/>
                  </a:lnTo>
                  <a:lnTo>
                    <a:pt x="8195" y="42068"/>
                  </a:lnTo>
                  <a:lnTo>
                    <a:pt x="8009" y="42563"/>
                  </a:lnTo>
                  <a:lnTo>
                    <a:pt x="8009" y="42563"/>
                  </a:lnTo>
                  <a:lnTo>
                    <a:pt x="7493" y="43843"/>
                  </a:lnTo>
                  <a:lnTo>
                    <a:pt x="6977" y="45164"/>
                  </a:lnTo>
                  <a:lnTo>
                    <a:pt x="6709" y="45804"/>
                  </a:lnTo>
                  <a:lnTo>
                    <a:pt x="6482" y="46464"/>
                  </a:lnTo>
                  <a:lnTo>
                    <a:pt x="6255" y="47125"/>
                  </a:lnTo>
                  <a:lnTo>
                    <a:pt x="6069" y="47785"/>
                  </a:lnTo>
                  <a:lnTo>
                    <a:pt x="5925" y="48446"/>
                  </a:lnTo>
                  <a:lnTo>
                    <a:pt x="5822" y="49106"/>
                  </a:lnTo>
                  <a:lnTo>
                    <a:pt x="5780" y="49436"/>
                  </a:lnTo>
                  <a:lnTo>
                    <a:pt x="5760" y="49746"/>
                  </a:lnTo>
                  <a:lnTo>
                    <a:pt x="5760" y="50076"/>
                  </a:lnTo>
                  <a:lnTo>
                    <a:pt x="5780" y="50407"/>
                  </a:lnTo>
                  <a:lnTo>
                    <a:pt x="5801" y="50737"/>
                  </a:lnTo>
                  <a:lnTo>
                    <a:pt x="5842" y="51067"/>
                  </a:lnTo>
                  <a:lnTo>
                    <a:pt x="5904" y="51377"/>
                  </a:lnTo>
                  <a:lnTo>
                    <a:pt x="5987" y="51707"/>
                  </a:lnTo>
                  <a:lnTo>
                    <a:pt x="6090" y="52037"/>
                  </a:lnTo>
                  <a:lnTo>
                    <a:pt x="6214" y="52347"/>
                  </a:lnTo>
                  <a:lnTo>
                    <a:pt x="6358" y="52677"/>
                  </a:lnTo>
                  <a:lnTo>
                    <a:pt x="6523" y="52987"/>
                  </a:lnTo>
                  <a:lnTo>
                    <a:pt x="6523" y="52987"/>
                  </a:lnTo>
                  <a:lnTo>
                    <a:pt x="6750" y="53358"/>
                  </a:lnTo>
                  <a:lnTo>
                    <a:pt x="7019" y="53709"/>
                  </a:lnTo>
                  <a:lnTo>
                    <a:pt x="7287" y="54039"/>
                  </a:lnTo>
                  <a:lnTo>
                    <a:pt x="7576" y="54328"/>
                  </a:lnTo>
                  <a:lnTo>
                    <a:pt x="7886" y="54617"/>
                  </a:lnTo>
                  <a:lnTo>
                    <a:pt x="8216" y="54865"/>
                  </a:lnTo>
                  <a:lnTo>
                    <a:pt x="8567" y="55113"/>
                  </a:lnTo>
                  <a:lnTo>
                    <a:pt x="8938" y="55319"/>
                  </a:lnTo>
                  <a:lnTo>
                    <a:pt x="9310" y="55505"/>
                  </a:lnTo>
                  <a:lnTo>
                    <a:pt x="9702" y="55670"/>
                  </a:lnTo>
                  <a:lnTo>
                    <a:pt x="10094" y="55794"/>
                  </a:lnTo>
                  <a:lnTo>
                    <a:pt x="10507" y="55918"/>
                  </a:lnTo>
                  <a:lnTo>
                    <a:pt x="10920" y="56000"/>
                  </a:lnTo>
                  <a:lnTo>
                    <a:pt x="11353" y="56062"/>
                  </a:lnTo>
                  <a:lnTo>
                    <a:pt x="11787" y="56104"/>
                  </a:lnTo>
                  <a:lnTo>
                    <a:pt x="12220" y="56124"/>
                  </a:lnTo>
                  <a:lnTo>
                    <a:pt x="12220" y="56124"/>
                  </a:lnTo>
                  <a:lnTo>
                    <a:pt x="12551" y="56104"/>
                  </a:lnTo>
                  <a:lnTo>
                    <a:pt x="12881" y="56083"/>
                  </a:lnTo>
                  <a:lnTo>
                    <a:pt x="12881" y="56083"/>
                  </a:lnTo>
                  <a:lnTo>
                    <a:pt x="13335" y="56042"/>
                  </a:lnTo>
                  <a:lnTo>
                    <a:pt x="13768" y="55959"/>
                  </a:lnTo>
                  <a:lnTo>
                    <a:pt x="14202" y="55856"/>
                  </a:lnTo>
                  <a:lnTo>
                    <a:pt x="14615" y="55732"/>
                  </a:lnTo>
                  <a:lnTo>
                    <a:pt x="15007" y="55608"/>
                  </a:lnTo>
                  <a:lnTo>
                    <a:pt x="15399" y="55443"/>
                  </a:lnTo>
                  <a:lnTo>
                    <a:pt x="15771" y="55278"/>
                  </a:lnTo>
                  <a:lnTo>
                    <a:pt x="16142" y="55072"/>
                  </a:lnTo>
                  <a:lnTo>
                    <a:pt x="16493" y="54865"/>
                  </a:lnTo>
                  <a:lnTo>
                    <a:pt x="16844" y="54638"/>
                  </a:lnTo>
                  <a:lnTo>
                    <a:pt x="17174" y="54390"/>
                  </a:lnTo>
                  <a:lnTo>
                    <a:pt x="17504" y="54143"/>
                  </a:lnTo>
                  <a:lnTo>
                    <a:pt x="17814" y="53874"/>
                  </a:lnTo>
                  <a:lnTo>
                    <a:pt x="18124" y="53585"/>
                  </a:lnTo>
                  <a:lnTo>
                    <a:pt x="18413" y="53296"/>
                  </a:lnTo>
                  <a:lnTo>
                    <a:pt x="18722" y="52987"/>
                  </a:lnTo>
                  <a:lnTo>
                    <a:pt x="19280" y="52347"/>
                  </a:lnTo>
                  <a:lnTo>
                    <a:pt x="19816" y="51666"/>
                  </a:lnTo>
                  <a:lnTo>
                    <a:pt x="20312" y="50964"/>
                  </a:lnTo>
                  <a:lnTo>
                    <a:pt x="20807" y="50241"/>
                  </a:lnTo>
                  <a:lnTo>
                    <a:pt x="21282" y="49498"/>
                  </a:lnTo>
                  <a:lnTo>
                    <a:pt x="21736" y="48735"/>
                  </a:lnTo>
                  <a:lnTo>
                    <a:pt x="22623" y="47228"/>
                  </a:lnTo>
                  <a:lnTo>
                    <a:pt x="22623" y="47228"/>
                  </a:lnTo>
                  <a:lnTo>
                    <a:pt x="22954" y="46609"/>
                  </a:lnTo>
                  <a:lnTo>
                    <a:pt x="23305" y="45927"/>
                  </a:lnTo>
                  <a:lnTo>
                    <a:pt x="23614" y="45246"/>
                  </a:lnTo>
                  <a:lnTo>
                    <a:pt x="23924" y="44524"/>
                  </a:lnTo>
                  <a:lnTo>
                    <a:pt x="24234" y="43760"/>
                  </a:lnTo>
                  <a:lnTo>
                    <a:pt x="24522" y="42996"/>
                  </a:lnTo>
                  <a:lnTo>
                    <a:pt x="24770" y="42212"/>
                  </a:lnTo>
                  <a:lnTo>
                    <a:pt x="25018" y="41428"/>
                  </a:lnTo>
                  <a:lnTo>
                    <a:pt x="25245" y="40623"/>
                  </a:lnTo>
                  <a:lnTo>
                    <a:pt x="25451" y="39818"/>
                  </a:lnTo>
                  <a:lnTo>
                    <a:pt x="25637" y="39013"/>
                  </a:lnTo>
                  <a:lnTo>
                    <a:pt x="25782" y="38228"/>
                  </a:lnTo>
                  <a:lnTo>
                    <a:pt x="25905" y="37444"/>
                  </a:lnTo>
                  <a:lnTo>
                    <a:pt x="26009" y="36680"/>
                  </a:lnTo>
                  <a:lnTo>
                    <a:pt x="26071" y="35916"/>
                  </a:lnTo>
                  <a:lnTo>
                    <a:pt x="26091" y="35194"/>
                  </a:lnTo>
                  <a:lnTo>
                    <a:pt x="26091" y="35194"/>
                  </a:lnTo>
                  <a:lnTo>
                    <a:pt x="26112" y="33749"/>
                  </a:lnTo>
                  <a:lnTo>
                    <a:pt x="26112" y="32304"/>
                  </a:lnTo>
                  <a:lnTo>
                    <a:pt x="26050" y="30901"/>
                  </a:lnTo>
                  <a:lnTo>
                    <a:pt x="25967" y="29497"/>
                  </a:lnTo>
                  <a:lnTo>
                    <a:pt x="25864" y="28114"/>
                  </a:lnTo>
                  <a:lnTo>
                    <a:pt x="25720" y="26731"/>
                  </a:lnTo>
                  <a:lnTo>
                    <a:pt x="25534" y="25369"/>
                  </a:lnTo>
                  <a:lnTo>
                    <a:pt x="25307" y="24006"/>
                  </a:lnTo>
                  <a:lnTo>
                    <a:pt x="25039" y="22665"/>
                  </a:lnTo>
                  <a:lnTo>
                    <a:pt x="24750" y="21323"/>
                  </a:lnTo>
                  <a:lnTo>
                    <a:pt x="24419" y="19981"/>
                  </a:lnTo>
                  <a:lnTo>
                    <a:pt x="24048" y="18640"/>
                  </a:lnTo>
                  <a:lnTo>
                    <a:pt x="23635" y="17298"/>
                  </a:lnTo>
                  <a:lnTo>
                    <a:pt x="23181" y="15956"/>
                  </a:lnTo>
                  <a:lnTo>
                    <a:pt x="22706" y="14615"/>
                  </a:lnTo>
                  <a:lnTo>
                    <a:pt x="22169" y="13252"/>
                  </a:lnTo>
                  <a:lnTo>
                    <a:pt x="22169" y="13252"/>
                  </a:lnTo>
                  <a:lnTo>
                    <a:pt x="21963" y="12757"/>
                  </a:lnTo>
                  <a:lnTo>
                    <a:pt x="21736" y="12241"/>
                  </a:lnTo>
                  <a:lnTo>
                    <a:pt x="21488" y="11746"/>
                  </a:lnTo>
                  <a:lnTo>
                    <a:pt x="21241" y="11250"/>
                  </a:lnTo>
                  <a:lnTo>
                    <a:pt x="20972" y="10755"/>
                  </a:lnTo>
                  <a:lnTo>
                    <a:pt x="20683" y="10259"/>
                  </a:lnTo>
                  <a:lnTo>
                    <a:pt x="20394" y="9785"/>
                  </a:lnTo>
                  <a:lnTo>
                    <a:pt x="20085" y="9289"/>
                  </a:lnTo>
                  <a:lnTo>
                    <a:pt x="19754" y="8814"/>
                  </a:lnTo>
                  <a:lnTo>
                    <a:pt x="19424" y="8360"/>
                  </a:lnTo>
                  <a:lnTo>
                    <a:pt x="19073" y="7886"/>
                  </a:lnTo>
                  <a:lnTo>
                    <a:pt x="18722" y="7431"/>
                  </a:lnTo>
                  <a:lnTo>
                    <a:pt x="18351" y="6998"/>
                  </a:lnTo>
                  <a:lnTo>
                    <a:pt x="17979" y="6544"/>
                  </a:lnTo>
                  <a:lnTo>
                    <a:pt x="17587" y="6110"/>
                  </a:lnTo>
                  <a:lnTo>
                    <a:pt x="17195" y="5698"/>
                  </a:lnTo>
                  <a:lnTo>
                    <a:pt x="16782" y="5285"/>
                  </a:lnTo>
                  <a:lnTo>
                    <a:pt x="16369" y="4872"/>
                  </a:lnTo>
                  <a:lnTo>
                    <a:pt x="15936" y="4480"/>
                  </a:lnTo>
                  <a:lnTo>
                    <a:pt x="15502" y="4108"/>
                  </a:lnTo>
                  <a:lnTo>
                    <a:pt x="15069" y="3737"/>
                  </a:lnTo>
                  <a:lnTo>
                    <a:pt x="14615" y="3365"/>
                  </a:lnTo>
                  <a:lnTo>
                    <a:pt x="14161" y="3014"/>
                  </a:lnTo>
                  <a:lnTo>
                    <a:pt x="13686" y="2684"/>
                  </a:lnTo>
                  <a:lnTo>
                    <a:pt x="13211" y="2354"/>
                  </a:lnTo>
                  <a:lnTo>
                    <a:pt x="12736" y="2044"/>
                  </a:lnTo>
                  <a:lnTo>
                    <a:pt x="12241" y="1755"/>
                  </a:lnTo>
                  <a:lnTo>
                    <a:pt x="11746" y="1487"/>
                  </a:lnTo>
                  <a:lnTo>
                    <a:pt x="11250" y="1218"/>
                  </a:lnTo>
                  <a:lnTo>
                    <a:pt x="10755" y="971"/>
                  </a:lnTo>
                  <a:lnTo>
                    <a:pt x="10239" y="723"/>
                  </a:lnTo>
                  <a:lnTo>
                    <a:pt x="9723" y="517"/>
                  </a:lnTo>
                  <a:lnTo>
                    <a:pt x="9723" y="517"/>
                  </a:lnTo>
                  <a:lnTo>
                    <a:pt x="9392" y="393"/>
                  </a:lnTo>
                  <a:lnTo>
                    <a:pt x="9062" y="290"/>
                  </a:lnTo>
                  <a:lnTo>
                    <a:pt x="8732" y="186"/>
                  </a:lnTo>
                  <a:lnTo>
                    <a:pt x="8422" y="124"/>
                  </a:lnTo>
                  <a:lnTo>
                    <a:pt x="8092" y="63"/>
                  </a:lnTo>
                  <a:lnTo>
                    <a:pt x="7762" y="21"/>
                  </a:lnTo>
                  <a:lnTo>
                    <a:pt x="7432" y="1"/>
                  </a:lnTo>
                  <a:lnTo>
                    <a:pt x="710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5100575" y="2888450"/>
              <a:ext cx="9825" cy="25"/>
            </a:xfrm>
            <a:custGeom>
              <a:rect b="b" l="l" r="r" t="t"/>
              <a:pathLst>
                <a:path extrusionOk="0" h="1" w="393">
                  <a:moveTo>
                    <a:pt x="83" y="0"/>
                  </a:moveTo>
                  <a:lnTo>
                    <a:pt x="83" y="0"/>
                  </a:lnTo>
                  <a:lnTo>
                    <a:pt x="372" y="0"/>
                  </a:lnTo>
                  <a:lnTo>
                    <a:pt x="372" y="0"/>
                  </a:lnTo>
                  <a:lnTo>
                    <a:pt x="392" y="0"/>
                  </a:lnTo>
                  <a:lnTo>
                    <a:pt x="83" y="0"/>
                  </a:lnTo>
                  <a:close/>
                  <a:moveTo>
                    <a:pt x="0" y="0"/>
                  </a:moveTo>
                  <a:lnTo>
                    <a:pt x="0" y="0"/>
                  </a:lnTo>
                  <a:lnTo>
                    <a:pt x="0" y="0"/>
                  </a:lnTo>
                  <a:lnTo>
                    <a:pt x="83" y="0"/>
                  </a:lnTo>
                  <a:lnTo>
                    <a:pt x="83" y="0"/>
                  </a:lnTo>
                  <a:lnTo>
                    <a:pt x="0" y="0"/>
                  </a:lnTo>
                  <a:close/>
                </a:path>
              </a:pathLst>
            </a:custGeom>
            <a:solidFill>
              <a:srgbClr val="FF8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5102625" y="2888450"/>
              <a:ext cx="7775" cy="25"/>
            </a:xfrm>
            <a:custGeom>
              <a:rect b="b" l="l" r="r" t="t"/>
              <a:pathLst>
                <a:path extrusionOk="0" fill="none" h="1" w="311">
                  <a:moveTo>
                    <a:pt x="1" y="0"/>
                  </a:moveTo>
                  <a:lnTo>
                    <a:pt x="1" y="0"/>
                  </a:lnTo>
                  <a:lnTo>
                    <a:pt x="290" y="0"/>
                  </a:lnTo>
                  <a:lnTo>
                    <a:pt x="290" y="0"/>
                  </a:lnTo>
                  <a:lnTo>
                    <a:pt x="310"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5100575" y="2888450"/>
              <a:ext cx="2075" cy="25"/>
            </a:xfrm>
            <a:custGeom>
              <a:rect b="b" l="l" r="r" t="t"/>
              <a:pathLst>
                <a:path extrusionOk="0" fill="none" h="1" w="83">
                  <a:moveTo>
                    <a:pt x="0" y="0"/>
                  </a:moveTo>
                  <a:lnTo>
                    <a:pt x="0" y="0"/>
                  </a:lnTo>
                  <a:lnTo>
                    <a:pt x="0" y="0"/>
                  </a:lnTo>
                  <a:lnTo>
                    <a:pt x="83" y="0"/>
                  </a:lnTo>
                  <a:lnTo>
                    <a:pt x="83"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3511200" y="3483950"/>
              <a:ext cx="198700" cy="134700"/>
            </a:xfrm>
            <a:custGeom>
              <a:rect b="b" l="l" r="r" t="t"/>
              <a:pathLst>
                <a:path extrusionOk="0" h="5388" w="7948">
                  <a:moveTo>
                    <a:pt x="4108" y="0"/>
                  </a:moveTo>
                  <a:lnTo>
                    <a:pt x="3695" y="21"/>
                  </a:lnTo>
                  <a:lnTo>
                    <a:pt x="3303" y="83"/>
                  </a:lnTo>
                  <a:lnTo>
                    <a:pt x="2911" y="186"/>
                  </a:lnTo>
                  <a:lnTo>
                    <a:pt x="2560" y="331"/>
                  </a:lnTo>
                  <a:lnTo>
                    <a:pt x="2229" y="496"/>
                  </a:lnTo>
                  <a:lnTo>
                    <a:pt x="1920" y="682"/>
                  </a:lnTo>
                  <a:lnTo>
                    <a:pt x="1652" y="909"/>
                  </a:lnTo>
                  <a:lnTo>
                    <a:pt x="1383" y="1136"/>
                  </a:lnTo>
                  <a:lnTo>
                    <a:pt x="1156" y="1383"/>
                  </a:lnTo>
                  <a:lnTo>
                    <a:pt x="950" y="1631"/>
                  </a:lnTo>
                  <a:lnTo>
                    <a:pt x="785" y="1879"/>
                  </a:lnTo>
                  <a:lnTo>
                    <a:pt x="640" y="2127"/>
                  </a:lnTo>
                  <a:lnTo>
                    <a:pt x="496" y="2374"/>
                  </a:lnTo>
                  <a:lnTo>
                    <a:pt x="392" y="2622"/>
                  </a:lnTo>
                  <a:lnTo>
                    <a:pt x="289" y="2870"/>
                  </a:lnTo>
                  <a:lnTo>
                    <a:pt x="227" y="3097"/>
                  </a:lnTo>
                  <a:lnTo>
                    <a:pt x="103" y="3551"/>
                  </a:lnTo>
                  <a:lnTo>
                    <a:pt x="42" y="3943"/>
                  </a:lnTo>
                  <a:lnTo>
                    <a:pt x="0" y="4273"/>
                  </a:lnTo>
                  <a:lnTo>
                    <a:pt x="0" y="4562"/>
                  </a:lnTo>
                  <a:lnTo>
                    <a:pt x="21" y="4810"/>
                  </a:lnTo>
                  <a:lnTo>
                    <a:pt x="62" y="4975"/>
                  </a:lnTo>
                  <a:lnTo>
                    <a:pt x="103" y="5078"/>
                  </a:lnTo>
                  <a:lnTo>
                    <a:pt x="124" y="5120"/>
                  </a:lnTo>
                  <a:lnTo>
                    <a:pt x="186" y="5120"/>
                  </a:lnTo>
                  <a:lnTo>
                    <a:pt x="227" y="5099"/>
                  </a:lnTo>
                  <a:lnTo>
                    <a:pt x="310" y="5016"/>
                  </a:lnTo>
                  <a:lnTo>
                    <a:pt x="372" y="4872"/>
                  </a:lnTo>
                  <a:lnTo>
                    <a:pt x="475" y="4665"/>
                  </a:lnTo>
                  <a:lnTo>
                    <a:pt x="702" y="4129"/>
                  </a:lnTo>
                  <a:lnTo>
                    <a:pt x="867" y="3798"/>
                  </a:lnTo>
                  <a:lnTo>
                    <a:pt x="1032" y="3427"/>
                  </a:lnTo>
                  <a:lnTo>
                    <a:pt x="1239" y="3055"/>
                  </a:lnTo>
                  <a:lnTo>
                    <a:pt x="1507" y="2684"/>
                  </a:lnTo>
                  <a:lnTo>
                    <a:pt x="1652" y="2498"/>
                  </a:lnTo>
                  <a:lnTo>
                    <a:pt x="1817" y="2312"/>
                  </a:lnTo>
                  <a:lnTo>
                    <a:pt x="1982" y="2147"/>
                  </a:lnTo>
                  <a:lnTo>
                    <a:pt x="2168" y="1982"/>
                  </a:lnTo>
                  <a:lnTo>
                    <a:pt x="2353" y="1817"/>
                  </a:lnTo>
                  <a:lnTo>
                    <a:pt x="2580" y="1693"/>
                  </a:lnTo>
                  <a:lnTo>
                    <a:pt x="2807" y="1569"/>
                  </a:lnTo>
                  <a:lnTo>
                    <a:pt x="3055" y="1445"/>
                  </a:lnTo>
                  <a:lnTo>
                    <a:pt x="3303" y="1363"/>
                  </a:lnTo>
                  <a:lnTo>
                    <a:pt x="3551" y="1301"/>
                  </a:lnTo>
                  <a:lnTo>
                    <a:pt x="3819" y="1260"/>
                  </a:lnTo>
                  <a:lnTo>
                    <a:pt x="4067" y="1260"/>
                  </a:lnTo>
                  <a:lnTo>
                    <a:pt x="4335" y="1280"/>
                  </a:lnTo>
                  <a:lnTo>
                    <a:pt x="4583" y="1322"/>
                  </a:lnTo>
                  <a:lnTo>
                    <a:pt x="4810" y="1404"/>
                  </a:lnTo>
                  <a:lnTo>
                    <a:pt x="5057" y="1507"/>
                  </a:lnTo>
                  <a:lnTo>
                    <a:pt x="5284" y="1652"/>
                  </a:lnTo>
                  <a:lnTo>
                    <a:pt x="5491" y="1796"/>
                  </a:lnTo>
                  <a:lnTo>
                    <a:pt x="5677" y="1961"/>
                  </a:lnTo>
                  <a:lnTo>
                    <a:pt x="5862" y="2127"/>
                  </a:lnTo>
                  <a:lnTo>
                    <a:pt x="6048" y="2312"/>
                  </a:lnTo>
                  <a:lnTo>
                    <a:pt x="6193" y="2519"/>
                  </a:lnTo>
                  <a:lnTo>
                    <a:pt x="6482" y="2911"/>
                  </a:lnTo>
                  <a:lnTo>
                    <a:pt x="6709" y="3303"/>
                  </a:lnTo>
                  <a:lnTo>
                    <a:pt x="6894" y="3695"/>
                  </a:lnTo>
                  <a:lnTo>
                    <a:pt x="7225" y="4397"/>
                  </a:lnTo>
                  <a:lnTo>
                    <a:pt x="7472" y="4954"/>
                  </a:lnTo>
                  <a:lnTo>
                    <a:pt x="7576" y="5161"/>
                  </a:lnTo>
                  <a:lnTo>
                    <a:pt x="7679" y="5305"/>
                  </a:lnTo>
                  <a:lnTo>
                    <a:pt x="7761" y="5388"/>
                  </a:lnTo>
                  <a:lnTo>
                    <a:pt x="7865" y="5388"/>
                  </a:lnTo>
                  <a:lnTo>
                    <a:pt x="7885" y="5347"/>
                  </a:lnTo>
                  <a:lnTo>
                    <a:pt x="7926" y="5243"/>
                  </a:lnTo>
                  <a:lnTo>
                    <a:pt x="7947" y="5058"/>
                  </a:lnTo>
                  <a:lnTo>
                    <a:pt x="7947" y="4831"/>
                  </a:lnTo>
                  <a:lnTo>
                    <a:pt x="7926" y="4562"/>
                  </a:lnTo>
                  <a:lnTo>
                    <a:pt x="7885" y="4211"/>
                  </a:lnTo>
                  <a:lnTo>
                    <a:pt x="7823" y="3840"/>
                  </a:lnTo>
                  <a:lnTo>
                    <a:pt x="7741" y="3406"/>
                  </a:lnTo>
                  <a:lnTo>
                    <a:pt x="7596" y="2932"/>
                  </a:lnTo>
                  <a:lnTo>
                    <a:pt x="7493" y="2684"/>
                  </a:lnTo>
                  <a:lnTo>
                    <a:pt x="7390" y="2416"/>
                  </a:lnTo>
                  <a:lnTo>
                    <a:pt x="7245" y="2147"/>
                  </a:lnTo>
                  <a:lnTo>
                    <a:pt x="7101" y="1899"/>
                  </a:lnTo>
                  <a:lnTo>
                    <a:pt x="6936" y="1631"/>
                  </a:lnTo>
                  <a:lnTo>
                    <a:pt x="6729" y="1363"/>
                  </a:lnTo>
                  <a:lnTo>
                    <a:pt x="6502" y="1115"/>
                  </a:lnTo>
                  <a:lnTo>
                    <a:pt x="6234" y="867"/>
                  </a:lnTo>
                  <a:lnTo>
                    <a:pt x="5966" y="640"/>
                  </a:lnTo>
                  <a:lnTo>
                    <a:pt x="5635" y="455"/>
                  </a:lnTo>
                  <a:lnTo>
                    <a:pt x="5284" y="269"/>
                  </a:lnTo>
                  <a:lnTo>
                    <a:pt x="4913" y="145"/>
                  </a:lnTo>
                  <a:lnTo>
                    <a:pt x="4727" y="83"/>
                  </a:lnTo>
                  <a:lnTo>
                    <a:pt x="4521" y="42"/>
                  </a:lnTo>
                  <a:lnTo>
                    <a:pt x="4314" y="21"/>
                  </a:lnTo>
                  <a:lnTo>
                    <a:pt x="41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2626725" y="3459700"/>
              <a:ext cx="171850" cy="171850"/>
            </a:xfrm>
            <a:custGeom>
              <a:rect b="b" l="l" r="r" t="t"/>
              <a:pathLst>
                <a:path extrusionOk="0" h="6874" w="6874">
                  <a:moveTo>
                    <a:pt x="3447" y="0"/>
                  </a:moveTo>
                  <a:lnTo>
                    <a:pt x="3096" y="21"/>
                  </a:lnTo>
                  <a:lnTo>
                    <a:pt x="2745" y="83"/>
                  </a:lnTo>
                  <a:lnTo>
                    <a:pt x="2415" y="165"/>
                  </a:lnTo>
                  <a:lnTo>
                    <a:pt x="2106" y="269"/>
                  </a:lnTo>
                  <a:lnTo>
                    <a:pt x="1796" y="413"/>
                  </a:lnTo>
                  <a:lnTo>
                    <a:pt x="1528" y="599"/>
                  </a:lnTo>
                  <a:lnTo>
                    <a:pt x="1259" y="785"/>
                  </a:lnTo>
                  <a:lnTo>
                    <a:pt x="1012" y="1012"/>
                  </a:lnTo>
                  <a:lnTo>
                    <a:pt x="785" y="1259"/>
                  </a:lnTo>
                  <a:lnTo>
                    <a:pt x="599" y="1528"/>
                  </a:lnTo>
                  <a:lnTo>
                    <a:pt x="413" y="1796"/>
                  </a:lnTo>
                  <a:lnTo>
                    <a:pt x="268" y="2106"/>
                  </a:lnTo>
                  <a:lnTo>
                    <a:pt x="165" y="2415"/>
                  </a:lnTo>
                  <a:lnTo>
                    <a:pt x="83" y="2746"/>
                  </a:lnTo>
                  <a:lnTo>
                    <a:pt x="21" y="3097"/>
                  </a:lnTo>
                  <a:lnTo>
                    <a:pt x="0" y="3447"/>
                  </a:lnTo>
                  <a:lnTo>
                    <a:pt x="21" y="3798"/>
                  </a:lnTo>
                  <a:lnTo>
                    <a:pt x="83" y="4129"/>
                  </a:lnTo>
                  <a:lnTo>
                    <a:pt x="165" y="4459"/>
                  </a:lnTo>
                  <a:lnTo>
                    <a:pt x="268" y="4789"/>
                  </a:lnTo>
                  <a:lnTo>
                    <a:pt x="413" y="5078"/>
                  </a:lnTo>
                  <a:lnTo>
                    <a:pt x="599" y="5367"/>
                  </a:lnTo>
                  <a:lnTo>
                    <a:pt x="785" y="5635"/>
                  </a:lnTo>
                  <a:lnTo>
                    <a:pt x="1012" y="5883"/>
                  </a:lnTo>
                  <a:lnTo>
                    <a:pt x="1259" y="6090"/>
                  </a:lnTo>
                  <a:lnTo>
                    <a:pt x="1528" y="6296"/>
                  </a:lnTo>
                  <a:lnTo>
                    <a:pt x="1796" y="6461"/>
                  </a:lnTo>
                  <a:lnTo>
                    <a:pt x="2106" y="6606"/>
                  </a:lnTo>
                  <a:lnTo>
                    <a:pt x="2415" y="6729"/>
                  </a:lnTo>
                  <a:lnTo>
                    <a:pt x="2745" y="6812"/>
                  </a:lnTo>
                  <a:lnTo>
                    <a:pt x="3096" y="6853"/>
                  </a:lnTo>
                  <a:lnTo>
                    <a:pt x="3447" y="6874"/>
                  </a:lnTo>
                  <a:lnTo>
                    <a:pt x="3798" y="6853"/>
                  </a:lnTo>
                  <a:lnTo>
                    <a:pt x="4128" y="6812"/>
                  </a:lnTo>
                  <a:lnTo>
                    <a:pt x="4459" y="6729"/>
                  </a:lnTo>
                  <a:lnTo>
                    <a:pt x="4789" y="6606"/>
                  </a:lnTo>
                  <a:lnTo>
                    <a:pt x="5078" y="6461"/>
                  </a:lnTo>
                  <a:lnTo>
                    <a:pt x="5367" y="6296"/>
                  </a:lnTo>
                  <a:lnTo>
                    <a:pt x="5635" y="6090"/>
                  </a:lnTo>
                  <a:lnTo>
                    <a:pt x="5883" y="5883"/>
                  </a:lnTo>
                  <a:lnTo>
                    <a:pt x="6089" y="5635"/>
                  </a:lnTo>
                  <a:lnTo>
                    <a:pt x="6296" y="5367"/>
                  </a:lnTo>
                  <a:lnTo>
                    <a:pt x="6461" y="5078"/>
                  </a:lnTo>
                  <a:lnTo>
                    <a:pt x="6605" y="4789"/>
                  </a:lnTo>
                  <a:lnTo>
                    <a:pt x="6729" y="4459"/>
                  </a:lnTo>
                  <a:lnTo>
                    <a:pt x="6812" y="4129"/>
                  </a:lnTo>
                  <a:lnTo>
                    <a:pt x="6853" y="3798"/>
                  </a:lnTo>
                  <a:lnTo>
                    <a:pt x="6874" y="3447"/>
                  </a:lnTo>
                  <a:lnTo>
                    <a:pt x="6853" y="3097"/>
                  </a:lnTo>
                  <a:lnTo>
                    <a:pt x="6812" y="2746"/>
                  </a:lnTo>
                  <a:lnTo>
                    <a:pt x="6729" y="2415"/>
                  </a:lnTo>
                  <a:lnTo>
                    <a:pt x="6605" y="2106"/>
                  </a:lnTo>
                  <a:lnTo>
                    <a:pt x="6461" y="1796"/>
                  </a:lnTo>
                  <a:lnTo>
                    <a:pt x="6296" y="1528"/>
                  </a:lnTo>
                  <a:lnTo>
                    <a:pt x="6089" y="1259"/>
                  </a:lnTo>
                  <a:lnTo>
                    <a:pt x="5883" y="1012"/>
                  </a:lnTo>
                  <a:lnTo>
                    <a:pt x="5635" y="785"/>
                  </a:lnTo>
                  <a:lnTo>
                    <a:pt x="5367" y="599"/>
                  </a:lnTo>
                  <a:lnTo>
                    <a:pt x="5078" y="413"/>
                  </a:lnTo>
                  <a:lnTo>
                    <a:pt x="4789" y="269"/>
                  </a:lnTo>
                  <a:lnTo>
                    <a:pt x="4459" y="165"/>
                  </a:lnTo>
                  <a:lnTo>
                    <a:pt x="4128" y="83"/>
                  </a:lnTo>
                  <a:lnTo>
                    <a:pt x="3798" y="21"/>
                  </a:lnTo>
                  <a:lnTo>
                    <a:pt x="34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4855450" y="2306375"/>
              <a:ext cx="673975" cy="520175"/>
            </a:xfrm>
            <a:custGeom>
              <a:rect b="b" l="l" r="r" t="t"/>
              <a:pathLst>
                <a:path extrusionOk="0" h="20807" w="26959">
                  <a:moveTo>
                    <a:pt x="1" y="0"/>
                  </a:moveTo>
                  <a:lnTo>
                    <a:pt x="83" y="41"/>
                  </a:lnTo>
                  <a:lnTo>
                    <a:pt x="310" y="165"/>
                  </a:lnTo>
                  <a:lnTo>
                    <a:pt x="1218" y="599"/>
                  </a:lnTo>
                  <a:lnTo>
                    <a:pt x="1879" y="888"/>
                  </a:lnTo>
                  <a:lnTo>
                    <a:pt x="2663" y="1280"/>
                  </a:lnTo>
                  <a:lnTo>
                    <a:pt x="3551" y="1713"/>
                  </a:lnTo>
                  <a:lnTo>
                    <a:pt x="4026" y="1961"/>
                  </a:lnTo>
                  <a:lnTo>
                    <a:pt x="4542" y="2209"/>
                  </a:lnTo>
                  <a:lnTo>
                    <a:pt x="5615" y="2787"/>
                  </a:lnTo>
                  <a:lnTo>
                    <a:pt x="6771" y="3447"/>
                  </a:lnTo>
                  <a:lnTo>
                    <a:pt x="7370" y="3777"/>
                  </a:lnTo>
                  <a:lnTo>
                    <a:pt x="7989" y="4149"/>
                  </a:lnTo>
                  <a:lnTo>
                    <a:pt x="9269" y="4933"/>
                  </a:lnTo>
                  <a:lnTo>
                    <a:pt x="10590" y="5800"/>
                  </a:lnTo>
                  <a:lnTo>
                    <a:pt x="11952" y="6709"/>
                  </a:lnTo>
                  <a:lnTo>
                    <a:pt x="13356" y="7699"/>
                  </a:lnTo>
                  <a:lnTo>
                    <a:pt x="14759" y="8752"/>
                  </a:lnTo>
                  <a:lnTo>
                    <a:pt x="16142" y="9846"/>
                  </a:lnTo>
                  <a:lnTo>
                    <a:pt x="17443" y="10940"/>
                  </a:lnTo>
                  <a:lnTo>
                    <a:pt x="18681" y="12034"/>
                  </a:lnTo>
                  <a:lnTo>
                    <a:pt x="19858" y="13107"/>
                  </a:lnTo>
                  <a:lnTo>
                    <a:pt x="20931" y="14139"/>
                  </a:lnTo>
                  <a:lnTo>
                    <a:pt x="21447" y="14635"/>
                  </a:lnTo>
                  <a:lnTo>
                    <a:pt x="21922" y="15151"/>
                  </a:lnTo>
                  <a:lnTo>
                    <a:pt x="22851" y="16100"/>
                  </a:lnTo>
                  <a:lnTo>
                    <a:pt x="23676" y="16988"/>
                  </a:lnTo>
                  <a:lnTo>
                    <a:pt x="24068" y="17421"/>
                  </a:lnTo>
                  <a:lnTo>
                    <a:pt x="24419" y="17814"/>
                  </a:lnTo>
                  <a:lnTo>
                    <a:pt x="25059" y="18577"/>
                  </a:lnTo>
                  <a:lnTo>
                    <a:pt x="25637" y="19217"/>
                  </a:lnTo>
                  <a:lnTo>
                    <a:pt x="26091" y="19774"/>
                  </a:lnTo>
                  <a:lnTo>
                    <a:pt x="26731" y="20559"/>
                  </a:lnTo>
                  <a:lnTo>
                    <a:pt x="26896" y="20745"/>
                  </a:lnTo>
                  <a:lnTo>
                    <a:pt x="26958" y="20807"/>
                  </a:lnTo>
                  <a:lnTo>
                    <a:pt x="26917" y="20724"/>
                  </a:lnTo>
                  <a:lnTo>
                    <a:pt x="26772" y="20518"/>
                  </a:lnTo>
                  <a:lnTo>
                    <a:pt x="26174" y="19713"/>
                  </a:lnTo>
                  <a:lnTo>
                    <a:pt x="25720" y="19155"/>
                  </a:lnTo>
                  <a:lnTo>
                    <a:pt x="25183" y="18474"/>
                  </a:lnTo>
                  <a:lnTo>
                    <a:pt x="24543" y="17710"/>
                  </a:lnTo>
                  <a:lnTo>
                    <a:pt x="24192" y="17298"/>
                  </a:lnTo>
                  <a:lnTo>
                    <a:pt x="23800" y="16885"/>
                  </a:lnTo>
                  <a:lnTo>
                    <a:pt x="22995" y="15956"/>
                  </a:lnTo>
                  <a:lnTo>
                    <a:pt x="22541" y="15481"/>
                  </a:lnTo>
                  <a:lnTo>
                    <a:pt x="22087" y="15006"/>
                  </a:lnTo>
                  <a:lnTo>
                    <a:pt x="21591" y="14490"/>
                  </a:lnTo>
                  <a:lnTo>
                    <a:pt x="21075" y="13974"/>
                  </a:lnTo>
                  <a:lnTo>
                    <a:pt x="20002" y="12922"/>
                  </a:lnTo>
                  <a:lnTo>
                    <a:pt x="18846" y="11848"/>
                  </a:lnTo>
                  <a:lnTo>
                    <a:pt x="17608" y="10754"/>
                  </a:lnTo>
                  <a:lnTo>
                    <a:pt x="16287" y="9660"/>
                  </a:lnTo>
                  <a:lnTo>
                    <a:pt x="14904" y="8566"/>
                  </a:lnTo>
                  <a:lnTo>
                    <a:pt x="13500" y="7514"/>
                  </a:lnTo>
                  <a:lnTo>
                    <a:pt x="12096" y="6523"/>
                  </a:lnTo>
                  <a:lnTo>
                    <a:pt x="10734" y="5594"/>
                  </a:lnTo>
                  <a:lnTo>
                    <a:pt x="9392" y="4748"/>
                  </a:lnTo>
                  <a:lnTo>
                    <a:pt x="8092" y="3963"/>
                  </a:lnTo>
                  <a:lnTo>
                    <a:pt x="7473" y="3592"/>
                  </a:lnTo>
                  <a:lnTo>
                    <a:pt x="6874" y="3261"/>
                  </a:lnTo>
                  <a:lnTo>
                    <a:pt x="6276" y="2931"/>
                  </a:lnTo>
                  <a:lnTo>
                    <a:pt x="5698" y="2622"/>
                  </a:lnTo>
                  <a:lnTo>
                    <a:pt x="4604" y="2064"/>
                  </a:lnTo>
                  <a:lnTo>
                    <a:pt x="4108" y="1796"/>
                  </a:lnTo>
                  <a:lnTo>
                    <a:pt x="3613" y="1569"/>
                  </a:lnTo>
                  <a:lnTo>
                    <a:pt x="2725" y="1156"/>
                  </a:lnTo>
                  <a:lnTo>
                    <a:pt x="1941" y="785"/>
                  </a:lnTo>
                  <a:lnTo>
                    <a:pt x="1260" y="496"/>
                  </a:lnTo>
                  <a:lnTo>
                    <a:pt x="331" y="124"/>
                  </a:lnTo>
                  <a:lnTo>
                    <a:pt x="83" y="2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3691300" y="2342500"/>
              <a:ext cx="934025" cy="97550"/>
            </a:xfrm>
            <a:custGeom>
              <a:rect b="b" l="l" r="r" t="t"/>
              <a:pathLst>
                <a:path extrusionOk="0" h="3902" w="37361">
                  <a:moveTo>
                    <a:pt x="16823" y="0"/>
                  </a:moveTo>
                  <a:lnTo>
                    <a:pt x="15873" y="21"/>
                  </a:lnTo>
                  <a:lnTo>
                    <a:pt x="14924" y="41"/>
                  </a:lnTo>
                  <a:lnTo>
                    <a:pt x="14015" y="103"/>
                  </a:lnTo>
                  <a:lnTo>
                    <a:pt x="13107" y="145"/>
                  </a:lnTo>
                  <a:lnTo>
                    <a:pt x="12220" y="227"/>
                  </a:lnTo>
                  <a:lnTo>
                    <a:pt x="11353" y="310"/>
                  </a:lnTo>
                  <a:lnTo>
                    <a:pt x="9701" y="516"/>
                  </a:lnTo>
                  <a:lnTo>
                    <a:pt x="8917" y="619"/>
                  </a:lnTo>
                  <a:lnTo>
                    <a:pt x="8153" y="764"/>
                  </a:lnTo>
                  <a:lnTo>
                    <a:pt x="7410" y="888"/>
                  </a:lnTo>
                  <a:lnTo>
                    <a:pt x="6688" y="1011"/>
                  </a:lnTo>
                  <a:lnTo>
                    <a:pt x="5367" y="1300"/>
                  </a:lnTo>
                  <a:lnTo>
                    <a:pt x="4748" y="1424"/>
                  </a:lnTo>
                  <a:lnTo>
                    <a:pt x="4170" y="1569"/>
                  </a:lnTo>
                  <a:lnTo>
                    <a:pt x="3117" y="1858"/>
                  </a:lnTo>
                  <a:lnTo>
                    <a:pt x="2188" y="2105"/>
                  </a:lnTo>
                  <a:lnTo>
                    <a:pt x="1424" y="2353"/>
                  </a:lnTo>
                  <a:lnTo>
                    <a:pt x="372" y="2704"/>
                  </a:lnTo>
                  <a:lnTo>
                    <a:pt x="83" y="2787"/>
                  </a:lnTo>
                  <a:lnTo>
                    <a:pt x="0" y="2828"/>
                  </a:lnTo>
                  <a:lnTo>
                    <a:pt x="103" y="2828"/>
                  </a:lnTo>
                  <a:lnTo>
                    <a:pt x="372" y="2745"/>
                  </a:lnTo>
                  <a:lnTo>
                    <a:pt x="1445" y="2436"/>
                  </a:lnTo>
                  <a:lnTo>
                    <a:pt x="2209" y="2229"/>
                  </a:lnTo>
                  <a:lnTo>
                    <a:pt x="3137" y="1982"/>
                  </a:lnTo>
                  <a:lnTo>
                    <a:pt x="4211" y="1734"/>
                  </a:lnTo>
                  <a:lnTo>
                    <a:pt x="4789" y="1589"/>
                  </a:lnTo>
                  <a:lnTo>
                    <a:pt x="5408" y="1466"/>
                  </a:lnTo>
                  <a:lnTo>
                    <a:pt x="6729" y="1197"/>
                  </a:lnTo>
                  <a:lnTo>
                    <a:pt x="7431" y="1073"/>
                  </a:lnTo>
                  <a:lnTo>
                    <a:pt x="8174" y="950"/>
                  </a:lnTo>
                  <a:lnTo>
                    <a:pt x="8938" y="826"/>
                  </a:lnTo>
                  <a:lnTo>
                    <a:pt x="9722" y="722"/>
                  </a:lnTo>
                  <a:lnTo>
                    <a:pt x="11373" y="537"/>
                  </a:lnTo>
                  <a:lnTo>
                    <a:pt x="13128" y="392"/>
                  </a:lnTo>
                  <a:lnTo>
                    <a:pt x="14015" y="330"/>
                  </a:lnTo>
                  <a:lnTo>
                    <a:pt x="14944" y="289"/>
                  </a:lnTo>
                  <a:lnTo>
                    <a:pt x="15873" y="268"/>
                  </a:lnTo>
                  <a:lnTo>
                    <a:pt x="16823" y="248"/>
                  </a:lnTo>
                  <a:lnTo>
                    <a:pt x="17793" y="248"/>
                  </a:lnTo>
                  <a:lnTo>
                    <a:pt x="18784" y="268"/>
                  </a:lnTo>
                  <a:lnTo>
                    <a:pt x="19754" y="310"/>
                  </a:lnTo>
                  <a:lnTo>
                    <a:pt x="20724" y="351"/>
                  </a:lnTo>
                  <a:lnTo>
                    <a:pt x="21673" y="433"/>
                  </a:lnTo>
                  <a:lnTo>
                    <a:pt x="22602" y="516"/>
                  </a:lnTo>
                  <a:lnTo>
                    <a:pt x="23510" y="599"/>
                  </a:lnTo>
                  <a:lnTo>
                    <a:pt x="24419" y="722"/>
                  </a:lnTo>
                  <a:lnTo>
                    <a:pt x="26132" y="950"/>
                  </a:lnTo>
                  <a:lnTo>
                    <a:pt x="27783" y="1239"/>
                  </a:lnTo>
                  <a:lnTo>
                    <a:pt x="28567" y="1404"/>
                  </a:lnTo>
                  <a:lnTo>
                    <a:pt x="29311" y="1569"/>
                  </a:lnTo>
                  <a:lnTo>
                    <a:pt x="30054" y="1734"/>
                  </a:lnTo>
                  <a:lnTo>
                    <a:pt x="30735" y="1878"/>
                  </a:lnTo>
                  <a:lnTo>
                    <a:pt x="32056" y="2229"/>
                  </a:lnTo>
                  <a:lnTo>
                    <a:pt x="32654" y="2394"/>
                  </a:lnTo>
                  <a:lnTo>
                    <a:pt x="33232" y="2560"/>
                  </a:lnTo>
                  <a:lnTo>
                    <a:pt x="34285" y="2890"/>
                  </a:lnTo>
                  <a:lnTo>
                    <a:pt x="35193" y="3179"/>
                  </a:lnTo>
                  <a:lnTo>
                    <a:pt x="35957" y="3447"/>
                  </a:lnTo>
                  <a:lnTo>
                    <a:pt x="36989" y="3798"/>
                  </a:lnTo>
                  <a:lnTo>
                    <a:pt x="37278" y="3881"/>
                  </a:lnTo>
                  <a:lnTo>
                    <a:pt x="37361" y="3901"/>
                  </a:lnTo>
                  <a:lnTo>
                    <a:pt x="37361" y="3901"/>
                  </a:lnTo>
                  <a:lnTo>
                    <a:pt x="37278" y="3860"/>
                  </a:lnTo>
                  <a:lnTo>
                    <a:pt x="37010" y="3757"/>
                  </a:lnTo>
                  <a:lnTo>
                    <a:pt x="35978" y="3344"/>
                  </a:lnTo>
                  <a:lnTo>
                    <a:pt x="35235" y="3055"/>
                  </a:lnTo>
                  <a:lnTo>
                    <a:pt x="34326" y="2745"/>
                  </a:lnTo>
                  <a:lnTo>
                    <a:pt x="33274" y="2415"/>
                  </a:lnTo>
                  <a:lnTo>
                    <a:pt x="32716" y="2229"/>
                  </a:lnTo>
                  <a:lnTo>
                    <a:pt x="32097" y="2064"/>
                  </a:lnTo>
                  <a:lnTo>
                    <a:pt x="30797" y="1693"/>
                  </a:lnTo>
                  <a:lnTo>
                    <a:pt x="30095" y="1527"/>
                  </a:lnTo>
                  <a:lnTo>
                    <a:pt x="29352" y="1362"/>
                  </a:lnTo>
                  <a:lnTo>
                    <a:pt x="28609" y="1197"/>
                  </a:lnTo>
                  <a:lnTo>
                    <a:pt x="27824" y="1032"/>
                  </a:lnTo>
                  <a:lnTo>
                    <a:pt x="26173" y="722"/>
                  </a:lnTo>
                  <a:lnTo>
                    <a:pt x="25327" y="599"/>
                  </a:lnTo>
                  <a:lnTo>
                    <a:pt x="24439" y="475"/>
                  </a:lnTo>
                  <a:lnTo>
                    <a:pt x="23552" y="372"/>
                  </a:lnTo>
                  <a:lnTo>
                    <a:pt x="22623" y="268"/>
                  </a:lnTo>
                  <a:lnTo>
                    <a:pt x="21694" y="186"/>
                  </a:lnTo>
                  <a:lnTo>
                    <a:pt x="20724" y="103"/>
                  </a:lnTo>
                  <a:lnTo>
                    <a:pt x="19774" y="62"/>
                  </a:lnTo>
                  <a:lnTo>
                    <a:pt x="18784" y="21"/>
                  </a:lnTo>
                  <a:lnTo>
                    <a:pt x="17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5040200" y="4974250"/>
              <a:ext cx="116125" cy="262675"/>
            </a:xfrm>
            <a:custGeom>
              <a:rect b="b" l="l" r="r" t="t"/>
              <a:pathLst>
                <a:path extrusionOk="0" h="10507" w="4645">
                  <a:moveTo>
                    <a:pt x="2250" y="0"/>
                  </a:moveTo>
                  <a:lnTo>
                    <a:pt x="2106" y="21"/>
                  </a:lnTo>
                  <a:lnTo>
                    <a:pt x="1961" y="42"/>
                  </a:lnTo>
                  <a:lnTo>
                    <a:pt x="1817" y="83"/>
                  </a:lnTo>
                  <a:lnTo>
                    <a:pt x="1693" y="145"/>
                  </a:lnTo>
                  <a:lnTo>
                    <a:pt x="1548" y="227"/>
                  </a:lnTo>
                  <a:lnTo>
                    <a:pt x="1424" y="331"/>
                  </a:lnTo>
                  <a:lnTo>
                    <a:pt x="1301" y="455"/>
                  </a:lnTo>
                  <a:lnTo>
                    <a:pt x="1197" y="599"/>
                  </a:lnTo>
                  <a:lnTo>
                    <a:pt x="1074" y="744"/>
                  </a:lnTo>
                  <a:lnTo>
                    <a:pt x="867" y="1074"/>
                  </a:lnTo>
                  <a:lnTo>
                    <a:pt x="681" y="1445"/>
                  </a:lnTo>
                  <a:lnTo>
                    <a:pt x="516" y="1858"/>
                  </a:lnTo>
                  <a:lnTo>
                    <a:pt x="372" y="2292"/>
                  </a:lnTo>
                  <a:lnTo>
                    <a:pt x="269" y="2746"/>
                  </a:lnTo>
                  <a:lnTo>
                    <a:pt x="165" y="3220"/>
                  </a:lnTo>
                  <a:lnTo>
                    <a:pt x="83" y="3675"/>
                  </a:lnTo>
                  <a:lnTo>
                    <a:pt x="42" y="4149"/>
                  </a:lnTo>
                  <a:lnTo>
                    <a:pt x="0" y="4583"/>
                  </a:lnTo>
                  <a:lnTo>
                    <a:pt x="0" y="5016"/>
                  </a:lnTo>
                  <a:lnTo>
                    <a:pt x="21" y="5408"/>
                  </a:lnTo>
                  <a:lnTo>
                    <a:pt x="83" y="5924"/>
                  </a:lnTo>
                  <a:lnTo>
                    <a:pt x="165" y="6523"/>
                  </a:lnTo>
                  <a:lnTo>
                    <a:pt x="310" y="7204"/>
                  </a:lnTo>
                  <a:lnTo>
                    <a:pt x="392" y="7555"/>
                  </a:lnTo>
                  <a:lnTo>
                    <a:pt x="496" y="7906"/>
                  </a:lnTo>
                  <a:lnTo>
                    <a:pt x="619" y="8257"/>
                  </a:lnTo>
                  <a:lnTo>
                    <a:pt x="764" y="8608"/>
                  </a:lnTo>
                  <a:lnTo>
                    <a:pt x="929" y="8959"/>
                  </a:lnTo>
                  <a:lnTo>
                    <a:pt x="1115" y="9289"/>
                  </a:lnTo>
                  <a:lnTo>
                    <a:pt x="1321" y="9619"/>
                  </a:lnTo>
                  <a:lnTo>
                    <a:pt x="1569" y="9950"/>
                  </a:lnTo>
                  <a:lnTo>
                    <a:pt x="1817" y="10238"/>
                  </a:lnTo>
                  <a:lnTo>
                    <a:pt x="2106" y="10507"/>
                  </a:lnTo>
                  <a:lnTo>
                    <a:pt x="2539" y="9929"/>
                  </a:lnTo>
                  <a:lnTo>
                    <a:pt x="2952" y="9289"/>
                  </a:lnTo>
                  <a:lnTo>
                    <a:pt x="3344" y="8649"/>
                  </a:lnTo>
                  <a:lnTo>
                    <a:pt x="3716" y="7968"/>
                  </a:lnTo>
                  <a:lnTo>
                    <a:pt x="3860" y="7617"/>
                  </a:lnTo>
                  <a:lnTo>
                    <a:pt x="4025" y="7287"/>
                  </a:lnTo>
                  <a:lnTo>
                    <a:pt x="4149" y="6936"/>
                  </a:lnTo>
                  <a:lnTo>
                    <a:pt x="4273" y="6564"/>
                  </a:lnTo>
                  <a:lnTo>
                    <a:pt x="4376" y="6213"/>
                  </a:lnTo>
                  <a:lnTo>
                    <a:pt x="4459" y="5863"/>
                  </a:lnTo>
                  <a:lnTo>
                    <a:pt x="4541" y="5491"/>
                  </a:lnTo>
                  <a:lnTo>
                    <a:pt x="4583" y="5140"/>
                  </a:lnTo>
                  <a:lnTo>
                    <a:pt x="4624" y="4769"/>
                  </a:lnTo>
                  <a:lnTo>
                    <a:pt x="4645" y="4397"/>
                  </a:lnTo>
                  <a:lnTo>
                    <a:pt x="4645" y="4025"/>
                  </a:lnTo>
                  <a:lnTo>
                    <a:pt x="4624" y="3654"/>
                  </a:lnTo>
                  <a:lnTo>
                    <a:pt x="4583" y="3282"/>
                  </a:lnTo>
                  <a:lnTo>
                    <a:pt x="4521" y="2911"/>
                  </a:lnTo>
                  <a:lnTo>
                    <a:pt x="4438" y="2560"/>
                  </a:lnTo>
                  <a:lnTo>
                    <a:pt x="4335" y="2188"/>
                  </a:lnTo>
                  <a:lnTo>
                    <a:pt x="4190" y="1858"/>
                  </a:lnTo>
                  <a:lnTo>
                    <a:pt x="4025" y="1507"/>
                  </a:lnTo>
                  <a:lnTo>
                    <a:pt x="3819" y="1198"/>
                  </a:lnTo>
                  <a:lnTo>
                    <a:pt x="3592" y="909"/>
                  </a:lnTo>
                  <a:lnTo>
                    <a:pt x="3323" y="640"/>
                  </a:lnTo>
                  <a:lnTo>
                    <a:pt x="3055" y="393"/>
                  </a:lnTo>
                  <a:lnTo>
                    <a:pt x="2746" y="186"/>
                  </a:lnTo>
                  <a:lnTo>
                    <a:pt x="2415" y="21"/>
                  </a:lnTo>
                  <a:lnTo>
                    <a:pt x="2250"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5040200" y="4974250"/>
              <a:ext cx="116125" cy="262675"/>
            </a:xfrm>
            <a:custGeom>
              <a:rect b="b" l="l" r="r" t="t"/>
              <a:pathLst>
                <a:path extrusionOk="0" fill="none" h="10507" w="4645">
                  <a:moveTo>
                    <a:pt x="2415" y="21"/>
                  </a:moveTo>
                  <a:lnTo>
                    <a:pt x="2415" y="21"/>
                  </a:lnTo>
                  <a:lnTo>
                    <a:pt x="2746" y="186"/>
                  </a:lnTo>
                  <a:lnTo>
                    <a:pt x="3055" y="393"/>
                  </a:lnTo>
                  <a:lnTo>
                    <a:pt x="3323" y="640"/>
                  </a:lnTo>
                  <a:lnTo>
                    <a:pt x="3592" y="909"/>
                  </a:lnTo>
                  <a:lnTo>
                    <a:pt x="3819" y="1198"/>
                  </a:lnTo>
                  <a:lnTo>
                    <a:pt x="4025" y="1507"/>
                  </a:lnTo>
                  <a:lnTo>
                    <a:pt x="4190" y="1858"/>
                  </a:lnTo>
                  <a:lnTo>
                    <a:pt x="4335" y="2188"/>
                  </a:lnTo>
                  <a:lnTo>
                    <a:pt x="4335" y="2188"/>
                  </a:lnTo>
                  <a:lnTo>
                    <a:pt x="4438" y="2560"/>
                  </a:lnTo>
                  <a:lnTo>
                    <a:pt x="4521" y="2911"/>
                  </a:lnTo>
                  <a:lnTo>
                    <a:pt x="4583" y="3282"/>
                  </a:lnTo>
                  <a:lnTo>
                    <a:pt x="4624" y="3654"/>
                  </a:lnTo>
                  <a:lnTo>
                    <a:pt x="4645" y="4025"/>
                  </a:lnTo>
                  <a:lnTo>
                    <a:pt x="4645" y="4397"/>
                  </a:lnTo>
                  <a:lnTo>
                    <a:pt x="4624" y="4769"/>
                  </a:lnTo>
                  <a:lnTo>
                    <a:pt x="4583" y="5140"/>
                  </a:lnTo>
                  <a:lnTo>
                    <a:pt x="4583" y="5140"/>
                  </a:lnTo>
                  <a:lnTo>
                    <a:pt x="4541" y="5491"/>
                  </a:lnTo>
                  <a:lnTo>
                    <a:pt x="4459" y="5863"/>
                  </a:lnTo>
                  <a:lnTo>
                    <a:pt x="4376" y="6213"/>
                  </a:lnTo>
                  <a:lnTo>
                    <a:pt x="4273" y="6564"/>
                  </a:lnTo>
                  <a:lnTo>
                    <a:pt x="4149" y="6936"/>
                  </a:lnTo>
                  <a:lnTo>
                    <a:pt x="4025" y="7287"/>
                  </a:lnTo>
                  <a:lnTo>
                    <a:pt x="3860" y="7617"/>
                  </a:lnTo>
                  <a:lnTo>
                    <a:pt x="3716" y="7968"/>
                  </a:lnTo>
                  <a:lnTo>
                    <a:pt x="3344" y="8649"/>
                  </a:lnTo>
                  <a:lnTo>
                    <a:pt x="2952" y="9289"/>
                  </a:lnTo>
                  <a:lnTo>
                    <a:pt x="2539" y="9929"/>
                  </a:lnTo>
                  <a:lnTo>
                    <a:pt x="2106" y="10507"/>
                  </a:lnTo>
                  <a:lnTo>
                    <a:pt x="2106" y="10507"/>
                  </a:lnTo>
                  <a:lnTo>
                    <a:pt x="1817" y="10238"/>
                  </a:lnTo>
                  <a:lnTo>
                    <a:pt x="1569" y="9950"/>
                  </a:lnTo>
                  <a:lnTo>
                    <a:pt x="1321" y="9619"/>
                  </a:lnTo>
                  <a:lnTo>
                    <a:pt x="1115" y="9289"/>
                  </a:lnTo>
                  <a:lnTo>
                    <a:pt x="929" y="8959"/>
                  </a:lnTo>
                  <a:lnTo>
                    <a:pt x="764" y="8608"/>
                  </a:lnTo>
                  <a:lnTo>
                    <a:pt x="619" y="8257"/>
                  </a:lnTo>
                  <a:lnTo>
                    <a:pt x="496" y="7906"/>
                  </a:lnTo>
                  <a:lnTo>
                    <a:pt x="392" y="7555"/>
                  </a:lnTo>
                  <a:lnTo>
                    <a:pt x="310" y="7204"/>
                  </a:lnTo>
                  <a:lnTo>
                    <a:pt x="165" y="6523"/>
                  </a:lnTo>
                  <a:lnTo>
                    <a:pt x="83" y="5924"/>
                  </a:lnTo>
                  <a:lnTo>
                    <a:pt x="21" y="5408"/>
                  </a:lnTo>
                  <a:lnTo>
                    <a:pt x="21" y="5408"/>
                  </a:lnTo>
                  <a:lnTo>
                    <a:pt x="0" y="5016"/>
                  </a:lnTo>
                  <a:lnTo>
                    <a:pt x="0" y="4583"/>
                  </a:lnTo>
                  <a:lnTo>
                    <a:pt x="42" y="4149"/>
                  </a:lnTo>
                  <a:lnTo>
                    <a:pt x="83" y="3675"/>
                  </a:lnTo>
                  <a:lnTo>
                    <a:pt x="165" y="3220"/>
                  </a:lnTo>
                  <a:lnTo>
                    <a:pt x="269" y="2746"/>
                  </a:lnTo>
                  <a:lnTo>
                    <a:pt x="372" y="2292"/>
                  </a:lnTo>
                  <a:lnTo>
                    <a:pt x="516" y="1858"/>
                  </a:lnTo>
                  <a:lnTo>
                    <a:pt x="681" y="1445"/>
                  </a:lnTo>
                  <a:lnTo>
                    <a:pt x="867" y="1074"/>
                  </a:lnTo>
                  <a:lnTo>
                    <a:pt x="1074" y="744"/>
                  </a:lnTo>
                  <a:lnTo>
                    <a:pt x="1197" y="599"/>
                  </a:lnTo>
                  <a:lnTo>
                    <a:pt x="1301" y="455"/>
                  </a:lnTo>
                  <a:lnTo>
                    <a:pt x="1424" y="331"/>
                  </a:lnTo>
                  <a:lnTo>
                    <a:pt x="1548" y="227"/>
                  </a:lnTo>
                  <a:lnTo>
                    <a:pt x="1693" y="145"/>
                  </a:lnTo>
                  <a:lnTo>
                    <a:pt x="1817" y="83"/>
                  </a:lnTo>
                  <a:lnTo>
                    <a:pt x="1961" y="42"/>
                  </a:lnTo>
                  <a:lnTo>
                    <a:pt x="2106" y="21"/>
                  </a:lnTo>
                  <a:lnTo>
                    <a:pt x="2250" y="0"/>
                  </a:lnTo>
                  <a:lnTo>
                    <a:pt x="2415" y="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5137725" y="5216275"/>
              <a:ext cx="144000" cy="103750"/>
            </a:xfrm>
            <a:custGeom>
              <a:rect b="b" l="l" r="r" t="t"/>
              <a:pathLst>
                <a:path extrusionOk="0" h="4150" w="5760">
                  <a:moveTo>
                    <a:pt x="3778" y="0"/>
                  </a:moveTo>
                  <a:lnTo>
                    <a:pt x="3365" y="21"/>
                  </a:lnTo>
                  <a:lnTo>
                    <a:pt x="2952" y="83"/>
                  </a:lnTo>
                  <a:lnTo>
                    <a:pt x="2539" y="186"/>
                  </a:lnTo>
                  <a:lnTo>
                    <a:pt x="2147" y="330"/>
                  </a:lnTo>
                  <a:lnTo>
                    <a:pt x="1776" y="516"/>
                  </a:lnTo>
                  <a:lnTo>
                    <a:pt x="1425" y="723"/>
                  </a:lnTo>
                  <a:lnTo>
                    <a:pt x="1094" y="991"/>
                  </a:lnTo>
                  <a:lnTo>
                    <a:pt x="950" y="1135"/>
                  </a:lnTo>
                  <a:lnTo>
                    <a:pt x="805" y="1280"/>
                  </a:lnTo>
                  <a:lnTo>
                    <a:pt x="682" y="1445"/>
                  </a:lnTo>
                  <a:lnTo>
                    <a:pt x="558" y="1610"/>
                  </a:lnTo>
                  <a:lnTo>
                    <a:pt x="455" y="1796"/>
                  </a:lnTo>
                  <a:lnTo>
                    <a:pt x="351" y="1982"/>
                  </a:lnTo>
                  <a:lnTo>
                    <a:pt x="269" y="2168"/>
                  </a:lnTo>
                  <a:lnTo>
                    <a:pt x="186" y="2353"/>
                  </a:lnTo>
                  <a:lnTo>
                    <a:pt x="124" y="2560"/>
                  </a:lnTo>
                  <a:lnTo>
                    <a:pt x="83" y="2745"/>
                  </a:lnTo>
                  <a:lnTo>
                    <a:pt x="42" y="2952"/>
                  </a:lnTo>
                  <a:lnTo>
                    <a:pt x="21" y="3158"/>
                  </a:lnTo>
                  <a:lnTo>
                    <a:pt x="0" y="3365"/>
                  </a:lnTo>
                  <a:lnTo>
                    <a:pt x="21" y="3571"/>
                  </a:lnTo>
                  <a:lnTo>
                    <a:pt x="42" y="3778"/>
                  </a:lnTo>
                  <a:lnTo>
                    <a:pt x="83" y="3984"/>
                  </a:lnTo>
                  <a:lnTo>
                    <a:pt x="372" y="4067"/>
                  </a:lnTo>
                  <a:lnTo>
                    <a:pt x="661" y="4108"/>
                  </a:lnTo>
                  <a:lnTo>
                    <a:pt x="971" y="4149"/>
                  </a:lnTo>
                  <a:lnTo>
                    <a:pt x="1549" y="4149"/>
                  </a:lnTo>
                  <a:lnTo>
                    <a:pt x="1817" y="4108"/>
                  </a:lnTo>
                  <a:lnTo>
                    <a:pt x="2106" y="4067"/>
                  </a:lnTo>
                  <a:lnTo>
                    <a:pt x="2395" y="4005"/>
                  </a:lnTo>
                  <a:lnTo>
                    <a:pt x="2663" y="3922"/>
                  </a:lnTo>
                  <a:lnTo>
                    <a:pt x="2952" y="3819"/>
                  </a:lnTo>
                  <a:lnTo>
                    <a:pt x="3220" y="3716"/>
                  </a:lnTo>
                  <a:lnTo>
                    <a:pt x="3489" y="3592"/>
                  </a:lnTo>
                  <a:lnTo>
                    <a:pt x="4046" y="3303"/>
                  </a:lnTo>
                  <a:lnTo>
                    <a:pt x="4562" y="2993"/>
                  </a:lnTo>
                  <a:lnTo>
                    <a:pt x="4872" y="2787"/>
                  </a:lnTo>
                  <a:lnTo>
                    <a:pt x="5140" y="2560"/>
                  </a:lnTo>
                  <a:lnTo>
                    <a:pt x="5264" y="2436"/>
                  </a:lnTo>
                  <a:lnTo>
                    <a:pt x="5388" y="2291"/>
                  </a:lnTo>
                  <a:lnTo>
                    <a:pt x="5491" y="2147"/>
                  </a:lnTo>
                  <a:lnTo>
                    <a:pt x="5574" y="2002"/>
                  </a:lnTo>
                  <a:lnTo>
                    <a:pt x="5656" y="1837"/>
                  </a:lnTo>
                  <a:lnTo>
                    <a:pt x="5718" y="1651"/>
                  </a:lnTo>
                  <a:lnTo>
                    <a:pt x="5739" y="1486"/>
                  </a:lnTo>
                  <a:lnTo>
                    <a:pt x="5759" y="1301"/>
                  </a:lnTo>
                  <a:lnTo>
                    <a:pt x="5739" y="1115"/>
                  </a:lnTo>
                  <a:lnTo>
                    <a:pt x="5718" y="950"/>
                  </a:lnTo>
                  <a:lnTo>
                    <a:pt x="5656" y="785"/>
                  </a:lnTo>
                  <a:lnTo>
                    <a:pt x="5553" y="619"/>
                  </a:lnTo>
                  <a:lnTo>
                    <a:pt x="5429" y="475"/>
                  </a:lnTo>
                  <a:lnTo>
                    <a:pt x="5285" y="351"/>
                  </a:lnTo>
                  <a:lnTo>
                    <a:pt x="5140" y="248"/>
                  </a:lnTo>
                  <a:lnTo>
                    <a:pt x="4954" y="186"/>
                  </a:lnTo>
                  <a:lnTo>
                    <a:pt x="4769" y="103"/>
                  </a:lnTo>
                  <a:lnTo>
                    <a:pt x="4583" y="62"/>
                  </a:lnTo>
                  <a:lnTo>
                    <a:pt x="4397" y="41"/>
                  </a:lnTo>
                  <a:lnTo>
                    <a:pt x="4191" y="21"/>
                  </a:lnTo>
                  <a:lnTo>
                    <a:pt x="3778"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5088175" y="5263750"/>
              <a:ext cx="128525" cy="198700"/>
            </a:xfrm>
            <a:custGeom>
              <a:rect b="b" l="l" r="r" t="t"/>
              <a:pathLst>
                <a:path extrusionOk="0" h="7948" w="5141">
                  <a:moveTo>
                    <a:pt x="5058" y="0"/>
                  </a:moveTo>
                  <a:lnTo>
                    <a:pt x="4934" y="41"/>
                  </a:lnTo>
                  <a:lnTo>
                    <a:pt x="4769" y="83"/>
                  </a:lnTo>
                  <a:lnTo>
                    <a:pt x="4563" y="145"/>
                  </a:lnTo>
                  <a:lnTo>
                    <a:pt x="4336" y="248"/>
                  </a:lnTo>
                  <a:lnTo>
                    <a:pt x="4067" y="351"/>
                  </a:lnTo>
                  <a:lnTo>
                    <a:pt x="3778" y="516"/>
                  </a:lnTo>
                  <a:lnTo>
                    <a:pt x="3469" y="702"/>
                  </a:lnTo>
                  <a:lnTo>
                    <a:pt x="3159" y="929"/>
                  </a:lnTo>
                  <a:lnTo>
                    <a:pt x="2829" y="1218"/>
                  </a:lnTo>
                  <a:lnTo>
                    <a:pt x="2519" y="1528"/>
                  </a:lnTo>
                  <a:lnTo>
                    <a:pt x="2209" y="1858"/>
                  </a:lnTo>
                  <a:lnTo>
                    <a:pt x="1900" y="2250"/>
                  </a:lnTo>
                  <a:lnTo>
                    <a:pt x="1611" y="2663"/>
                  </a:lnTo>
                  <a:lnTo>
                    <a:pt x="1343" y="3096"/>
                  </a:lnTo>
                  <a:lnTo>
                    <a:pt x="1115" y="3571"/>
                  </a:lnTo>
                  <a:lnTo>
                    <a:pt x="909" y="4025"/>
                  </a:lnTo>
                  <a:lnTo>
                    <a:pt x="744" y="4479"/>
                  </a:lnTo>
                  <a:lnTo>
                    <a:pt x="599" y="4933"/>
                  </a:lnTo>
                  <a:lnTo>
                    <a:pt x="496" y="5367"/>
                  </a:lnTo>
                  <a:lnTo>
                    <a:pt x="393" y="5759"/>
                  </a:lnTo>
                  <a:lnTo>
                    <a:pt x="249" y="6502"/>
                  </a:lnTo>
                  <a:lnTo>
                    <a:pt x="63" y="7555"/>
                  </a:lnTo>
                  <a:lnTo>
                    <a:pt x="1" y="7844"/>
                  </a:lnTo>
                  <a:lnTo>
                    <a:pt x="1" y="7947"/>
                  </a:lnTo>
                  <a:lnTo>
                    <a:pt x="42" y="7844"/>
                  </a:lnTo>
                  <a:lnTo>
                    <a:pt x="104" y="7576"/>
                  </a:lnTo>
                  <a:lnTo>
                    <a:pt x="352" y="6523"/>
                  </a:lnTo>
                  <a:lnTo>
                    <a:pt x="517" y="5800"/>
                  </a:lnTo>
                  <a:lnTo>
                    <a:pt x="620" y="5388"/>
                  </a:lnTo>
                  <a:lnTo>
                    <a:pt x="723" y="4975"/>
                  </a:lnTo>
                  <a:lnTo>
                    <a:pt x="868" y="4521"/>
                  </a:lnTo>
                  <a:lnTo>
                    <a:pt x="1033" y="4087"/>
                  </a:lnTo>
                  <a:lnTo>
                    <a:pt x="1239" y="3633"/>
                  </a:lnTo>
                  <a:lnTo>
                    <a:pt x="1466" y="3179"/>
                  </a:lnTo>
                  <a:lnTo>
                    <a:pt x="1735" y="2725"/>
                  </a:lnTo>
                  <a:lnTo>
                    <a:pt x="2003" y="2333"/>
                  </a:lnTo>
                  <a:lnTo>
                    <a:pt x="2313" y="1940"/>
                  </a:lnTo>
                  <a:lnTo>
                    <a:pt x="2602" y="1610"/>
                  </a:lnTo>
                  <a:lnTo>
                    <a:pt x="2911" y="1301"/>
                  </a:lnTo>
                  <a:lnTo>
                    <a:pt x="3221" y="1032"/>
                  </a:lnTo>
                  <a:lnTo>
                    <a:pt x="3531" y="805"/>
                  </a:lnTo>
                  <a:lnTo>
                    <a:pt x="3840" y="599"/>
                  </a:lnTo>
                  <a:lnTo>
                    <a:pt x="4108" y="434"/>
                  </a:lnTo>
                  <a:lnTo>
                    <a:pt x="4377" y="310"/>
                  </a:lnTo>
                  <a:lnTo>
                    <a:pt x="4790" y="124"/>
                  </a:lnTo>
                  <a:lnTo>
                    <a:pt x="5058" y="41"/>
                  </a:lnTo>
                  <a:lnTo>
                    <a:pt x="514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5087675" y="5046500"/>
              <a:ext cx="7250" cy="423175"/>
            </a:xfrm>
            <a:custGeom>
              <a:rect b="b" l="l" r="r" t="t"/>
              <a:pathLst>
                <a:path extrusionOk="0" h="16927" w="290">
                  <a:moveTo>
                    <a:pt x="83" y="0"/>
                  </a:moveTo>
                  <a:lnTo>
                    <a:pt x="62" y="165"/>
                  </a:lnTo>
                  <a:lnTo>
                    <a:pt x="83" y="661"/>
                  </a:lnTo>
                  <a:lnTo>
                    <a:pt x="103" y="2477"/>
                  </a:lnTo>
                  <a:lnTo>
                    <a:pt x="145" y="5181"/>
                  </a:lnTo>
                  <a:lnTo>
                    <a:pt x="145" y="8463"/>
                  </a:lnTo>
                  <a:lnTo>
                    <a:pt x="103" y="11766"/>
                  </a:lnTo>
                  <a:lnTo>
                    <a:pt x="41" y="14449"/>
                  </a:lnTo>
                  <a:lnTo>
                    <a:pt x="0" y="16266"/>
                  </a:lnTo>
                  <a:lnTo>
                    <a:pt x="0" y="16761"/>
                  </a:lnTo>
                  <a:lnTo>
                    <a:pt x="0" y="16926"/>
                  </a:lnTo>
                  <a:lnTo>
                    <a:pt x="21" y="16761"/>
                  </a:lnTo>
                  <a:lnTo>
                    <a:pt x="62" y="16266"/>
                  </a:lnTo>
                  <a:lnTo>
                    <a:pt x="145" y="14449"/>
                  </a:lnTo>
                  <a:lnTo>
                    <a:pt x="186" y="13211"/>
                  </a:lnTo>
                  <a:lnTo>
                    <a:pt x="227" y="11766"/>
                  </a:lnTo>
                  <a:lnTo>
                    <a:pt x="269" y="10176"/>
                  </a:lnTo>
                  <a:lnTo>
                    <a:pt x="289" y="8463"/>
                  </a:lnTo>
                  <a:lnTo>
                    <a:pt x="289" y="6771"/>
                  </a:lnTo>
                  <a:lnTo>
                    <a:pt x="269" y="5181"/>
                  </a:lnTo>
                  <a:lnTo>
                    <a:pt x="227" y="3736"/>
                  </a:lnTo>
                  <a:lnTo>
                    <a:pt x="207" y="2477"/>
                  </a:lnTo>
                  <a:lnTo>
                    <a:pt x="124" y="661"/>
                  </a:lnTo>
                  <a:lnTo>
                    <a:pt x="103" y="165"/>
                  </a:lnTo>
                  <a:lnTo>
                    <a:pt x="83"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4919450" y="5202850"/>
              <a:ext cx="150700" cy="146050"/>
            </a:xfrm>
            <a:custGeom>
              <a:rect b="b" l="l" r="r" t="t"/>
              <a:pathLst>
                <a:path extrusionOk="0" h="5842" w="6028">
                  <a:moveTo>
                    <a:pt x="888" y="1"/>
                  </a:moveTo>
                  <a:lnTo>
                    <a:pt x="681" y="42"/>
                  </a:lnTo>
                  <a:lnTo>
                    <a:pt x="475" y="124"/>
                  </a:lnTo>
                  <a:lnTo>
                    <a:pt x="392" y="186"/>
                  </a:lnTo>
                  <a:lnTo>
                    <a:pt x="310" y="248"/>
                  </a:lnTo>
                  <a:lnTo>
                    <a:pt x="227" y="331"/>
                  </a:lnTo>
                  <a:lnTo>
                    <a:pt x="165" y="413"/>
                  </a:lnTo>
                  <a:lnTo>
                    <a:pt x="62" y="599"/>
                  </a:lnTo>
                  <a:lnTo>
                    <a:pt x="21" y="806"/>
                  </a:lnTo>
                  <a:lnTo>
                    <a:pt x="0" y="1033"/>
                  </a:lnTo>
                  <a:lnTo>
                    <a:pt x="0" y="1260"/>
                  </a:lnTo>
                  <a:lnTo>
                    <a:pt x="41" y="1487"/>
                  </a:lnTo>
                  <a:lnTo>
                    <a:pt x="103" y="1714"/>
                  </a:lnTo>
                  <a:lnTo>
                    <a:pt x="186" y="1920"/>
                  </a:lnTo>
                  <a:lnTo>
                    <a:pt x="372" y="2354"/>
                  </a:lnTo>
                  <a:lnTo>
                    <a:pt x="578" y="2766"/>
                  </a:lnTo>
                  <a:lnTo>
                    <a:pt x="846" y="3138"/>
                  </a:lnTo>
                  <a:lnTo>
                    <a:pt x="1115" y="3510"/>
                  </a:lnTo>
                  <a:lnTo>
                    <a:pt x="1424" y="3860"/>
                  </a:lnTo>
                  <a:lnTo>
                    <a:pt x="1755" y="4191"/>
                  </a:lnTo>
                  <a:lnTo>
                    <a:pt x="2106" y="4480"/>
                  </a:lnTo>
                  <a:lnTo>
                    <a:pt x="2498" y="4769"/>
                  </a:lnTo>
                  <a:lnTo>
                    <a:pt x="2890" y="5016"/>
                  </a:lnTo>
                  <a:lnTo>
                    <a:pt x="3303" y="5223"/>
                  </a:lnTo>
                  <a:lnTo>
                    <a:pt x="3716" y="5409"/>
                  </a:lnTo>
                  <a:lnTo>
                    <a:pt x="4170" y="5574"/>
                  </a:lnTo>
                  <a:lnTo>
                    <a:pt x="4603" y="5697"/>
                  </a:lnTo>
                  <a:lnTo>
                    <a:pt x="5057" y="5780"/>
                  </a:lnTo>
                  <a:lnTo>
                    <a:pt x="5532" y="5821"/>
                  </a:lnTo>
                  <a:lnTo>
                    <a:pt x="5986" y="5842"/>
                  </a:lnTo>
                  <a:lnTo>
                    <a:pt x="6027" y="5697"/>
                  </a:lnTo>
                  <a:lnTo>
                    <a:pt x="5945" y="5264"/>
                  </a:lnTo>
                  <a:lnTo>
                    <a:pt x="5842" y="4831"/>
                  </a:lnTo>
                  <a:lnTo>
                    <a:pt x="5697" y="4418"/>
                  </a:lnTo>
                  <a:lnTo>
                    <a:pt x="5532" y="4005"/>
                  </a:lnTo>
                  <a:lnTo>
                    <a:pt x="5346" y="3613"/>
                  </a:lnTo>
                  <a:lnTo>
                    <a:pt x="5140" y="3221"/>
                  </a:lnTo>
                  <a:lnTo>
                    <a:pt x="4913" y="2849"/>
                  </a:lnTo>
                  <a:lnTo>
                    <a:pt x="4665" y="2498"/>
                  </a:lnTo>
                  <a:lnTo>
                    <a:pt x="4397" y="2147"/>
                  </a:lnTo>
                  <a:lnTo>
                    <a:pt x="4108" y="1817"/>
                  </a:lnTo>
                  <a:lnTo>
                    <a:pt x="3798" y="1507"/>
                  </a:lnTo>
                  <a:lnTo>
                    <a:pt x="3468" y="1218"/>
                  </a:lnTo>
                  <a:lnTo>
                    <a:pt x="3117" y="950"/>
                  </a:lnTo>
                  <a:lnTo>
                    <a:pt x="2745" y="702"/>
                  </a:lnTo>
                  <a:lnTo>
                    <a:pt x="2374" y="475"/>
                  </a:lnTo>
                  <a:lnTo>
                    <a:pt x="1982" y="269"/>
                  </a:lnTo>
                  <a:lnTo>
                    <a:pt x="1775" y="186"/>
                  </a:lnTo>
                  <a:lnTo>
                    <a:pt x="1569" y="104"/>
                  </a:lnTo>
                  <a:lnTo>
                    <a:pt x="1342" y="42"/>
                  </a:lnTo>
                  <a:lnTo>
                    <a:pt x="1115" y="21"/>
                  </a:lnTo>
                  <a:lnTo>
                    <a:pt x="888" y="1"/>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4919450" y="5202850"/>
              <a:ext cx="150700" cy="146050"/>
            </a:xfrm>
            <a:custGeom>
              <a:rect b="b" l="l" r="r" t="t"/>
              <a:pathLst>
                <a:path extrusionOk="0" fill="none" h="5842" w="6028">
                  <a:moveTo>
                    <a:pt x="6027" y="5697"/>
                  </a:moveTo>
                  <a:lnTo>
                    <a:pt x="6027" y="5697"/>
                  </a:lnTo>
                  <a:lnTo>
                    <a:pt x="5945" y="5264"/>
                  </a:lnTo>
                  <a:lnTo>
                    <a:pt x="5842" y="4831"/>
                  </a:lnTo>
                  <a:lnTo>
                    <a:pt x="5697" y="4418"/>
                  </a:lnTo>
                  <a:lnTo>
                    <a:pt x="5532" y="4005"/>
                  </a:lnTo>
                  <a:lnTo>
                    <a:pt x="5346" y="3613"/>
                  </a:lnTo>
                  <a:lnTo>
                    <a:pt x="5140" y="3221"/>
                  </a:lnTo>
                  <a:lnTo>
                    <a:pt x="4913" y="2849"/>
                  </a:lnTo>
                  <a:lnTo>
                    <a:pt x="4665" y="2498"/>
                  </a:lnTo>
                  <a:lnTo>
                    <a:pt x="4397" y="2147"/>
                  </a:lnTo>
                  <a:lnTo>
                    <a:pt x="4108" y="1817"/>
                  </a:lnTo>
                  <a:lnTo>
                    <a:pt x="3798" y="1507"/>
                  </a:lnTo>
                  <a:lnTo>
                    <a:pt x="3468" y="1218"/>
                  </a:lnTo>
                  <a:lnTo>
                    <a:pt x="3117" y="950"/>
                  </a:lnTo>
                  <a:lnTo>
                    <a:pt x="2745" y="702"/>
                  </a:lnTo>
                  <a:lnTo>
                    <a:pt x="2374" y="475"/>
                  </a:lnTo>
                  <a:lnTo>
                    <a:pt x="1982" y="269"/>
                  </a:lnTo>
                  <a:lnTo>
                    <a:pt x="1982" y="269"/>
                  </a:lnTo>
                  <a:lnTo>
                    <a:pt x="1775" y="186"/>
                  </a:lnTo>
                  <a:lnTo>
                    <a:pt x="1569" y="104"/>
                  </a:lnTo>
                  <a:lnTo>
                    <a:pt x="1342" y="42"/>
                  </a:lnTo>
                  <a:lnTo>
                    <a:pt x="1115" y="21"/>
                  </a:lnTo>
                  <a:lnTo>
                    <a:pt x="888" y="1"/>
                  </a:lnTo>
                  <a:lnTo>
                    <a:pt x="681" y="42"/>
                  </a:lnTo>
                  <a:lnTo>
                    <a:pt x="475" y="124"/>
                  </a:lnTo>
                  <a:lnTo>
                    <a:pt x="392" y="186"/>
                  </a:lnTo>
                  <a:lnTo>
                    <a:pt x="310" y="248"/>
                  </a:lnTo>
                  <a:lnTo>
                    <a:pt x="310" y="248"/>
                  </a:lnTo>
                  <a:lnTo>
                    <a:pt x="227" y="331"/>
                  </a:lnTo>
                  <a:lnTo>
                    <a:pt x="165" y="413"/>
                  </a:lnTo>
                  <a:lnTo>
                    <a:pt x="62" y="599"/>
                  </a:lnTo>
                  <a:lnTo>
                    <a:pt x="21" y="806"/>
                  </a:lnTo>
                  <a:lnTo>
                    <a:pt x="0" y="1033"/>
                  </a:lnTo>
                  <a:lnTo>
                    <a:pt x="0" y="1260"/>
                  </a:lnTo>
                  <a:lnTo>
                    <a:pt x="41" y="1487"/>
                  </a:lnTo>
                  <a:lnTo>
                    <a:pt x="103" y="1714"/>
                  </a:lnTo>
                  <a:lnTo>
                    <a:pt x="186" y="1920"/>
                  </a:lnTo>
                  <a:lnTo>
                    <a:pt x="186" y="1920"/>
                  </a:lnTo>
                  <a:lnTo>
                    <a:pt x="372" y="2354"/>
                  </a:lnTo>
                  <a:lnTo>
                    <a:pt x="578" y="2766"/>
                  </a:lnTo>
                  <a:lnTo>
                    <a:pt x="846" y="3138"/>
                  </a:lnTo>
                  <a:lnTo>
                    <a:pt x="1115" y="3510"/>
                  </a:lnTo>
                  <a:lnTo>
                    <a:pt x="1424" y="3860"/>
                  </a:lnTo>
                  <a:lnTo>
                    <a:pt x="1755" y="4191"/>
                  </a:lnTo>
                  <a:lnTo>
                    <a:pt x="2106" y="4480"/>
                  </a:lnTo>
                  <a:lnTo>
                    <a:pt x="2498" y="4769"/>
                  </a:lnTo>
                  <a:lnTo>
                    <a:pt x="2890" y="5016"/>
                  </a:lnTo>
                  <a:lnTo>
                    <a:pt x="3303" y="5223"/>
                  </a:lnTo>
                  <a:lnTo>
                    <a:pt x="3716" y="5409"/>
                  </a:lnTo>
                  <a:lnTo>
                    <a:pt x="4170" y="5574"/>
                  </a:lnTo>
                  <a:lnTo>
                    <a:pt x="4603" y="5697"/>
                  </a:lnTo>
                  <a:lnTo>
                    <a:pt x="5057" y="5780"/>
                  </a:lnTo>
                  <a:lnTo>
                    <a:pt x="5532" y="5821"/>
                  </a:lnTo>
                  <a:lnTo>
                    <a:pt x="5986" y="58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4975700" y="5254975"/>
              <a:ext cx="114575" cy="191475"/>
            </a:xfrm>
            <a:custGeom>
              <a:rect b="b" l="l" r="r" t="t"/>
              <a:pathLst>
                <a:path extrusionOk="0" h="7659" w="4583">
                  <a:moveTo>
                    <a:pt x="0" y="0"/>
                  </a:moveTo>
                  <a:lnTo>
                    <a:pt x="83" y="62"/>
                  </a:lnTo>
                  <a:lnTo>
                    <a:pt x="310" y="186"/>
                  </a:lnTo>
                  <a:lnTo>
                    <a:pt x="681" y="413"/>
                  </a:lnTo>
                  <a:lnTo>
                    <a:pt x="1156" y="743"/>
                  </a:lnTo>
                  <a:lnTo>
                    <a:pt x="1424" y="950"/>
                  </a:lnTo>
                  <a:lnTo>
                    <a:pt x="1713" y="1177"/>
                  </a:lnTo>
                  <a:lnTo>
                    <a:pt x="2002" y="1425"/>
                  </a:lnTo>
                  <a:lnTo>
                    <a:pt x="2291" y="1713"/>
                  </a:lnTo>
                  <a:lnTo>
                    <a:pt x="2580" y="2044"/>
                  </a:lnTo>
                  <a:lnTo>
                    <a:pt x="2869" y="2395"/>
                  </a:lnTo>
                  <a:lnTo>
                    <a:pt x="3138" y="2766"/>
                  </a:lnTo>
                  <a:lnTo>
                    <a:pt x="3406" y="3158"/>
                  </a:lnTo>
                  <a:lnTo>
                    <a:pt x="3633" y="3571"/>
                  </a:lnTo>
                  <a:lnTo>
                    <a:pt x="3839" y="4005"/>
                  </a:lnTo>
                  <a:lnTo>
                    <a:pt x="4004" y="4417"/>
                  </a:lnTo>
                  <a:lnTo>
                    <a:pt x="4149" y="4830"/>
                  </a:lnTo>
                  <a:lnTo>
                    <a:pt x="4252" y="5223"/>
                  </a:lnTo>
                  <a:lnTo>
                    <a:pt x="4335" y="5594"/>
                  </a:lnTo>
                  <a:lnTo>
                    <a:pt x="4417" y="5945"/>
                  </a:lnTo>
                  <a:lnTo>
                    <a:pt x="4459" y="6275"/>
                  </a:lnTo>
                  <a:lnTo>
                    <a:pt x="4500" y="6853"/>
                  </a:lnTo>
                  <a:lnTo>
                    <a:pt x="4520" y="7287"/>
                  </a:lnTo>
                  <a:lnTo>
                    <a:pt x="4520" y="7555"/>
                  </a:lnTo>
                  <a:lnTo>
                    <a:pt x="4520" y="7658"/>
                  </a:lnTo>
                  <a:lnTo>
                    <a:pt x="4541" y="7555"/>
                  </a:lnTo>
                  <a:lnTo>
                    <a:pt x="4562" y="7287"/>
                  </a:lnTo>
                  <a:lnTo>
                    <a:pt x="4582" y="7080"/>
                  </a:lnTo>
                  <a:lnTo>
                    <a:pt x="4582" y="6853"/>
                  </a:lnTo>
                  <a:lnTo>
                    <a:pt x="4582" y="6564"/>
                  </a:lnTo>
                  <a:lnTo>
                    <a:pt x="4562" y="6275"/>
                  </a:lnTo>
                  <a:lnTo>
                    <a:pt x="4520" y="5924"/>
                  </a:lnTo>
                  <a:lnTo>
                    <a:pt x="4459" y="5573"/>
                  </a:lnTo>
                  <a:lnTo>
                    <a:pt x="4376" y="5181"/>
                  </a:lnTo>
                  <a:lnTo>
                    <a:pt x="4273" y="4789"/>
                  </a:lnTo>
                  <a:lnTo>
                    <a:pt x="4128" y="4376"/>
                  </a:lnTo>
                  <a:lnTo>
                    <a:pt x="3963" y="3943"/>
                  </a:lnTo>
                  <a:lnTo>
                    <a:pt x="3757" y="3509"/>
                  </a:lnTo>
                  <a:lnTo>
                    <a:pt x="3509" y="3096"/>
                  </a:lnTo>
                  <a:lnTo>
                    <a:pt x="3261" y="2684"/>
                  </a:lnTo>
                  <a:lnTo>
                    <a:pt x="2972" y="2291"/>
                  </a:lnTo>
                  <a:lnTo>
                    <a:pt x="2683" y="1941"/>
                  </a:lnTo>
                  <a:lnTo>
                    <a:pt x="2374" y="1631"/>
                  </a:lnTo>
                  <a:lnTo>
                    <a:pt x="2085" y="1342"/>
                  </a:lnTo>
                  <a:lnTo>
                    <a:pt x="1775" y="1094"/>
                  </a:lnTo>
                  <a:lnTo>
                    <a:pt x="1486" y="867"/>
                  </a:lnTo>
                  <a:lnTo>
                    <a:pt x="1218" y="661"/>
                  </a:lnTo>
                  <a:lnTo>
                    <a:pt x="970" y="496"/>
                  </a:lnTo>
                  <a:lnTo>
                    <a:pt x="723" y="351"/>
                  </a:lnTo>
                  <a:lnTo>
                    <a:pt x="516" y="227"/>
                  </a:lnTo>
                  <a:lnTo>
                    <a:pt x="351" y="145"/>
                  </a:lnTo>
                  <a:lnTo>
                    <a:pt x="83" y="42"/>
                  </a:lnTo>
                  <a:lnTo>
                    <a:pt x="0"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1187500" y="4993350"/>
              <a:ext cx="120775" cy="256475"/>
            </a:xfrm>
            <a:custGeom>
              <a:rect b="b" l="l" r="r" t="t"/>
              <a:pathLst>
                <a:path extrusionOk="0" h="10259" w="4831">
                  <a:moveTo>
                    <a:pt x="1425" y="0"/>
                  </a:moveTo>
                  <a:lnTo>
                    <a:pt x="1280" y="41"/>
                  </a:lnTo>
                  <a:lnTo>
                    <a:pt x="1136" y="83"/>
                  </a:lnTo>
                  <a:lnTo>
                    <a:pt x="992" y="145"/>
                  </a:lnTo>
                  <a:lnTo>
                    <a:pt x="868" y="207"/>
                  </a:lnTo>
                  <a:lnTo>
                    <a:pt x="764" y="310"/>
                  </a:lnTo>
                  <a:lnTo>
                    <a:pt x="641" y="434"/>
                  </a:lnTo>
                  <a:lnTo>
                    <a:pt x="558" y="557"/>
                  </a:lnTo>
                  <a:lnTo>
                    <a:pt x="455" y="702"/>
                  </a:lnTo>
                  <a:lnTo>
                    <a:pt x="393" y="867"/>
                  </a:lnTo>
                  <a:lnTo>
                    <a:pt x="310" y="1032"/>
                  </a:lnTo>
                  <a:lnTo>
                    <a:pt x="186" y="1404"/>
                  </a:lnTo>
                  <a:lnTo>
                    <a:pt x="104" y="1817"/>
                  </a:lnTo>
                  <a:lnTo>
                    <a:pt x="42" y="2250"/>
                  </a:lnTo>
                  <a:lnTo>
                    <a:pt x="21" y="2704"/>
                  </a:lnTo>
                  <a:lnTo>
                    <a:pt x="1" y="3179"/>
                  </a:lnTo>
                  <a:lnTo>
                    <a:pt x="21" y="3654"/>
                  </a:lnTo>
                  <a:lnTo>
                    <a:pt x="63" y="4128"/>
                  </a:lnTo>
                  <a:lnTo>
                    <a:pt x="125" y="4583"/>
                  </a:lnTo>
                  <a:lnTo>
                    <a:pt x="207" y="5016"/>
                  </a:lnTo>
                  <a:lnTo>
                    <a:pt x="310" y="5429"/>
                  </a:lnTo>
                  <a:lnTo>
                    <a:pt x="414" y="5800"/>
                  </a:lnTo>
                  <a:lnTo>
                    <a:pt x="599" y="6296"/>
                  </a:lnTo>
                  <a:lnTo>
                    <a:pt x="826" y="6874"/>
                  </a:lnTo>
                  <a:lnTo>
                    <a:pt x="1136" y="7493"/>
                  </a:lnTo>
                  <a:lnTo>
                    <a:pt x="1301" y="7803"/>
                  </a:lnTo>
                  <a:lnTo>
                    <a:pt x="1487" y="8112"/>
                  </a:lnTo>
                  <a:lnTo>
                    <a:pt x="1693" y="8422"/>
                  </a:lnTo>
                  <a:lnTo>
                    <a:pt x="1920" y="8731"/>
                  </a:lnTo>
                  <a:lnTo>
                    <a:pt x="2168" y="9041"/>
                  </a:lnTo>
                  <a:lnTo>
                    <a:pt x="2436" y="9330"/>
                  </a:lnTo>
                  <a:lnTo>
                    <a:pt x="2705" y="9598"/>
                  </a:lnTo>
                  <a:lnTo>
                    <a:pt x="3014" y="9846"/>
                  </a:lnTo>
                  <a:lnTo>
                    <a:pt x="3345" y="10052"/>
                  </a:lnTo>
                  <a:lnTo>
                    <a:pt x="3675" y="10259"/>
                  </a:lnTo>
                  <a:lnTo>
                    <a:pt x="3964" y="9578"/>
                  </a:lnTo>
                  <a:lnTo>
                    <a:pt x="4212" y="8876"/>
                  </a:lnTo>
                  <a:lnTo>
                    <a:pt x="4439" y="8153"/>
                  </a:lnTo>
                  <a:lnTo>
                    <a:pt x="4604" y="7410"/>
                  </a:lnTo>
                  <a:lnTo>
                    <a:pt x="4686" y="7039"/>
                  </a:lnTo>
                  <a:lnTo>
                    <a:pt x="4748" y="6667"/>
                  </a:lnTo>
                  <a:lnTo>
                    <a:pt x="4789" y="6296"/>
                  </a:lnTo>
                  <a:lnTo>
                    <a:pt x="4831" y="5924"/>
                  </a:lnTo>
                  <a:lnTo>
                    <a:pt x="4831" y="5553"/>
                  </a:lnTo>
                  <a:lnTo>
                    <a:pt x="4831" y="5181"/>
                  </a:lnTo>
                  <a:lnTo>
                    <a:pt x="4810" y="4810"/>
                  </a:lnTo>
                  <a:lnTo>
                    <a:pt x="4789" y="4459"/>
                  </a:lnTo>
                  <a:lnTo>
                    <a:pt x="4728" y="4087"/>
                  </a:lnTo>
                  <a:lnTo>
                    <a:pt x="4645" y="3716"/>
                  </a:lnTo>
                  <a:lnTo>
                    <a:pt x="4562" y="3344"/>
                  </a:lnTo>
                  <a:lnTo>
                    <a:pt x="4459" y="2993"/>
                  </a:lnTo>
                  <a:lnTo>
                    <a:pt x="4335" y="2642"/>
                  </a:lnTo>
                  <a:lnTo>
                    <a:pt x="4191" y="2291"/>
                  </a:lnTo>
                  <a:lnTo>
                    <a:pt x="4005" y="1961"/>
                  </a:lnTo>
                  <a:lnTo>
                    <a:pt x="3819" y="1651"/>
                  </a:lnTo>
                  <a:lnTo>
                    <a:pt x="3592" y="1362"/>
                  </a:lnTo>
                  <a:lnTo>
                    <a:pt x="3345" y="1073"/>
                  </a:lnTo>
                  <a:lnTo>
                    <a:pt x="3076" y="805"/>
                  </a:lnTo>
                  <a:lnTo>
                    <a:pt x="2787" y="578"/>
                  </a:lnTo>
                  <a:lnTo>
                    <a:pt x="2478" y="392"/>
                  </a:lnTo>
                  <a:lnTo>
                    <a:pt x="2147" y="227"/>
                  </a:lnTo>
                  <a:lnTo>
                    <a:pt x="1797" y="103"/>
                  </a:lnTo>
                  <a:lnTo>
                    <a:pt x="1425"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1187500" y="4993350"/>
              <a:ext cx="120775" cy="256475"/>
            </a:xfrm>
            <a:custGeom>
              <a:rect b="b" l="l" r="r" t="t"/>
              <a:pathLst>
                <a:path extrusionOk="0" fill="none" h="10259" w="4831">
                  <a:moveTo>
                    <a:pt x="1425" y="0"/>
                  </a:moveTo>
                  <a:lnTo>
                    <a:pt x="1425" y="0"/>
                  </a:lnTo>
                  <a:lnTo>
                    <a:pt x="1797" y="103"/>
                  </a:lnTo>
                  <a:lnTo>
                    <a:pt x="2147" y="227"/>
                  </a:lnTo>
                  <a:lnTo>
                    <a:pt x="2478" y="392"/>
                  </a:lnTo>
                  <a:lnTo>
                    <a:pt x="2787" y="578"/>
                  </a:lnTo>
                  <a:lnTo>
                    <a:pt x="3076" y="805"/>
                  </a:lnTo>
                  <a:lnTo>
                    <a:pt x="3345" y="1073"/>
                  </a:lnTo>
                  <a:lnTo>
                    <a:pt x="3592" y="1362"/>
                  </a:lnTo>
                  <a:lnTo>
                    <a:pt x="3819" y="1651"/>
                  </a:lnTo>
                  <a:lnTo>
                    <a:pt x="3819" y="1651"/>
                  </a:lnTo>
                  <a:lnTo>
                    <a:pt x="4005" y="1961"/>
                  </a:lnTo>
                  <a:lnTo>
                    <a:pt x="4191" y="2291"/>
                  </a:lnTo>
                  <a:lnTo>
                    <a:pt x="4335" y="2642"/>
                  </a:lnTo>
                  <a:lnTo>
                    <a:pt x="4459" y="2993"/>
                  </a:lnTo>
                  <a:lnTo>
                    <a:pt x="4562" y="3344"/>
                  </a:lnTo>
                  <a:lnTo>
                    <a:pt x="4645" y="3716"/>
                  </a:lnTo>
                  <a:lnTo>
                    <a:pt x="4728" y="4087"/>
                  </a:lnTo>
                  <a:lnTo>
                    <a:pt x="4789" y="4459"/>
                  </a:lnTo>
                  <a:lnTo>
                    <a:pt x="4789" y="4459"/>
                  </a:lnTo>
                  <a:lnTo>
                    <a:pt x="4810" y="4810"/>
                  </a:lnTo>
                  <a:lnTo>
                    <a:pt x="4831" y="5181"/>
                  </a:lnTo>
                  <a:lnTo>
                    <a:pt x="4831" y="5553"/>
                  </a:lnTo>
                  <a:lnTo>
                    <a:pt x="4831" y="5924"/>
                  </a:lnTo>
                  <a:lnTo>
                    <a:pt x="4789" y="6296"/>
                  </a:lnTo>
                  <a:lnTo>
                    <a:pt x="4748" y="6667"/>
                  </a:lnTo>
                  <a:lnTo>
                    <a:pt x="4686" y="7039"/>
                  </a:lnTo>
                  <a:lnTo>
                    <a:pt x="4604" y="7410"/>
                  </a:lnTo>
                  <a:lnTo>
                    <a:pt x="4439" y="8153"/>
                  </a:lnTo>
                  <a:lnTo>
                    <a:pt x="4212" y="8876"/>
                  </a:lnTo>
                  <a:lnTo>
                    <a:pt x="3964" y="9578"/>
                  </a:lnTo>
                  <a:lnTo>
                    <a:pt x="3675" y="10259"/>
                  </a:lnTo>
                  <a:lnTo>
                    <a:pt x="3675" y="10259"/>
                  </a:lnTo>
                  <a:lnTo>
                    <a:pt x="3345" y="10052"/>
                  </a:lnTo>
                  <a:lnTo>
                    <a:pt x="3014" y="9846"/>
                  </a:lnTo>
                  <a:lnTo>
                    <a:pt x="2705" y="9598"/>
                  </a:lnTo>
                  <a:lnTo>
                    <a:pt x="2436" y="9330"/>
                  </a:lnTo>
                  <a:lnTo>
                    <a:pt x="2168" y="9041"/>
                  </a:lnTo>
                  <a:lnTo>
                    <a:pt x="1920" y="8731"/>
                  </a:lnTo>
                  <a:lnTo>
                    <a:pt x="1693" y="8422"/>
                  </a:lnTo>
                  <a:lnTo>
                    <a:pt x="1487" y="8112"/>
                  </a:lnTo>
                  <a:lnTo>
                    <a:pt x="1301" y="7803"/>
                  </a:lnTo>
                  <a:lnTo>
                    <a:pt x="1136" y="7493"/>
                  </a:lnTo>
                  <a:lnTo>
                    <a:pt x="826" y="6874"/>
                  </a:lnTo>
                  <a:lnTo>
                    <a:pt x="599" y="6296"/>
                  </a:lnTo>
                  <a:lnTo>
                    <a:pt x="414" y="5800"/>
                  </a:lnTo>
                  <a:lnTo>
                    <a:pt x="414" y="5800"/>
                  </a:lnTo>
                  <a:lnTo>
                    <a:pt x="310" y="5429"/>
                  </a:lnTo>
                  <a:lnTo>
                    <a:pt x="207" y="5016"/>
                  </a:lnTo>
                  <a:lnTo>
                    <a:pt x="125" y="4583"/>
                  </a:lnTo>
                  <a:lnTo>
                    <a:pt x="63" y="4128"/>
                  </a:lnTo>
                  <a:lnTo>
                    <a:pt x="21" y="3654"/>
                  </a:lnTo>
                  <a:lnTo>
                    <a:pt x="1" y="3179"/>
                  </a:lnTo>
                  <a:lnTo>
                    <a:pt x="21" y="2704"/>
                  </a:lnTo>
                  <a:lnTo>
                    <a:pt x="42" y="2250"/>
                  </a:lnTo>
                  <a:lnTo>
                    <a:pt x="104" y="1817"/>
                  </a:lnTo>
                  <a:lnTo>
                    <a:pt x="186" y="1404"/>
                  </a:lnTo>
                  <a:lnTo>
                    <a:pt x="310" y="1032"/>
                  </a:lnTo>
                  <a:lnTo>
                    <a:pt x="393" y="867"/>
                  </a:lnTo>
                  <a:lnTo>
                    <a:pt x="455" y="702"/>
                  </a:lnTo>
                  <a:lnTo>
                    <a:pt x="558" y="557"/>
                  </a:lnTo>
                  <a:lnTo>
                    <a:pt x="641" y="434"/>
                  </a:lnTo>
                  <a:lnTo>
                    <a:pt x="764" y="310"/>
                  </a:lnTo>
                  <a:lnTo>
                    <a:pt x="868" y="207"/>
                  </a:lnTo>
                  <a:lnTo>
                    <a:pt x="992" y="145"/>
                  </a:lnTo>
                  <a:lnTo>
                    <a:pt x="1136" y="83"/>
                  </a:lnTo>
                  <a:lnTo>
                    <a:pt x="1280" y="41"/>
                  </a:lnTo>
                  <a:lnTo>
                    <a:pt x="142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1336125" y="5192525"/>
              <a:ext cx="130050" cy="122850"/>
            </a:xfrm>
            <a:custGeom>
              <a:rect b="b" l="l" r="r" t="t"/>
              <a:pathLst>
                <a:path extrusionOk="0" h="4914" w="5202">
                  <a:moveTo>
                    <a:pt x="3736" y="1"/>
                  </a:moveTo>
                  <a:lnTo>
                    <a:pt x="3551" y="21"/>
                  </a:lnTo>
                  <a:lnTo>
                    <a:pt x="3344" y="42"/>
                  </a:lnTo>
                  <a:lnTo>
                    <a:pt x="2952" y="145"/>
                  </a:lnTo>
                  <a:lnTo>
                    <a:pt x="2539" y="269"/>
                  </a:lnTo>
                  <a:lnTo>
                    <a:pt x="2147" y="414"/>
                  </a:lnTo>
                  <a:lnTo>
                    <a:pt x="1796" y="620"/>
                  </a:lnTo>
                  <a:lnTo>
                    <a:pt x="1445" y="847"/>
                  </a:lnTo>
                  <a:lnTo>
                    <a:pt x="1115" y="1115"/>
                  </a:lnTo>
                  <a:lnTo>
                    <a:pt x="826" y="1404"/>
                  </a:lnTo>
                  <a:lnTo>
                    <a:pt x="578" y="1735"/>
                  </a:lnTo>
                  <a:lnTo>
                    <a:pt x="475" y="1920"/>
                  </a:lnTo>
                  <a:lnTo>
                    <a:pt x="372" y="2106"/>
                  </a:lnTo>
                  <a:lnTo>
                    <a:pt x="289" y="2292"/>
                  </a:lnTo>
                  <a:lnTo>
                    <a:pt x="207" y="2478"/>
                  </a:lnTo>
                  <a:lnTo>
                    <a:pt x="145" y="2684"/>
                  </a:lnTo>
                  <a:lnTo>
                    <a:pt x="83" y="2890"/>
                  </a:lnTo>
                  <a:lnTo>
                    <a:pt x="42" y="3097"/>
                  </a:lnTo>
                  <a:lnTo>
                    <a:pt x="21" y="3303"/>
                  </a:lnTo>
                  <a:lnTo>
                    <a:pt x="0" y="3510"/>
                  </a:lnTo>
                  <a:lnTo>
                    <a:pt x="21" y="3716"/>
                  </a:lnTo>
                  <a:lnTo>
                    <a:pt x="21" y="3923"/>
                  </a:lnTo>
                  <a:lnTo>
                    <a:pt x="62" y="4129"/>
                  </a:lnTo>
                  <a:lnTo>
                    <a:pt x="104" y="4315"/>
                  </a:lnTo>
                  <a:lnTo>
                    <a:pt x="166" y="4521"/>
                  </a:lnTo>
                  <a:lnTo>
                    <a:pt x="227" y="4707"/>
                  </a:lnTo>
                  <a:lnTo>
                    <a:pt x="310" y="4893"/>
                  </a:lnTo>
                  <a:lnTo>
                    <a:pt x="620" y="4913"/>
                  </a:lnTo>
                  <a:lnTo>
                    <a:pt x="929" y="4893"/>
                  </a:lnTo>
                  <a:lnTo>
                    <a:pt x="1218" y="4851"/>
                  </a:lnTo>
                  <a:lnTo>
                    <a:pt x="1487" y="4789"/>
                  </a:lnTo>
                  <a:lnTo>
                    <a:pt x="1776" y="4707"/>
                  </a:lnTo>
                  <a:lnTo>
                    <a:pt x="2044" y="4604"/>
                  </a:lnTo>
                  <a:lnTo>
                    <a:pt x="2312" y="4480"/>
                  </a:lnTo>
                  <a:lnTo>
                    <a:pt x="2560" y="4356"/>
                  </a:lnTo>
                  <a:lnTo>
                    <a:pt x="2808" y="4211"/>
                  </a:lnTo>
                  <a:lnTo>
                    <a:pt x="3055" y="4046"/>
                  </a:lnTo>
                  <a:lnTo>
                    <a:pt x="3303" y="3861"/>
                  </a:lnTo>
                  <a:lnTo>
                    <a:pt x="3530" y="3675"/>
                  </a:lnTo>
                  <a:lnTo>
                    <a:pt x="3984" y="3283"/>
                  </a:lnTo>
                  <a:lnTo>
                    <a:pt x="4418" y="2849"/>
                  </a:lnTo>
                  <a:lnTo>
                    <a:pt x="4665" y="2581"/>
                  </a:lnTo>
                  <a:lnTo>
                    <a:pt x="4872" y="2292"/>
                  </a:lnTo>
                  <a:lnTo>
                    <a:pt x="4975" y="2127"/>
                  </a:lnTo>
                  <a:lnTo>
                    <a:pt x="5058" y="1982"/>
                  </a:lnTo>
                  <a:lnTo>
                    <a:pt x="5119" y="1817"/>
                  </a:lnTo>
                  <a:lnTo>
                    <a:pt x="5161" y="1631"/>
                  </a:lnTo>
                  <a:lnTo>
                    <a:pt x="5202" y="1466"/>
                  </a:lnTo>
                  <a:lnTo>
                    <a:pt x="5202" y="1280"/>
                  </a:lnTo>
                  <a:lnTo>
                    <a:pt x="5202" y="1095"/>
                  </a:lnTo>
                  <a:lnTo>
                    <a:pt x="5161" y="909"/>
                  </a:lnTo>
                  <a:lnTo>
                    <a:pt x="5119" y="744"/>
                  </a:lnTo>
                  <a:lnTo>
                    <a:pt x="5037" y="579"/>
                  </a:lnTo>
                  <a:lnTo>
                    <a:pt x="4934" y="434"/>
                  </a:lnTo>
                  <a:lnTo>
                    <a:pt x="4810" y="310"/>
                  </a:lnTo>
                  <a:lnTo>
                    <a:pt x="4665" y="207"/>
                  </a:lnTo>
                  <a:lnTo>
                    <a:pt x="4500" y="125"/>
                  </a:lnTo>
                  <a:lnTo>
                    <a:pt x="4314" y="63"/>
                  </a:lnTo>
                  <a:lnTo>
                    <a:pt x="4129" y="21"/>
                  </a:lnTo>
                  <a:lnTo>
                    <a:pt x="3943" y="1"/>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1336125" y="5192525"/>
              <a:ext cx="130050" cy="122850"/>
            </a:xfrm>
            <a:custGeom>
              <a:rect b="b" l="l" r="r" t="t"/>
              <a:pathLst>
                <a:path extrusionOk="0" fill="none" h="4914" w="5202">
                  <a:moveTo>
                    <a:pt x="310" y="4893"/>
                  </a:moveTo>
                  <a:lnTo>
                    <a:pt x="310" y="4893"/>
                  </a:lnTo>
                  <a:lnTo>
                    <a:pt x="227" y="4707"/>
                  </a:lnTo>
                  <a:lnTo>
                    <a:pt x="166" y="4521"/>
                  </a:lnTo>
                  <a:lnTo>
                    <a:pt x="104" y="4315"/>
                  </a:lnTo>
                  <a:lnTo>
                    <a:pt x="62" y="4129"/>
                  </a:lnTo>
                  <a:lnTo>
                    <a:pt x="21" y="3923"/>
                  </a:lnTo>
                  <a:lnTo>
                    <a:pt x="21" y="3716"/>
                  </a:lnTo>
                  <a:lnTo>
                    <a:pt x="0" y="3510"/>
                  </a:lnTo>
                  <a:lnTo>
                    <a:pt x="21" y="3303"/>
                  </a:lnTo>
                  <a:lnTo>
                    <a:pt x="42" y="3097"/>
                  </a:lnTo>
                  <a:lnTo>
                    <a:pt x="83" y="2890"/>
                  </a:lnTo>
                  <a:lnTo>
                    <a:pt x="145" y="2684"/>
                  </a:lnTo>
                  <a:lnTo>
                    <a:pt x="207" y="2478"/>
                  </a:lnTo>
                  <a:lnTo>
                    <a:pt x="289" y="2292"/>
                  </a:lnTo>
                  <a:lnTo>
                    <a:pt x="372" y="2106"/>
                  </a:lnTo>
                  <a:lnTo>
                    <a:pt x="475" y="1920"/>
                  </a:lnTo>
                  <a:lnTo>
                    <a:pt x="578" y="1735"/>
                  </a:lnTo>
                  <a:lnTo>
                    <a:pt x="578" y="1735"/>
                  </a:lnTo>
                  <a:lnTo>
                    <a:pt x="826" y="1404"/>
                  </a:lnTo>
                  <a:lnTo>
                    <a:pt x="1115" y="1115"/>
                  </a:lnTo>
                  <a:lnTo>
                    <a:pt x="1445" y="847"/>
                  </a:lnTo>
                  <a:lnTo>
                    <a:pt x="1796" y="620"/>
                  </a:lnTo>
                  <a:lnTo>
                    <a:pt x="2147" y="414"/>
                  </a:lnTo>
                  <a:lnTo>
                    <a:pt x="2539" y="269"/>
                  </a:lnTo>
                  <a:lnTo>
                    <a:pt x="2952" y="145"/>
                  </a:lnTo>
                  <a:lnTo>
                    <a:pt x="3344" y="42"/>
                  </a:lnTo>
                  <a:lnTo>
                    <a:pt x="3344" y="42"/>
                  </a:lnTo>
                  <a:lnTo>
                    <a:pt x="3551" y="21"/>
                  </a:lnTo>
                  <a:lnTo>
                    <a:pt x="3736" y="1"/>
                  </a:lnTo>
                  <a:lnTo>
                    <a:pt x="3943" y="1"/>
                  </a:lnTo>
                  <a:lnTo>
                    <a:pt x="4129" y="21"/>
                  </a:lnTo>
                  <a:lnTo>
                    <a:pt x="4314" y="63"/>
                  </a:lnTo>
                  <a:lnTo>
                    <a:pt x="4500" y="125"/>
                  </a:lnTo>
                  <a:lnTo>
                    <a:pt x="4665" y="207"/>
                  </a:lnTo>
                  <a:lnTo>
                    <a:pt x="4810" y="310"/>
                  </a:lnTo>
                  <a:lnTo>
                    <a:pt x="4810" y="310"/>
                  </a:lnTo>
                  <a:lnTo>
                    <a:pt x="4934" y="434"/>
                  </a:lnTo>
                  <a:lnTo>
                    <a:pt x="5037" y="579"/>
                  </a:lnTo>
                  <a:lnTo>
                    <a:pt x="5119" y="744"/>
                  </a:lnTo>
                  <a:lnTo>
                    <a:pt x="5161" y="909"/>
                  </a:lnTo>
                  <a:lnTo>
                    <a:pt x="5202" y="1095"/>
                  </a:lnTo>
                  <a:lnTo>
                    <a:pt x="5202" y="1280"/>
                  </a:lnTo>
                  <a:lnTo>
                    <a:pt x="5202" y="1466"/>
                  </a:lnTo>
                  <a:lnTo>
                    <a:pt x="5161" y="1631"/>
                  </a:lnTo>
                  <a:lnTo>
                    <a:pt x="5161" y="1631"/>
                  </a:lnTo>
                  <a:lnTo>
                    <a:pt x="5119" y="1817"/>
                  </a:lnTo>
                  <a:lnTo>
                    <a:pt x="5058" y="1982"/>
                  </a:lnTo>
                  <a:lnTo>
                    <a:pt x="4975" y="2127"/>
                  </a:lnTo>
                  <a:lnTo>
                    <a:pt x="4872" y="2292"/>
                  </a:lnTo>
                  <a:lnTo>
                    <a:pt x="4665" y="2581"/>
                  </a:lnTo>
                  <a:lnTo>
                    <a:pt x="4418" y="2849"/>
                  </a:lnTo>
                  <a:lnTo>
                    <a:pt x="4418" y="2849"/>
                  </a:lnTo>
                  <a:lnTo>
                    <a:pt x="3984" y="3283"/>
                  </a:lnTo>
                  <a:lnTo>
                    <a:pt x="3530" y="3675"/>
                  </a:lnTo>
                  <a:lnTo>
                    <a:pt x="3303" y="3861"/>
                  </a:lnTo>
                  <a:lnTo>
                    <a:pt x="3055" y="4046"/>
                  </a:lnTo>
                  <a:lnTo>
                    <a:pt x="2808" y="4211"/>
                  </a:lnTo>
                  <a:lnTo>
                    <a:pt x="2560" y="4356"/>
                  </a:lnTo>
                  <a:lnTo>
                    <a:pt x="2312" y="4480"/>
                  </a:lnTo>
                  <a:lnTo>
                    <a:pt x="2044" y="4604"/>
                  </a:lnTo>
                  <a:lnTo>
                    <a:pt x="1776" y="4707"/>
                  </a:lnTo>
                  <a:lnTo>
                    <a:pt x="1487" y="4789"/>
                  </a:lnTo>
                  <a:lnTo>
                    <a:pt x="1218" y="4851"/>
                  </a:lnTo>
                  <a:lnTo>
                    <a:pt x="929" y="4893"/>
                  </a:lnTo>
                  <a:lnTo>
                    <a:pt x="620" y="4913"/>
                  </a:lnTo>
                  <a:lnTo>
                    <a:pt x="310" y="4893"/>
                  </a:lnTo>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1325800" y="5245175"/>
              <a:ext cx="80525" cy="224500"/>
            </a:xfrm>
            <a:custGeom>
              <a:rect b="b" l="l" r="r" t="t"/>
              <a:pathLst>
                <a:path extrusionOk="0" h="8980" w="3221">
                  <a:moveTo>
                    <a:pt x="3221" y="0"/>
                  </a:moveTo>
                  <a:lnTo>
                    <a:pt x="3138" y="41"/>
                  </a:lnTo>
                  <a:lnTo>
                    <a:pt x="3014" y="103"/>
                  </a:lnTo>
                  <a:lnTo>
                    <a:pt x="2870" y="186"/>
                  </a:lnTo>
                  <a:lnTo>
                    <a:pt x="2684" y="310"/>
                  </a:lnTo>
                  <a:lnTo>
                    <a:pt x="2478" y="454"/>
                  </a:lnTo>
                  <a:lnTo>
                    <a:pt x="2250" y="640"/>
                  </a:lnTo>
                  <a:lnTo>
                    <a:pt x="2023" y="846"/>
                  </a:lnTo>
                  <a:lnTo>
                    <a:pt x="1755" y="1115"/>
                  </a:lnTo>
                  <a:lnTo>
                    <a:pt x="1507" y="1424"/>
                  </a:lnTo>
                  <a:lnTo>
                    <a:pt x="1260" y="1755"/>
                  </a:lnTo>
                  <a:lnTo>
                    <a:pt x="1033" y="2126"/>
                  </a:lnTo>
                  <a:lnTo>
                    <a:pt x="806" y="2539"/>
                  </a:lnTo>
                  <a:lnTo>
                    <a:pt x="620" y="2993"/>
                  </a:lnTo>
                  <a:lnTo>
                    <a:pt x="434" y="3447"/>
                  </a:lnTo>
                  <a:lnTo>
                    <a:pt x="290" y="3963"/>
                  </a:lnTo>
                  <a:lnTo>
                    <a:pt x="166" y="4459"/>
                  </a:lnTo>
                  <a:lnTo>
                    <a:pt x="83" y="4954"/>
                  </a:lnTo>
                  <a:lnTo>
                    <a:pt x="21" y="5449"/>
                  </a:lnTo>
                  <a:lnTo>
                    <a:pt x="1" y="5903"/>
                  </a:lnTo>
                  <a:lnTo>
                    <a:pt x="1" y="6358"/>
                  </a:lnTo>
                  <a:lnTo>
                    <a:pt x="1" y="6770"/>
                  </a:lnTo>
                  <a:lnTo>
                    <a:pt x="42" y="7514"/>
                  </a:lnTo>
                  <a:lnTo>
                    <a:pt x="104" y="8587"/>
                  </a:lnTo>
                  <a:lnTo>
                    <a:pt x="124" y="8876"/>
                  </a:lnTo>
                  <a:lnTo>
                    <a:pt x="145" y="8979"/>
                  </a:lnTo>
                  <a:lnTo>
                    <a:pt x="166" y="8876"/>
                  </a:lnTo>
                  <a:lnTo>
                    <a:pt x="166" y="8587"/>
                  </a:lnTo>
                  <a:lnTo>
                    <a:pt x="145" y="7514"/>
                  </a:lnTo>
                  <a:lnTo>
                    <a:pt x="124" y="6770"/>
                  </a:lnTo>
                  <a:lnTo>
                    <a:pt x="124" y="6358"/>
                  </a:lnTo>
                  <a:lnTo>
                    <a:pt x="145" y="5903"/>
                  </a:lnTo>
                  <a:lnTo>
                    <a:pt x="166" y="5449"/>
                  </a:lnTo>
                  <a:lnTo>
                    <a:pt x="207" y="4975"/>
                  </a:lnTo>
                  <a:lnTo>
                    <a:pt x="290" y="4479"/>
                  </a:lnTo>
                  <a:lnTo>
                    <a:pt x="413" y="3984"/>
                  </a:lnTo>
                  <a:lnTo>
                    <a:pt x="558" y="3509"/>
                  </a:lnTo>
                  <a:lnTo>
                    <a:pt x="744" y="3034"/>
                  </a:lnTo>
                  <a:lnTo>
                    <a:pt x="929" y="2601"/>
                  </a:lnTo>
                  <a:lnTo>
                    <a:pt x="1136" y="2188"/>
                  </a:lnTo>
                  <a:lnTo>
                    <a:pt x="1363" y="1817"/>
                  </a:lnTo>
                  <a:lnTo>
                    <a:pt x="1611" y="1486"/>
                  </a:lnTo>
                  <a:lnTo>
                    <a:pt x="1838" y="1177"/>
                  </a:lnTo>
                  <a:lnTo>
                    <a:pt x="2085" y="929"/>
                  </a:lnTo>
                  <a:lnTo>
                    <a:pt x="2312" y="702"/>
                  </a:lnTo>
                  <a:lnTo>
                    <a:pt x="2539" y="516"/>
                  </a:lnTo>
                  <a:lnTo>
                    <a:pt x="2911" y="227"/>
                  </a:lnTo>
                  <a:lnTo>
                    <a:pt x="3138" y="83"/>
                  </a:lnTo>
                  <a:lnTo>
                    <a:pt x="3221" y="21"/>
                  </a:lnTo>
                  <a:lnTo>
                    <a:pt x="3221" y="0"/>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1230325" y="5065575"/>
              <a:ext cx="100650" cy="411300"/>
            </a:xfrm>
            <a:custGeom>
              <a:rect b="b" l="l" r="r" t="t"/>
              <a:pathLst>
                <a:path extrusionOk="0" h="16452" w="4026">
                  <a:moveTo>
                    <a:pt x="1" y="1"/>
                  </a:moveTo>
                  <a:lnTo>
                    <a:pt x="22" y="187"/>
                  </a:lnTo>
                  <a:lnTo>
                    <a:pt x="145" y="661"/>
                  </a:lnTo>
                  <a:lnTo>
                    <a:pt x="620" y="2416"/>
                  </a:lnTo>
                  <a:lnTo>
                    <a:pt x="1301" y="5017"/>
                  </a:lnTo>
                  <a:lnTo>
                    <a:pt x="2106" y="8216"/>
                  </a:lnTo>
                  <a:lnTo>
                    <a:pt x="2870" y="11416"/>
                  </a:lnTo>
                  <a:lnTo>
                    <a:pt x="3469" y="14037"/>
                  </a:lnTo>
                  <a:lnTo>
                    <a:pt x="3861" y="15812"/>
                  </a:lnTo>
                  <a:lnTo>
                    <a:pt x="3985" y="16287"/>
                  </a:lnTo>
                  <a:lnTo>
                    <a:pt x="4026" y="16452"/>
                  </a:lnTo>
                  <a:lnTo>
                    <a:pt x="4026" y="16452"/>
                  </a:lnTo>
                  <a:lnTo>
                    <a:pt x="4005" y="16287"/>
                  </a:lnTo>
                  <a:lnTo>
                    <a:pt x="3923" y="15791"/>
                  </a:lnTo>
                  <a:lnTo>
                    <a:pt x="3572" y="14016"/>
                  </a:lnTo>
                  <a:lnTo>
                    <a:pt x="3304" y="12799"/>
                  </a:lnTo>
                  <a:lnTo>
                    <a:pt x="2994" y="11395"/>
                  </a:lnTo>
                  <a:lnTo>
                    <a:pt x="2643" y="9826"/>
                  </a:lnTo>
                  <a:lnTo>
                    <a:pt x="2230" y="8175"/>
                  </a:lnTo>
                  <a:lnTo>
                    <a:pt x="1817" y="6524"/>
                  </a:lnTo>
                  <a:lnTo>
                    <a:pt x="1425" y="4975"/>
                  </a:lnTo>
                  <a:lnTo>
                    <a:pt x="1054" y="3593"/>
                  </a:lnTo>
                  <a:lnTo>
                    <a:pt x="703" y="2375"/>
                  </a:lnTo>
                  <a:lnTo>
                    <a:pt x="207" y="641"/>
                  </a:lnTo>
                  <a:lnTo>
                    <a:pt x="63" y="166"/>
                  </a:lnTo>
                  <a:lnTo>
                    <a:pt x="1"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1108025" y="5251875"/>
              <a:ext cx="175475" cy="117150"/>
            </a:xfrm>
            <a:custGeom>
              <a:rect b="b" l="l" r="r" t="t"/>
              <a:pathLst>
                <a:path extrusionOk="0" h="4686" w="7019">
                  <a:moveTo>
                    <a:pt x="1095" y="0"/>
                  </a:moveTo>
                  <a:lnTo>
                    <a:pt x="868" y="21"/>
                  </a:lnTo>
                  <a:lnTo>
                    <a:pt x="661" y="62"/>
                  </a:lnTo>
                  <a:lnTo>
                    <a:pt x="476" y="145"/>
                  </a:lnTo>
                  <a:lnTo>
                    <a:pt x="290" y="269"/>
                  </a:lnTo>
                  <a:lnTo>
                    <a:pt x="228" y="351"/>
                  </a:lnTo>
                  <a:lnTo>
                    <a:pt x="145" y="434"/>
                  </a:lnTo>
                  <a:lnTo>
                    <a:pt x="104" y="537"/>
                  </a:lnTo>
                  <a:lnTo>
                    <a:pt x="63" y="640"/>
                  </a:lnTo>
                  <a:lnTo>
                    <a:pt x="1" y="847"/>
                  </a:lnTo>
                  <a:lnTo>
                    <a:pt x="1" y="1053"/>
                  </a:lnTo>
                  <a:lnTo>
                    <a:pt x="42" y="1260"/>
                  </a:lnTo>
                  <a:lnTo>
                    <a:pt x="104" y="1487"/>
                  </a:lnTo>
                  <a:lnTo>
                    <a:pt x="207" y="1693"/>
                  </a:lnTo>
                  <a:lnTo>
                    <a:pt x="311" y="1899"/>
                  </a:lnTo>
                  <a:lnTo>
                    <a:pt x="434" y="2085"/>
                  </a:lnTo>
                  <a:lnTo>
                    <a:pt x="723" y="2457"/>
                  </a:lnTo>
                  <a:lnTo>
                    <a:pt x="1033" y="2808"/>
                  </a:lnTo>
                  <a:lnTo>
                    <a:pt x="1363" y="3117"/>
                  </a:lnTo>
                  <a:lnTo>
                    <a:pt x="1735" y="3406"/>
                  </a:lnTo>
                  <a:lnTo>
                    <a:pt x="2106" y="3675"/>
                  </a:lnTo>
                  <a:lnTo>
                    <a:pt x="2519" y="3902"/>
                  </a:lnTo>
                  <a:lnTo>
                    <a:pt x="2932" y="4108"/>
                  </a:lnTo>
                  <a:lnTo>
                    <a:pt x="3365" y="4294"/>
                  </a:lnTo>
                  <a:lnTo>
                    <a:pt x="3799" y="4438"/>
                  </a:lnTo>
                  <a:lnTo>
                    <a:pt x="4253" y="4541"/>
                  </a:lnTo>
                  <a:lnTo>
                    <a:pt x="4728" y="4624"/>
                  </a:lnTo>
                  <a:lnTo>
                    <a:pt x="5182" y="4665"/>
                  </a:lnTo>
                  <a:lnTo>
                    <a:pt x="5636" y="4686"/>
                  </a:lnTo>
                  <a:lnTo>
                    <a:pt x="6111" y="4645"/>
                  </a:lnTo>
                  <a:lnTo>
                    <a:pt x="6565" y="4583"/>
                  </a:lnTo>
                  <a:lnTo>
                    <a:pt x="7019" y="4500"/>
                  </a:lnTo>
                  <a:lnTo>
                    <a:pt x="7019" y="4335"/>
                  </a:lnTo>
                  <a:lnTo>
                    <a:pt x="6833" y="3943"/>
                  </a:lnTo>
                  <a:lnTo>
                    <a:pt x="6627" y="3551"/>
                  </a:lnTo>
                  <a:lnTo>
                    <a:pt x="6400" y="3179"/>
                  </a:lnTo>
                  <a:lnTo>
                    <a:pt x="6131" y="2828"/>
                  </a:lnTo>
                  <a:lnTo>
                    <a:pt x="5863" y="2477"/>
                  </a:lnTo>
                  <a:lnTo>
                    <a:pt x="5574" y="2147"/>
                  </a:lnTo>
                  <a:lnTo>
                    <a:pt x="5264" y="1858"/>
                  </a:lnTo>
                  <a:lnTo>
                    <a:pt x="4914" y="1569"/>
                  </a:lnTo>
                  <a:lnTo>
                    <a:pt x="4583" y="1301"/>
                  </a:lnTo>
                  <a:lnTo>
                    <a:pt x="4212" y="1053"/>
                  </a:lnTo>
                  <a:lnTo>
                    <a:pt x="3840" y="826"/>
                  </a:lnTo>
                  <a:lnTo>
                    <a:pt x="3448" y="620"/>
                  </a:lnTo>
                  <a:lnTo>
                    <a:pt x="3056" y="434"/>
                  </a:lnTo>
                  <a:lnTo>
                    <a:pt x="2643" y="289"/>
                  </a:lnTo>
                  <a:lnTo>
                    <a:pt x="2210" y="166"/>
                  </a:lnTo>
                  <a:lnTo>
                    <a:pt x="1797" y="62"/>
                  </a:lnTo>
                  <a:lnTo>
                    <a:pt x="1570" y="21"/>
                  </a:lnTo>
                  <a:lnTo>
                    <a:pt x="1343" y="0"/>
                  </a:lnTo>
                  <a:close/>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1108025" y="5251875"/>
              <a:ext cx="175475" cy="117150"/>
            </a:xfrm>
            <a:custGeom>
              <a:rect b="b" l="l" r="r" t="t"/>
              <a:pathLst>
                <a:path extrusionOk="0" fill="none" h="4686" w="7019">
                  <a:moveTo>
                    <a:pt x="7019" y="4335"/>
                  </a:moveTo>
                  <a:lnTo>
                    <a:pt x="7019" y="4335"/>
                  </a:lnTo>
                  <a:lnTo>
                    <a:pt x="6833" y="3943"/>
                  </a:lnTo>
                  <a:lnTo>
                    <a:pt x="6627" y="3551"/>
                  </a:lnTo>
                  <a:lnTo>
                    <a:pt x="6400" y="3179"/>
                  </a:lnTo>
                  <a:lnTo>
                    <a:pt x="6131" y="2828"/>
                  </a:lnTo>
                  <a:lnTo>
                    <a:pt x="5863" y="2477"/>
                  </a:lnTo>
                  <a:lnTo>
                    <a:pt x="5574" y="2147"/>
                  </a:lnTo>
                  <a:lnTo>
                    <a:pt x="5264" y="1858"/>
                  </a:lnTo>
                  <a:lnTo>
                    <a:pt x="4914" y="1569"/>
                  </a:lnTo>
                  <a:lnTo>
                    <a:pt x="4583" y="1301"/>
                  </a:lnTo>
                  <a:lnTo>
                    <a:pt x="4212" y="1053"/>
                  </a:lnTo>
                  <a:lnTo>
                    <a:pt x="3840" y="826"/>
                  </a:lnTo>
                  <a:lnTo>
                    <a:pt x="3448" y="620"/>
                  </a:lnTo>
                  <a:lnTo>
                    <a:pt x="3056" y="434"/>
                  </a:lnTo>
                  <a:lnTo>
                    <a:pt x="2643" y="289"/>
                  </a:lnTo>
                  <a:lnTo>
                    <a:pt x="2210" y="166"/>
                  </a:lnTo>
                  <a:lnTo>
                    <a:pt x="1797" y="62"/>
                  </a:lnTo>
                  <a:lnTo>
                    <a:pt x="1797" y="62"/>
                  </a:lnTo>
                  <a:lnTo>
                    <a:pt x="1570" y="21"/>
                  </a:lnTo>
                  <a:lnTo>
                    <a:pt x="1343" y="0"/>
                  </a:lnTo>
                  <a:lnTo>
                    <a:pt x="1095" y="0"/>
                  </a:lnTo>
                  <a:lnTo>
                    <a:pt x="868" y="21"/>
                  </a:lnTo>
                  <a:lnTo>
                    <a:pt x="661" y="62"/>
                  </a:lnTo>
                  <a:lnTo>
                    <a:pt x="476" y="145"/>
                  </a:lnTo>
                  <a:lnTo>
                    <a:pt x="290" y="269"/>
                  </a:lnTo>
                  <a:lnTo>
                    <a:pt x="228" y="351"/>
                  </a:lnTo>
                  <a:lnTo>
                    <a:pt x="145" y="434"/>
                  </a:lnTo>
                  <a:lnTo>
                    <a:pt x="145" y="434"/>
                  </a:lnTo>
                  <a:lnTo>
                    <a:pt x="104" y="537"/>
                  </a:lnTo>
                  <a:lnTo>
                    <a:pt x="63" y="640"/>
                  </a:lnTo>
                  <a:lnTo>
                    <a:pt x="1" y="847"/>
                  </a:lnTo>
                  <a:lnTo>
                    <a:pt x="1" y="1053"/>
                  </a:lnTo>
                  <a:lnTo>
                    <a:pt x="42" y="1260"/>
                  </a:lnTo>
                  <a:lnTo>
                    <a:pt x="104" y="1487"/>
                  </a:lnTo>
                  <a:lnTo>
                    <a:pt x="207" y="1693"/>
                  </a:lnTo>
                  <a:lnTo>
                    <a:pt x="311" y="1899"/>
                  </a:lnTo>
                  <a:lnTo>
                    <a:pt x="434" y="2085"/>
                  </a:lnTo>
                  <a:lnTo>
                    <a:pt x="434" y="2085"/>
                  </a:lnTo>
                  <a:lnTo>
                    <a:pt x="723" y="2457"/>
                  </a:lnTo>
                  <a:lnTo>
                    <a:pt x="1033" y="2808"/>
                  </a:lnTo>
                  <a:lnTo>
                    <a:pt x="1363" y="3117"/>
                  </a:lnTo>
                  <a:lnTo>
                    <a:pt x="1735" y="3406"/>
                  </a:lnTo>
                  <a:lnTo>
                    <a:pt x="2106" y="3675"/>
                  </a:lnTo>
                  <a:lnTo>
                    <a:pt x="2519" y="3902"/>
                  </a:lnTo>
                  <a:lnTo>
                    <a:pt x="2932" y="4108"/>
                  </a:lnTo>
                  <a:lnTo>
                    <a:pt x="3365" y="4294"/>
                  </a:lnTo>
                  <a:lnTo>
                    <a:pt x="3799" y="4438"/>
                  </a:lnTo>
                  <a:lnTo>
                    <a:pt x="4253" y="4541"/>
                  </a:lnTo>
                  <a:lnTo>
                    <a:pt x="4728" y="4624"/>
                  </a:lnTo>
                  <a:lnTo>
                    <a:pt x="5182" y="4665"/>
                  </a:lnTo>
                  <a:lnTo>
                    <a:pt x="5636" y="4686"/>
                  </a:lnTo>
                  <a:lnTo>
                    <a:pt x="6111" y="4645"/>
                  </a:lnTo>
                  <a:lnTo>
                    <a:pt x="6565" y="4583"/>
                  </a:lnTo>
                  <a:lnTo>
                    <a:pt x="7019" y="4500"/>
                  </a:lnTo>
                </a:path>
              </a:pathLst>
            </a:custGeom>
            <a:solidFill>
              <a:srgbClr val="9A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1169950" y="5295725"/>
              <a:ext cx="156400" cy="158450"/>
            </a:xfrm>
            <a:custGeom>
              <a:rect b="b" l="l" r="r" t="t"/>
              <a:pathLst>
                <a:path extrusionOk="0" h="6338" w="6256">
                  <a:moveTo>
                    <a:pt x="1" y="1"/>
                  </a:moveTo>
                  <a:lnTo>
                    <a:pt x="104" y="42"/>
                  </a:lnTo>
                  <a:lnTo>
                    <a:pt x="352" y="104"/>
                  </a:lnTo>
                  <a:lnTo>
                    <a:pt x="785" y="249"/>
                  </a:lnTo>
                  <a:lnTo>
                    <a:pt x="1322" y="434"/>
                  </a:lnTo>
                  <a:lnTo>
                    <a:pt x="1632" y="558"/>
                  </a:lnTo>
                  <a:lnTo>
                    <a:pt x="1941" y="723"/>
                  </a:lnTo>
                  <a:lnTo>
                    <a:pt x="2292" y="909"/>
                  </a:lnTo>
                  <a:lnTo>
                    <a:pt x="2643" y="1116"/>
                  </a:lnTo>
                  <a:lnTo>
                    <a:pt x="2994" y="1343"/>
                  </a:lnTo>
                  <a:lnTo>
                    <a:pt x="3365" y="1611"/>
                  </a:lnTo>
                  <a:lnTo>
                    <a:pt x="3716" y="1921"/>
                  </a:lnTo>
                  <a:lnTo>
                    <a:pt x="4067" y="2251"/>
                  </a:lnTo>
                  <a:lnTo>
                    <a:pt x="4398" y="2602"/>
                  </a:lnTo>
                  <a:lnTo>
                    <a:pt x="4686" y="2953"/>
                  </a:lnTo>
                  <a:lnTo>
                    <a:pt x="4955" y="3304"/>
                  </a:lnTo>
                  <a:lnTo>
                    <a:pt x="5203" y="3675"/>
                  </a:lnTo>
                  <a:lnTo>
                    <a:pt x="5409" y="4026"/>
                  </a:lnTo>
                  <a:lnTo>
                    <a:pt x="5574" y="4377"/>
                  </a:lnTo>
                  <a:lnTo>
                    <a:pt x="5719" y="4707"/>
                  </a:lnTo>
                  <a:lnTo>
                    <a:pt x="5842" y="5017"/>
                  </a:lnTo>
                  <a:lnTo>
                    <a:pt x="6028" y="5553"/>
                  </a:lnTo>
                  <a:lnTo>
                    <a:pt x="6152" y="5966"/>
                  </a:lnTo>
                  <a:lnTo>
                    <a:pt x="6214" y="6235"/>
                  </a:lnTo>
                  <a:lnTo>
                    <a:pt x="6255" y="6338"/>
                  </a:lnTo>
                  <a:lnTo>
                    <a:pt x="6255" y="6235"/>
                  </a:lnTo>
                  <a:lnTo>
                    <a:pt x="6193" y="5966"/>
                  </a:lnTo>
                  <a:lnTo>
                    <a:pt x="6173" y="5760"/>
                  </a:lnTo>
                  <a:lnTo>
                    <a:pt x="6111" y="5533"/>
                  </a:lnTo>
                  <a:lnTo>
                    <a:pt x="6028" y="5264"/>
                  </a:lnTo>
                  <a:lnTo>
                    <a:pt x="5946" y="4975"/>
                  </a:lnTo>
                  <a:lnTo>
                    <a:pt x="5822" y="4666"/>
                  </a:lnTo>
                  <a:lnTo>
                    <a:pt x="5677" y="4315"/>
                  </a:lnTo>
                  <a:lnTo>
                    <a:pt x="5512" y="3964"/>
                  </a:lnTo>
                  <a:lnTo>
                    <a:pt x="5306" y="3613"/>
                  </a:lnTo>
                  <a:lnTo>
                    <a:pt x="5058" y="3242"/>
                  </a:lnTo>
                  <a:lnTo>
                    <a:pt x="4790" y="2870"/>
                  </a:lnTo>
                  <a:lnTo>
                    <a:pt x="4501" y="2499"/>
                  </a:lnTo>
                  <a:lnTo>
                    <a:pt x="4170" y="2148"/>
                  </a:lnTo>
                  <a:lnTo>
                    <a:pt x="3820" y="1817"/>
                  </a:lnTo>
                  <a:lnTo>
                    <a:pt x="3448" y="1508"/>
                  </a:lnTo>
                  <a:lnTo>
                    <a:pt x="3076" y="1239"/>
                  </a:lnTo>
                  <a:lnTo>
                    <a:pt x="2705" y="992"/>
                  </a:lnTo>
                  <a:lnTo>
                    <a:pt x="2354" y="785"/>
                  </a:lnTo>
                  <a:lnTo>
                    <a:pt x="2003" y="620"/>
                  </a:lnTo>
                  <a:lnTo>
                    <a:pt x="1673" y="476"/>
                  </a:lnTo>
                  <a:lnTo>
                    <a:pt x="1343" y="352"/>
                  </a:lnTo>
                  <a:lnTo>
                    <a:pt x="1054" y="249"/>
                  </a:lnTo>
                  <a:lnTo>
                    <a:pt x="806" y="166"/>
                  </a:lnTo>
                  <a:lnTo>
                    <a:pt x="579" y="104"/>
                  </a:lnTo>
                  <a:lnTo>
                    <a:pt x="372" y="63"/>
                  </a:lnTo>
                  <a:lnTo>
                    <a:pt x="104" y="1"/>
                  </a:lnTo>
                  <a:close/>
                </a:path>
              </a:pathLst>
            </a:custGeom>
            <a:solidFill>
              <a:srgbClr val="1A2E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37"/>
          <p:cNvSpPr txBox="1"/>
          <p:nvPr>
            <p:ph type="title"/>
          </p:nvPr>
        </p:nvSpPr>
        <p:spPr>
          <a:xfrm>
            <a:off x="817475" y="181100"/>
            <a:ext cx="76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Dice</a:t>
            </a:r>
            <a:r>
              <a:rPr lang="en"/>
              <a:t>:</a:t>
            </a:r>
            <a:endParaRPr/>
          </a:p>
        </p:txBody>
      </p:sp>
      <p:grpSp>
        <p:nvGrpSpPr>
          <p:cNvPr id="1247" name="Google Shape;1247;p37"/>
          <p:cNvGrpSpPr/>
          <p:nvPr/>
        </p:nvGrpSpPr>
        <p:grpSpPr>
          <a:xfrm>
            <a:off x="817480" y="982388"/>
            <a:ext cx="7608622" cy="3746878"/>
            <a:chOff x="4411970" y="1801825"/>
            <a:chExt cx="734586" cy="409262"/>
          </a:xfrm>
        </p:grpSpPr>
        <p:sp>
          <p:nvSpPr>
            <p:cNvPr id="1248" name="Google Shape;1248;p3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0" name="Google Shape;1250;p37"/>
          <p:cNvPicPr preferRelativeResize="0"/>
          <p:nvPr/>
        </p:nvPicPr>
        <p:blipFill>
          <a:blip r:embed="rId3">
            <a:alphaModFix/>
          </a:blip>
          <a:stretch>
            <a:fillRect/>
          </a:stretch>
        </p:blipFill>
        <p:spPr>
          <a:xfrm>
            <a:off x="817475" y="982400"/>
            <a:ext cx="2562550" cy="3017150"/>
          </a:xfrm>
          <a:prstGeom prst="rect">
            <a:avLst/>
          </a:prstGeom>
          <a:noFill/>
          <a:ln>
            <a:noFill/>
          </a:ln>
        </p:spPr>
      </p:pic>
      <p:pic>
        <p:nvPicPr>
          <p:cNvPr id="1251" name="Google Shape;1251;p37"/>
          <p:cNvPicPr preferRelativeResize="0"/>
          <p:nvPr/>
        </p:nvPicPr>
        <p:blipFill>
          <a:blip r:embed="rId4">
            <a:alphaModFix/>
          </a:blip>
          <a:stretch>
            <a:fillRect/>
          </a:stretch>
        </p:blipFill>
        <p:spPr>
          <a:xfrm>
            <a:off x="5204091" y="982400"/>
            <a:ext cx="3221984" cy="301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38"/>
          <p:cNvSpPr txBox="1"/>
          <p:nvPr>
            <p:ph type="title"/>
          </p:nvPr>
        </p:nvSpPr>
        <p:spPr>
          <a:xfrm>
            <a:off x="817475" y="181100"/>
            <a:ext cx="76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Players</a:t>
            </a:r>
            <a:r>
              <a:rPr lang="en"/>
              <a:t>:</a:t>
            </a:r>
            <a:endParaRPr/>
          </a:p>
        </p:txBody>
      </p:sp>
      <p:grpSp>
        <p:nvGrpSpPr>
          <p:cNvPr id="1257" name="Google Shape;1257;p38"/>
          <p:cNvGrpSpPr/>
          <p:nvPr/>
        </p:nvGrpSpPr>
        <p:grpSpPr>
          <a:xfrm>
            <a:off x="817480" y="982388"/>
            <a:ext cx="7608622" cy="3746878"/>
            <a:chOff x="4411970" y="1801825"/>
            <a:chExt cx="734586" cy="409262"/>
          </a:xfrm>
        </p:grpSpPr>
        <p:sp>
          <p:nvSpPr>
            <p:cNvPr id="1258" name="Google Shape;1258;p3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38"/>
          <p:cNvSpPr txBox="1"/>
          <p:nvPr/>
        </p:nvSpPr>
        <p:spPr>
          <a:xfrm>
            <a:off x="1019500" y="1641813"/>
            <a:ext cx="1488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The game can be played with minimum 2 players and maximum 4 players.</a:t>
            </a:r>
            <a:endParaRPr>
              <a:latin typeface="Montserrat"/>
              <a:ea typeface="Montserrat"/>
              <a:cs typeface="Montserrat"/>
              <a:sym typeface="Montserrat"/>
            </a:endParaRPr>
          </a:p>
        </p:txBody>
      </p:sp>
      <p:pic>
        <p:nvPicPr>
          <p:cNvPr id="1261" name="Google Shape;1261;p38"/>
          <p:cNvPicPr preferRelativeResize="0"/>
          <p:nvPr/>
        </p:nvPicPr>
        <p:blipFill>
          <a:blip r:embed="rId3">
            <a:alphaModFix/>
          </a:blip>
          <a:stretch>
            <a:fillRect/>
          </a:stretch>
        </p:blipFill>
        <p:spPr>
          <a:xfrm>
            <a:off x="3747500" y="969400"/>
            <a:ext cx="4461226" cy="3038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39"/>
          <p:cNvSpPr txBox="1"/>
          <p:nvPr>
            <p:ph type="title"/>
          </p:nvPr>
        </p:nvSpPr>
        <p:spPr>
          <a:xfrm>
            <a:off x="817475" y="181100"/>
            <a:ext cx="76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Places</a:t>
            </a:r>
            <a:r>
              <a:rPr lang="en"/>
              <a:t>:</a:t>
            </a:r>
            <a:endParaRPr/>
          </a:p>
        </p:txBody>
      </p:sp>
      <p:grpSp>
        <p:nvGrpSpPr>
          <p:cNvPr id="1267" name="Google Shape;1267;p39"/>
          <p:cNvGrpSpPr/>
          <p:nvPr/>
        </p:nvGrpSpPr>
        <p:grpSpPr>
          <a:xfrm>
            <a:off x="817480" y="982388"/>
            <a:ext cx="7608622" cy="3746878"/>
            <a:chOff x="4411970" y="1801825"/>
            <a:chExt cx="734586" cy="409262"/>
          </a:xfrm>
        </p:grpSpPr>
        <p:sp>
          <p:nvSpPr>
            <p:cNvPr id="1268" name="Google Shape;1268;p3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39"/>
          <p:cNvSpPr txBox="1"/>
          <p:nvPr/>
        </p:nvSpPr>
        <p:spPr>
          <a:xfrm>
            <a:off x="1037875" y="991950"/>
            <a:ext cx="1488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These places act as property where players may build up houses and take rent while opponent players visit their place.</a:t>
            </a:r>
            <a:endParaRPr>
              <a:latin typeface="Montserrat"/>
              <a:ea typeface="Montserrat"/>
              <a:cs typeface="Montserrat"/>
              <a:sym typeface="Montserrat"/>
            </a:endParaRPr>
          </a:p>
        </p:txBody>
      </p:sp>
      <p:pic>
        <p:nvPicPr>
          <p:cNvPr id="1271" name="Google Shape;1271;p39"/>
          <p:cNvPicPr preferRelativeResize="0"/>
          <p:nvPr/>
        </p:nvPicPr>
        <p:blipFill>
          <a:blip r:embed="rId3">
            <a:alphaModFix/>
          </a:blip>
          <a:stretch>
            <a:fillRect/>
          </a:stretch>
        </p:blipFill>
        <p:spPr>
          <a:xfrm>
            <a:off x="3655550" y="991950"/>
            <a:ext cx="4770524" cy="30272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40"/>
          <p:cNvSpPr txBox="1"/>
          <p:nvPr>
            <p:ph type="title"/>
          </p:nvPr>
        </p:nvSpPr>
        <p:spPr>
          <a:xfrm>
            <a:off x="817475" y="181100"/>
            <a:ext cx="76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Chest</a:t>
            </a:r>
            <a:r>
              <a:rPr lang="en"/>
              <a:t>:</a:t>
            </a:r>
            <a:endParaRPr/>
          </a:p>
        </p:txBody>
      </p:sp>
      <p:grpSp>
        <p:nvGrpSpPr>
          <p:cNvPr id="1277" name="Google Shape;1277;p40"/>
          <p:cNvGrpSpPr/>
          <p:nvPr/>
        </p:nvGrpSpPr>
        <p:grpSpPr>
          <a:xfrm>
            <a:off x="817480" y="982388"/>
            <a:ext cx="7608622" cy="3746878"/>
            <a:chOff x="4411970" y="1801825"/>
            <a:chExt cx="734586" cy="409262"/>
          </a:xfrm>
        </p:grpSpPr>
        <p:sp>
          <p:nvSpPr>
            <p:cNvPr id="1278" name="Google Shape;1278;p4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40"/>
          <p:cNvSpPr txBox="1"/>
          <p:nvPr/>
        </p:nvSpPr>
        <p:spPr>
          <a:xfrm>
            <a:off x="1047050" y="1340975"/>
            <a:ext cx="1488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Whenever a player visits this tile he’s asked to perform one the 16 tasks which turns up one by one.</a:t>
            </a:r>
            <a:endParaRPr>
              <a:latin typeface="Montserrat"/>
              <a:ea typeface="Montserrat"/>
              <a:cs typeface="Montserrat"/>
              <a:sym typeface="Montserrat"/>
            </a:endParaRPr>
          </a:p>
        </p:txBody>
      </p:sp>
      <p:pic>
        <p:nvPicPr>
          <p:cNvPr id="1281" name="Google Shape;1281;p40"/>
          <p:cNvPicPr preferRelativeResize="0"/>
          <p:nvPr/>
        </p:nvPicPr>
        <p:blipFill>
          <a:blip r:embed="rId3">
            <a:alphaModFix/>
          </a:blip>
          <a:stretch>
            <a:fillRect/>
          </a:stretch>
        </p:blipFill>
        <p:spPr>
          <a:xfrm>
            <a:off x="2727900" y="1148100"/>
            <a:ext cx="5698199" cy="272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41"/>
          <p:cNvSpPr txBox="1"/>
          <p:nvPr>
            <p:ph type="title"/>
          </p:nvPr>
        </p:nvSpPr>
        <p:spPr>
          <a:xfrm>
            <a:off x="817475" y="104900"/>
            <a:ext cx="76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Chance Cards:</a:t>
            </a:r>
            <a:endParaRPr/>
          </a:p>
        </p:txBody>
      </p:sp>
      <p:grpSp>
        <p:nvGrpSpPr>
          <p:cNvPr id="1287" name="Google Shape;1287;p41"/>
          <p:cNvGrpSpPr/>
          <p:nvPr/>
        </p:nvGrpSpPr>
        <p:grpSpPr>
          <a:xfrm>
            <a:off x="817480" y="982388"/>
            <a:ext cx="7608622" cy="3746878"/>
            <a:chOff x="4411970" y="1801825"/>
            <a:chExt cx="734586" cy="409262"/>
          </a:xfrm>
        </p:grpSpPr>
        <p:sp>
          <p:nvSpPr>
            <p:cNvPr id="1288" name="Google Shape;1288;p4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41"/>
          <p:cNvSpPr txBox="1"/>
          <p:nvPr/>
        </p:nvSpPr>
        <p:spPr>
          <a:xfrm>
            <a:off x="1047050" y="1340975"/>
            <a:ext cx="1488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Whenever a player visits this tile he’s asked to perform one the 16 tasks which turns up one by one.</a:t>
            </a:r>
            <a:endParaRPr>
              <a:latin typeface="Montserrat"/>
              <a:ea typeface="Montserrat"/>
              <a:cs typeface="Montserrat"/>
              <a:sym typeface="Montserrat"/>
            </a:endParaRPr>
          </a:p>
        </p:txBody>
      </p:sp>
      <p:pic>
        <p:nvPicPr>
          <p:cNvPr id="1291" name="Google Shape;1291;p41"/>
          <p:cNvPicPr preferRelativeResize="0"/>
          <p:nvPr/>
        </p:nvPicPr>
        <p:blipFill>
          <a:blip r:embed="rId3">
            <a:alphaModFix/>
          </a:blip>
          <a:stretch>
            <a:fillRect/>
          </a:stretch>
        </p:blipFill>
        <p:spPr>
          <a:xfrm>
            <a:off x="2801375" y="1300200"/>
            <a:ext cx="5556825" cy="254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cxnSp>
        <p:nvCxnSpPr>
          <p:cNvPr id="1296" name="Google Shape;1296;p42"/>
          <p:cNvCxnSpPr>
            <a:stCxn id="1297" idx="2"/>
            <a:endCxn id="1298" idx="1"/>
          </p:cNvCxnSpPr>
          <p:nvPr/>
        </p:nvCxnSpPr>
        <p:spPr>
          <a:xfrm>
            <a:off x="866725" y="2982325"/>
            <a:ext cx="743700" cy="816300"/>
          </a:xfrm>
          <a:prstGeom prst="bentConnector3">
            <a:avLst>
              <a:gd fmla="val 80110" name="adj1"/>
            </a:avLst>
          </a:prstGeom>
          <a:noFill/>
          <a:ln cap="flat" cmpd="sng" w="9525">
            <a:solidFill>
              <a:srgbClr val="C2C2C2"/>
            </a:solidFill>
            <a:prstDash val="solid"/>
            <a:round/>
            <a:headEnd len="sm" w="sm" type="none"/>
            <a:tailEnd len="sm" w="sm" type="none"/>
          </a:ln>
        </p:spPr>
      </p:cxnSp>
      <p:cxnSp>
        <p:nvCxnSpPr>
          <p:cNvPr id="1299" name="Google Shape;1299;p42"/>
          <p:cNvCxnSpPr>
            <a:stCxn id="1297" idx="2"/>
            <a:endCxn id="1300" idx="1"/>
          </p:cNvCxnSpPr>
          <p:nvPr/>
        </p:nvCxnSpPr>
        <p:spPr>
          <a:xfrm flipH="1" rot="10800000">
            <a:off x="866725" y="2031625"/>
            <a:ext cx="743700" cy="950700"/>
          </a:xfrm>
          <a:prstGeom prst="bentConnector3">
            <a:avLst>
              <a:gd fmla="val 80110" name="adj1"/>
            </a:avLst>
          </a:prstGeom>
          <a:noFill/>
          <a:ln cap="flat" cmpd="sng" w="9525">
            <a:solidFill>
              <a:srgbClr val="C2C2C2"/>
            </a:solidFill>
            <a:prstDash val="solid"/>
            <a:round/>
            <a:headEnd len="sm" w="sm" type="none"/>
            <a:tailEnd len="sm" w="sm" type="none"/>
          </a:ln>
        </p:spPr>
      </p:cxnSp>
      <p:sp>
        <p:nvSpPr>
          <p:cNvPr id="1297" name="Google Shape;1297;p42"/>
          <p:cNvSpPr/>
          <p:nvPr/>
        </p:nvSpPr>
        <p:spPr>
          <a:xfrm rot="-5400000">
            <a:off x="-1492925" y="2719675"/>
            <a:ext cx="4194000" cy="525300"/>
          </a:xfrm>
          <a:prstGeom prst="roundRect">
            <a:avLst>
              <a:gd fmla="val 16667" name="adj"/>
            </a:avLst>
          </a:prstGeom>
          <a:solidFill>
            <a:schemeClr val="accent1"/>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Game Board</a:t>
            </a:r>
            <a:endParaRPr sz="1100">
              <a:solidFill>
                <a:srgbClr val="FFFFFF"/>
              </a:solidFill>
              <a:latin typeface="Roboto"/>
              <a:ea typeface="Roboto"/>
              <a:cs typeface="Roboto"/>
              <a:sym typeface="Roboto"/>
            </a:endParaRPr>
          </a:p>
        </p:txBody>
      </p:sp>
      <p:sp>
        <p:nvSpPr>
          <p:cNvPr id="1300" name="Google Shape;1300;p42"/>
          <p:cNvSpPr/>
          <p:nvPr/>
        </p:nvSpPr>
        <p:spPr>
          <a:xfrm>
            <a:off x="1610375" y="1768874"/>
            <a:ext cx="2020500" cy="5253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Properties</a:t>
            </a:r>
            <a:endParaRPr sz="1100">
              <a:solidFill>
                <a:srgbClr val="FFFFFF"/>
              </a:solidFill>
              <a:latin typeface="Roboto"/>
              <a:ea typeface="Roboto"/>
              <a:cs typeface="Roboto"/>
              <a:sym typeface="Roboto"/>
            </a:endParaRPr>
          </a:p>
        </p:txBody>
      </p:sp>
      <p:sp>
        <p:nvSpPr>
          <p:cNvPr id="1298" name="Google Shape;1298;p42"/>
          <p:cNvSpPr/>
          <p:nvPr/>
        </p:nvSpPr>
        <p:spPr>
          <a:xfrm>
            <a:off x="1610375" y="3588475"/>
            <a:ext cx="1736100" cy="420600"/>
          </a:xfrm>
          <a:prstGeom prst="roundRect">
            <a:avLst>
              <a:gd fmla="val 16667" name="adj"/>
            </a:avLst>
          </a:prstGeom>
          <a:solidFill>
            <a:schemeClr val="accent1"/>
          </a:solidFill>
          <a:ln cap="flat" cmpd="sng" w="9525">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Cards</a:t>
            </a:r>
            <a:endParaRPr sz="1100">
              <a:solidFill>
                <a:srgbClr val="FFFFFF"/>
              </a:solidFill>
              <a:latin typeface="Roboto"/>
              <a:ea typeface="Roboto"/>
              <a:cs typeface="Roboto"/>
              <a:sym typeface="Roboto"/>
            </a:endParaRPr>
          </a:p>
        </p:txBody>
      </p:sp>
      <p:sp>
        <p:nvSpPr>
          <p:cNvPr id="1301" name="Google Shape;1301;p42"/>
          <p:cNvSpPr/>
          <p:nvPr/>
        </p:nvSpPr>
        <p:spPr>
          <a:xfrm>
            <a:off x="5065350" y="1320938"/>
            <a:ext cx="2020500" cy="525300"/>
          </a:xfrm>
          <a:prstGeom prst="roundRect">
            <a:avLst>
              <a:gd fmla="val 16667" name="adj"/>
            </a:avLst>
          </a:prstGeom>
          <a:solidFill>
            <a:schemeClr val="accent1"/>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U</a:t>
            </a:r>
            <a:r>
              <a:rPr lang="en" sz="1100">
                <a:solidFill>
                  <a:srgbClr val="FFFFFF"/>
                </a:solidFill>
                <a:latin typeface="Roboto"/>
                <a:ea typeface="Roboto"/>
                <a:cs typeface="Roboto"/>
                <a:sym typeface="Roboto"/>
              </a:rPr>
              <a:t>nowned properties</a:t>
            </a:r>
            <a:endParaRPr sz="1100">
              <a:solidFill>
                <a:srgbClr val="FFFFFF"/>
              </a:solidFill>
              <a:latin typeface="Roboto"/>
              <a:ea typeface="Roboto"/>
              <a:cs typeface="Roboto"/>
              <a:sym typeface="Roboto"/>
            </a:endParaRPr>
          </a:p>
        </p:txBody>
      </p:sp>
      <p:sp>
        <p:nvSpPr>
          <p:cNvPr id="1302" name="Google Shape;1302;p42"/>
          <p:cNvSpPr/>
          <p:nvPr/>
        </p:nvSpPr>
        <p:spPr>
          <a:xfrm>
            <a:off x="5065350" y="2600813"/>
            <a:ext cx="2020500" cy="525300"/>
          </a:xfrm>
          <a:prstGeom prst="roundRect">
            <a:avLst>
              <a:gd fmla="val 16667" name="adj"/>
            </a:avLst>
          </a:prstGeom>
          <a:solidFill>
            <a:schemeClr val="accent1"/>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Owned properties</a:t>
            </a:r>
            <a:endParaRPr sz="1100">
              <a:solidFill>
                <a:srgbClr val="FFFFFF"/>
              </a:solidFill>
              <a:latin typeface="Roboto"/>
              <a:ea typeface="Roboto"/>
              <a:cs typeface="Roboto"/>
              <a:sym typeface="Roboto"/>
            </a:endParaRPr>
          </a:p>
        </p:txBody>
      </p:sp>
      <p:sp>
        <p:nvSpPr>
          <p:cNvPr id="1303" name="Google Shape;1303;p42"/>
          <p:cNvSpPr/>
          <p:nvPr/>
        </p:nvSpPr>
        <p:spPr>
          <a:xfrm>
            <a:off x="1387275" y="4638150"/>
            <a:ext cx="1168200" cy="420600"/>
          </a:xfrm>
          <a:prstGeom prst="roundRect">
            <a:avLst>
              <a:gd fmla="val 16667" name="adj"/>
            </a:avLst>
          </a:prstGeom>
          <a:solidFill>
            <a:schemeClr val="accent1"/>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Community Chest</a:t>
            </a:r>
            <a:endParaRPr sz="1100">
              <a:solidFill>
                <a:srgbClr val="FFFFFF"/>
              </a:solidFill>
              <a:latin typeface="Roboto"/>
              <a:ea typeface="Roboto"/>
              <a:cs typeface="Roboto"/>
              <a:sym typeface="Roboto"/>
            </a:endParaRPr>
          </a:p>
        </p:txBody>
      </p:sp>
      <p:sp>
        <p:nvSpPr>
          <p:cNvPr id="1304" name="Google Shape;1304;p42"/>
          <p:cNvSpPr/>
          <p:nvPr/>
        </p:nvSpPr>
        <p:spPr>
          <a:xfrm>
            <a:off x="2645350" y="4638150"/>
            <a:ext cx="1168200" cy="420600"/>
          </a:xfrm>
          <a:prstGeom prst="roundRect">
            <a:avLst>
              <a:gd fmla="val 16667" name="adj"/>
            </a:avLst>
          </a:prstGeom>
          <a:solidFill>
            <a:schemeClr val="accent1"/>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Chance Card</a:t>
            </a:r>
            <a:endParaRPr sz="1100">
              <a:solidFill>
                <a:srgbClr val="FFFFFF"/>
              </a:solidFill>
              <a:latin typeface="Roboto"/>
              <a:ea typeface="Roboto"/>
              <a:cs typeface="Roboto"/>
              <a:sym typeface="Roboto"/>
            </a:endParaRPr>
          </a:p>
        </p:txBody>
      </p:sp>
      <p:cxnSp>
        <p:nvCxnSpPr>
          <p:cNvPr id="1305" name="Google Shape;1305;p42"/>
          <p:cNvCxnSpPr>
            <a:stCxn id="1300" idx="3"/>
            <a:endCxn id="1301" idx="1"/>
          </p:cNvCxnSpPr>
          <p:nvPr/>
        </p:nvCxnSpPr>
        <p:spPr>
          <a:xfrm flipH="1" rot="10800000">
            <a:off x="3630875" y="1583624"/>
            <a:ext cx="1434600" cy="447900"/>
          </a:xfrm>
          <a:prstGeom prst="bentConnector3">
            <a:avLst>
              <a:gd fmla="val 49996" name="adj1"/>
            </a:avLst>
          </a:prstGeom>
          <a:noFill/>
          <a:ln cap="flat" cmpd="sng" w="9525">
            <a:solidFill>
              <a:srgbClr val="C2C2C2"/>
            </a:solidFill>
            <a:prstDash val="solid"/>
            <a:round/>
            <a:headEnd len="sm" w="sm" type="none"/>
            <a:tailEnd len="sm" w="sm" type="none"/>
          </a:ln>
        </p:spPr>
      </p:cxnSp>
      <p:cxnSp>
        <p:nvCxnSpPr>
          <p:cNvPr id="1306" name="Google Shape;1306;p42"/>
          <p:cNvCxnSpPr>
            <a:stCxn id="1300" idx="3"/>
            <a:endCxn id="1302" idx="1"/>
          </p:cNvCxnSpPr>
          <p:nvPr/>
        </p:nvCxnSpPr>
        <p:spPr>
          <a:xfrm>
            <a:off x="3630875" y="2031524"/>
            <a:ext cx="1434600" cy="831900"/>
          </a:xfrm>
          <a:prstGeom prst="bentConnector3">
            <a:avLst>
              <a:gd fmla="val 49996" name="adj1"/>
            </a:avLst>
          </a:prstGeom>
          <a:noFill/>
          <a:ln cap="flat" cmpd="sng" w="9525">
            <a:solidFill>
              <a:srgbClr val="C2C2C2"/>
            </a:solidFill>
            <a:prstDash val="solid"/>
            <a:round/>
            <a:headEnd len="sm" w="sm" type="none"/>
            <a:tailEnd len="sm" w="sm" type="none"/>
          </a:ln>
        </p:spPr>
      </p:cxnSp>
      <p:cxnSp>
        <p:nvCxnSpPr>
          <p:cNvPr id="1307" name="Google Shape;1307;p42"/>
          <p:cNvCxnSpPr>
            <a:stCxn id="1304" idx="0"/>
            <a:endCxn id="1298" idx="2"/>
          </p:cNvCxnSpPr>
          <p:nvPr/>
        </p:nvCxnSpPr>
        <p:spPr>
          <a:xfrm flipH="1" rot="5400000">
            <a:off x="2539450" y="3948150"/>
            <a:ext cx="629100" cy="7509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1308" name="Google Shape;1308;p42"/>
          <p:cNvCxnSpPr>
            <a:stCxn id="1303" idx="0"/>
            <a:endCxn id="1298" idx="2"/>
          </p:cNvCxnSpPr>
          <p:nvPr/>
        </p:nvCxnSpPr>
        <p:spPr>
          <a:xfrm rot="-5400000">
            <a:off x="1910325" y="4070100"/>
            <a:ext cx="629100" cy="507000"/>
          </a:xfrm>
          <a:prstGeom prst="bentConnector3">
            <a:avLst>
              <a:gd fmla="val 49998" name="adj1"/>
            </a:avLst>
          </a:prstGeom>
          <a:noFill/>
          <a:ln cap="flat" cmpd="sng" w="9525">
            <a:solidFill>
              <a:srgbClr val="C2C2C2"/>
            </a:solidFill>
            <a:prstDash val="solid"/>
            <a:round/>
            <a:headEnd len="sm" w="sm" type="none"/>
            <a:tailEnd len="sm" w="sm" type="none"/>
          </a:ln>
        </p:spPr>
      </p:cxnSp>
      <p:sp>
        <p:nvSpPr>
          <p:cNvPr id="1309" name="Google Shape;1309;p42"/>
          <p:cNvSpPr/>
          <p:nvPr/>
        </p:nvSpPr>
        <p:spPr>
          <a:xfrm>
            <a:off x="7355325" y="936100"/>
            <a:ext cx="1233600" cy="420600"/>
          </a:xfrm>
          <a:prstGeom prst="roundRect">
            <a:avLst>
              <a:gd fmla="val 16667" name="adj"/>
            </a:avLst>
          </a:prstGeom>
          <a:solidFill>
            <a:schemeClr val="accent1"/>
          </a:solid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Buy</a:t>
            </a:r>
            <a:endParaRPr sz="1100">
              <a:solidFill>
                <a:srgbClr val="FFFFFF"/>
              </a:solidFill>
              <a:latin typeface="Roboto"/>
              <a:ea typeface="Roboto"/>
              <a:cs typeface="Roboto"/>
              <a:sym typeface="Roboto"/>
            </a:endParaRPr>
          </a:p>
        </p:txBody>
      </p:sp>
      <p:sp>
        <p:nvSpPr>
          <p:cNvPr id="1310" name="Google Shape;1310;p42"/>
          <p:cNvSpPr/>
          <p:nvPr/>
        </p:nvSpPr>
        <p:spPr>
          <a:xfrm>
            <a:off x="7355325" y="1924750"/>
            <a:ext cx="1233600" cy="420600"/>
          </a:xfrm>
          <a:prstGeom prst="roundRect">
            <a:avLst>
              <a:gd fmla="val 16667" name="adj"/>
            </a:avLst>
          </a:prstGeom>
          <a:solidFill>
            <a:schemeClr val="accent1"/>
          </a:solid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Pass for Auction</a:t>
            </a:r>
            <a:endParaRPr sz="1000">
              <a:solidFill>
                <a:srgbClr val="FFFFFF"/>
              </a:solidFill>
              <a:latin typeface="Roboto"/>
              <a:ea typeface="Roboto"/>
              <a:cs typeface="Roboto"/>
              <a:sym typeface="Roboto"/>
            </a:endParaRPr>
          </a:p>
        </p:txBody>
      </p:sp>
      <p:cxnSp>
        <p:nvCxnSpPr>
          <p:cNvPr id="1311" name="Google Shape;1311;p42"/>
          <p:cNvCxnSpPr>
            <a:stCxn id="1301" idx="3"/>
            <a:endCxn id="1309" idx="1"/>
          </p:cNvCxnSpPr>
          <p:nvPr/>
        </p:nvCxnSpPr>
        <p:spPr>
          <a:xfrm flipH="1" rot="10800000">
            <a:off x="7085850" y="1146488"/>
            <a:ext cx="269400" cy="437100"/>
          </a:xfrm>
          <a:prstGeom prst="bentConnector3">
            <a:avLst>
              <a:gd fmla="val 50014" name="adj1"/>
            </a:avLst>
          </a:prstGeom>
          <a:noFill/>
          <a:ln cap="flat" cmpd="sng" w="9525">
            <a:solidFill>
              <a:srgbClr val="C2C2C2"/>
            </a:solidFill>
            <a:prstDash val="solid"/>
            <a:round/>
            <a:headEnd len="sm" w="sm" type="none"/>
            <a:tailEnd len="sm" w="sm" type="none"/>
          </a:ln>
        </p:spPr>
      </p:cxnSp>
      <p:cxnSp>
        <p:nvCxnSpPr>
          <p:cNvPr id="1312" name="Google Shape;1312;p42"/>
          <p:cNvCxnSpPr>
            <a:stCxn id="1310" idx="1"/>
            <a:endCxn id="1301" idx="3"/>
          </p:cNvCxnSpPr>
          <p:nvPr/>
        </p:nvCxnSpPr>
        <p:spPr>
          <a:xfrm rot="10800000">
            <a:off x="7085925" y="1583650"/>
            <a:ext cx="269400" cy="551400"/>
          </a:xfrm>
          <a:prstGeom prst="bentConnector3">
            <a:avLst>
              <a:gd fmla="val 50014" name="adj1"/>
            </a:avLst>
          </a:prstGeom>
          <a:noFill/>
          <a:ln cap="flat" cmpd="sng" w="9525">
            <a:solidFill>
              <a:srgbClr val="C2C2C2"/>
            </a:solidFill>
            <a:prstDash val="solid"/>
            <a:round/>
            <a:headEnd len="sm" w="sm" type="none"/>
            <a:tailEnd len="sm" w="sm" type="none"/>
          </a:ln>
        </p:spPr>
      </p:cxnSp>
      <p:sp>
        <p:nvSpPr>
          <p:cNvPr id="1313" name="Google Shape;1313;p42"/>
          <p:cNvSpPr/>
          <p:nvPr/>
        </p:nvSpPr>
        <p:spPr>
          <a:xfrm>
            <a:off x="3813550" y="3378034"/>
            <a:ext cx="1680900" cy="420600"/>
          </a:xfrm>
          <a:prstGeom prst="roundRect">
            <a:avLst>
              <a:gd fmla="val 16667" name="adj"/>
            </a:avLst>
          </a:prstGeom>
          <a:solidFill>
            <a:schemeClr val="accent1"/>
          </a:solid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Owned by others</a:t>
            </a:r>
            <a:endParaRPr sz="1100">
              <a:solidFill>
                <a:srgbClr val="FFFFFF"/>
              </a:solidFill>
              <a:latin typeface="Roboto"/>
              <a:ea typeface="Roboto"/>
              <a:cs typeface="Roboto"/>
              <a:sym typeface="Roboto"/>
            </a:endParaRPr>
          </a:p>
        </p:txBody>
      </p:sp>
      <p:sp>
        <p:nvSpPr>
          <p:cNvPr id="1314" name="Google Shape;1314;p42"/>
          <p:cNvSpPr/>
          <p:nvPr/>
        </p:nvSpPr>
        <p:spPr>
          <a:xfrm>
            <a:off x="6728875" y="3369763"/>
            <a:ext cx="1736100" cy="437100"/>
          </a:xfrm>
          <a:prstGeom prst="roundRect">
            <a:avLst>
              <a:gd fmla="val 16667" name="adj"/>
            </a:avLst>
          </a:prstGeom>
          <a:solidFill>
            <a:schemeClr val="accent1"/>
          </a:solid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Owned by you</a:t>
            </a:r>
            <a:endParaRPr sz="1100">
              <a:solidFill>
                <a:srgbClr val="FFFFFF"/>
              </a:solidFill>
              <a:latin typeface="Roboto"/>
              <a:ea typeface="Roboto"/>
              <a:cs typeface="Roboto"/>
              <a:sym typeface="Roboto"/>
            </a:endParaRPr>
          </a:p>
        </p:txBody>
      </p:sp>
      <p:sp>
        <p:nvSpPr>
          <p:cNvPr id="1315" name="Google Shape;1315;p42"/>
          <p:cNvSpPr/>
          <p:nvPr/>
        </p:nvSpPr>
        <p:spPr>
          <a:xfrm>
            <a:off x="6756475" y="4150500"/>
            <a:ext cx="1680900" cy="420600"/>
          </a:xfrm>
          <a:prstGeom prst="roundRect">
            <a:avLst>
              <a:gd fmla="val 16667" name="adj"/>
            </a:avLst>
          </a:prstGeom>
          <a:solidFill>
            <a:schemeClr val="accent1"/>
          </a:solid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Manage module (Build houses and hotels)</a:t>
            </a:r>
            <a:endParaRPr sz="1100">
              <a:solidFill>
                <a:srgbClr val="FFFFFF"/>
              </a:solidFill>
              <a:latin typeface="Roboto"/>
              <a:ea typeface="Roboto"/>
              <a:cs typeface="Roboto"/>
              <a:sym typeface="Roboto"/>
            </a:endParaRPr>
          </a:p>
        </p:txBody>
      </p:sp>
      <p:sp>
        <p:nvSpPr>
          <p:cNvPr id="1316" name="Google Shape;1316;p42"/>
          <p:cNvSpPr txBox="1"/>
          <p:nvPr>
            <p:ph type="title"/>
          </p:nvPr>
        </p:nvSpPr>
        <p:spPr>
          <a:xfrm>
            <a:off x="341425" y="-6352"/>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and Architecture</a:t>
            </a:r>
            <a:endParaRPr/>
          </a:p>
        </p:txBody>
      </p:sp>
      <p:sp>
        <p:nvSpPr>
          <p:cNvPr id="1317" name="Google Shape;1317;p42"/>
          <p:cNvSpPr txBox="1"/>
          <p:nvPr/>
        </p:nvSpPr>
        <p:spPr>
          <a:xfrm>
            <a:off x="866725" y="2600825"/>
            <a:ext cx="622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Dice Roll</a:t>
            </a:r>
            <a:endParaRPr b="1" sz="800"/>
          </a:p>
        </p:txBody>
      </p:sp>
      <p:cxnSp>
        <p:nvCxnSpPr>
          <p:cNvPr id="1318" name="Google Shape;1318;p42"/>
          <p:cNvCxnSpPr>
            <a:stCxn id="1313" idx="0"/>
            <a:endCxn id="1302" idx="2"/>
          </p:cNvCxnSpPr>
          <p:nvPr/>
        </p:nvCxnSpPr>
        <p:spPr>
          <a:xfrm rot="-5400000">
            <a:off x="5238850" y="2541184"/>
            <a:ext cx="252000" cy="1421700"/>
          </a:xfrm>
          <a:prstGeom prst="bentConnector3">
            <a:avLst>
              <a:gd fmla="val 49985" name="adj1"/>
            </a:avLst>
          </a:prstGeom>
          <a:noFill/>
          <a:ln cap="flat" cmpd="sng" w="9525">
            <a:solidFill>
              <a:srgbClr val="C2C2C2"/>
            </a:solidFill>
            <a:prstDash val="solid"/>
            <a:round/>
            <a:headEnd len="sm" w="sm" type="none"/>
            <a:tailEnd len="sm" w="sm" type="none"/>
          </a:ln>
        </p:spPr>
      </p:cxnSp>
      <p:cxnSp>
        <p:nvCxnSpPr>
          <p:cNvPr id="1319" name="Google Shape;1319;p42"/>
          <p:cNvCxnSpPr>
            <a:stCxn id="1302" idx="2"/>
            <a:endCxn id="1314" idx="0"/>
          </p:cNvCxnSpPr>
          <p:nvPr/>
        </p:nvCxnSpPr>
        <p:spPr>
          <a:xfrm flipH="1" rot="-5400000">
            <a:off x="6714450" y="2487263"/>
            <a:ext cx="243600" cy="15213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1320" name="Google Shape;1320;p42"/>
          <p:cNvCxnSpPr>
            <a:stCxn id="1314" idx="2"/>
            <a:endCxn id="1315" idx="0"/>
          </p:cNvCxnSpPr>
          <p:nvPr/>
        </p:nvCxnSpPr>
        <p:spPr>
          <a:xfrm flipH="1" rot="-5400000">
            <a:off x="7425475" y="3978313"/>
            <a:ext cx="343500" cy="600"/>
          </a:xfrm>
          <a:prstGeom prst="bentConnector3">
            <a:avLst>
              <a:gd fmla="val 50020" name="adj1"/>
            </a:avLst>
          </a:prstGeom>
          <a:noFill/>
          <a:ln cap="flat" cmpd="sng" w="9525">
            <a:solidFill>
              <a:srgbClr val="C2C2C2"/>
            </a:solidFill>
            <a:prstDash val="solid"/>
            <a:round/>
            <a:headEnd len="sm" w="sm" type="none"/>
            <a:tailEnd len="sm" w="sm" type="none"/>
          </a:ln>
        </p:spPr>
      </p:cxnSp>
      <p:sp>
        <p:nvSpPr>
          <p:cNvPr id="1321" name="Google Shape;1321;p42"/>
          <p:cNvSpPr/>
          <p:nvPr/>
        </p:nvSpPr>
        <p:spPr>
          <a:xfrm>
            <a:off x="3893350" y="4150501"/>
            <a:ext cx="1521300" cy="420600"/>
          </a:xfrm>
          <a:prstGeom prst="roundRect">
            <a:avLst>
              <a:gd fmla="val 16667" name="adj"/>
            </a:avLst>
          </a:prstGeom>
          <a:solidFill>
            <a:schemeClr val="accent1"/>
          </a:solid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Pay Rent</a:t>
            </a:r>
            <a:endParaRPr sz="1100">
              <a:solidFill>
                <a:srgbClr val="FFFFFF"/>
              </a:solidFill>
              <a:latin typeface="Roboto"/>
              <a:ea typeface="Roboto"/>
              <a:cs typeface="Roboto"/>
              <a:sym typeface="Roboto"/>
            </a:endParaRPr>
          </a:p>
        </p:txBody>
      </p:sp>
      <p:cxnSp>
        <p:nvCxnSpPr>
          <p:cNvPr id="1322" name="Google Shape;1322;p42"/>
          <p:cNvCxnSpPr>
            <a:stCxn id="1313" idx="2"/>
            <a:endCxn id="1321" idx="0"/>
          </p:cNvCxnSpPr>
          <p:nvPr/>
        </p:nvCxnSpPr>
        <p:spPr>
          <a:xfrm flipH="1" rot="-5400000">
            <a:off x="4478350" y="3974284"/>
            <a:ext cx="351900" cy="600"/>
          </a:xfrm>
          <a:prstGeom prst="bentConnector3">
            <a:avLst>
              <a:gd fmla="val 49995"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4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SNIPPETS FROM THE PROJECT</a:t>
            </a:r>
            <a:endParaRPr/>
          </a:p>
        </p:txBody>
      </p:sp>
      <p:pic>
        <p:nvPicPr>
          <p:cNvPr id="1328" name="Google Shape;1328;p43"/>
          <p:cNvPicPr preferRelativeResize="0"/>
          <p:nvPr/>
        </p:nvPicPr>
        <p:blipFill>
          <a:blip r:embed="rId3">
            <a:alphaModFix/>
          </a:blip>
          <a:stretch>
            <a:fillRect/>
          </a:stretch>
        </p:blipFill>
        <p:spPr>
          <a:xfrm>
            <a:off x="263275" y="955050"/>
            <a:ext cx="3905799" cy="2118724"/>
          </a:xfrm>
          <a:prstGeom prst="rect">
            <a:avLst/>
          </a:prstGeom>
          <a:noFill/>
          <a:ln>
            <a:noFill/>
          </a:ln>
        </p:spPr>
      </p:pic>
      <p:pic>
        <p:nvPicPr>
          <p:cNvPr id="1329" name="Google Shape;1329;p43"/>
          <p:cNvPicPr preferRelativeResize="0"/>
          <p:nvPr/>
        </p:nvPicPr>
        <p:blipFill>
          <a:blip r:embed="rId4">
            <a:alphaModFix/>
          </a:blip>
          <a:stretch>
            <a:fillRect/>
          </a:stretch>
        </p:blipFill>
        <p:spPr>
          <a:xfrm>
            <a:off x="4790075" y="955050"/>
            <a:ext cx="3905802" cy="2118725"/>
          </a:xfrm>
          <a:prstGeom prst="rect">
            <a:avLst/>
          </a:prstGeom>
          <a:noFill/>
          <a:ln>
            <a:noFill/>
          </a:ln>
        </p:spPr>
      </p:pic>
      <p:pic>
        <p:nvPicPr>
          <p:cNvPr id="1330" name="Google Shape;1330;p43"/>
          <p:cNvPicPr preferRelativeResize="0"/>
          <p:nvPr/>
        </p:nvPicPr>
        <p:blipFill>
          <a:blip r:embed="rId5">
            <a:alphaModFix/>
          </a:blip>
          <a:stretch>
            <a:fillRect/>
          </a:stretch>
        </p:blipFill>
        <p:spPr>
          <a:xfrm>
            <a:off x="2784950" y="3192825"/>
            <a:ext cx="3357650" cy="1776475"/>
          </a:xfrm>
          <a:prstGeom prst="rect">
            <a:avLst/>
          </a:prstGeom>
          <a:noFill/>
          <a:ln>
            <a:noFill/>
          </a:ln>
        </p:spPr>
      </p:pic>
      <p:sp>
        <p:nvSpPr>
          <p:cNvPr id="1331" name="Google Shape;1331;p43"/>
          <p:cNvSpPr txBox="1"/>
          <p:nvPr/>
        </p:nvSpPr>
        <p:spPr>
          <a:xfrm>
            <a:off x="6487975" y="3880963"/>
            <a:ext cx="20475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Montserrat"/>
              <a:buChar char="-"/>
            </a:pPr>
            <a:r>
              <a:rPr b="1" lang="en" sz="1700">
                <a:latin typeface="Montserrat"/>
                <a:ea typeface="Montserrat"/>
                <a:cs typeface="Montserrat"/>
                <a:sym typeface="Montserrat"/>
              </a:rPr>
              <a:t>Home page  </a:t>
            </a:r>
            <a:endParaRPr b="1" sz="17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44"/>
          <p:cNvSpPr txBox="1"/>
          <p:nvPr>
            <p:ph type="title"/>
          </p:nvPr>
        </p:nvSpPr>
        <p:spPr>
          <a:xfrm>
            <a:off x="717800" y="383175"/>
            <a:ext cx="25632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Page</a:t>
            </a:r>
            <a:endParaRPr/>
          </a:p>
        </p:txBody>
      </p:sp>
      <p:pic>
        <p:nvPicPr>
          <p:cNvPr id="1337" name="Google Shape;1337;p44"/>
          <p:cNvPicPr preferRelativeResize="0"/>
          <p:nvPr/>
        </p:nvPicPr>
        <p:blipFill>
          <a:blip r:embed="rId3">
            <a:alphaModFix/>
          </a:blip>
          <a:stretch>
            <a:fillRect/>
          </a:stretch>
        </p:blipFill>
        <p:spPr>
          <a:xfrm>
            <a:off x="4008725" y="312700"/>
            <a:ext cx="3490675" cy="2055750"/>
          </a:xfrm>
          <a:prstGeom prst="rect">
            <a:avLst/>
          </a:prstGeom>
          <a:noFill/>
          <a:ln>
            <a:noFill/>
          </a:ln>
        </p:spPr>
      </p:pic>
      <p:sp>
        <p:nvSpPr>
          <p:cNvPr id="1338" name="Google Shape;1338;p44"/>
          <p:cNvSpPr txBox="1"/>
          <p:nvPr>
            <p:ph type="title"/>
          </p:nvPr>
        </p:nvSpPr>
        <p:spPr>
          <a:xfrm>
            <a:off x="4607575" y="2570775"/>
            <a:ext cx="25632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Board</a:t>
            </a:r>
            <a:endParaRPr/>
          </a:p>
          <a:p>
            <a:pPr indent="0" lvl="0" marL="0" rtl="0" algn="l">
              <a:spcBef>
                <a:spcPts val="0"/>
              </a:spcBef>
              <a:spcAft>
                <a:spcPts val="0"/>
              </a:spcAft>
              <a:buNone/>
            </a:pPr>
            <a:r>
              <a:t/>
            </a:r>
            <a:endParaRPr/>
          </a:p>
        </p:txBody>
      </p:sp>
      <p:sp>
        <p:nvSpPr>
          <p:cNvPr id="1339" name="Google Shape;1339;p44"/>
          <p:cNvSpPr/>
          <p:nvPr/>
        </p:nvSpPr>
        <p:spPr>
          <a:xfrm>
            <a:off x="5353175" y="3441325"/>
            <a:ext cx="1393800" cy="628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1381475" y="1036100"/>
            <a:ext cx="1184100" cy="5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1" name="Google Shape;1341;p44"/>
          <p:cNvPicPr preferRelativeResize="0"/>
          <p:nvPr/>
        </p:nvPicPr>
        <p:blipFill>
          <a:blip r:embed="rId4">
            <a:alphaModFix/>
          </a:blip>
          <a:stretch>
            <a:fillRect/>
          </a:stretch>
        </p:blipFill>
        <p:spPr>
          <a:xfrm>
            <a:off x="181425" y="1874850"/>
            <a:ext cx="3635974" cy="3083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45"/>
          <p:cNvSpPr txBox="1"/>
          <p:nvPr>
            <p:ph type="title"/>
          </p:nvPr>
        </p:nvSpPr>
        <p:spPr>
          <a:xfrm>
            <a:off x="717800" y="383175"/>
            <a:ext cx="2625000" cy="10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Buy Option </a:t>
            </a:r>
            <a:endParaRPr sz="2000"/>
          </a:p>
          <a:p>
            <a:pPr indent="0" lvl="0" marL="0" rtl="0" algn="l">
              <a:spcBef>
                <a:spcPts val="0"/>
              </a:spcBef>
              <a:spcAft>
                <a:spcPts val="0"/>
              </a:spcAft>
              <a:buNone/>
            </a:pPr>
            <a:r>
              <a:rPr lang="en" sz="1000"/>
              <a:t>(allows the player to purchase unowned </a:t>
            </a:r>
            <a:r>
              <a:rPr lang="en" sz="1000"/>
              <a:t>properties</a:t>
            </a:r>
            <a:r>
              <a:rPr lang="en" sz="1000"/>
              <a:t> when they land on them)</a:t>
            </a:r>
            <a:endParaRPr sz="1000"/>
          </a:p>
        </p:txBody>
      </p:sp>
      <p:pic>
        <p:nvPicPr>
          <p:cNvPr id="1347" name="Google Shape;1347;p45"/>
          <p:cNvPicPr preferRelativeResize="0"/>
          <p:nvPr/>
        </p:nvPicPr>
        <p:blipFill>
          <a:blip r:embed="rId3">
            <a:alphaModFix/>
          </a:blip>
          <a:stretch>
            <a:fillRect/>
          </a:stretch>
        </p:blipFill>
        <p:spPr>
          <a:xfrm>
            <a:off x="4222825" y="284500"/>
            <a:ext cx="4120676" cy="2836150"/>
          </a:xfrm>
          <a:prstGeom prst="rect">
            <a:avLst/>
          </a:prstGeom>
          <a:noFill/>
          <a:ln>
            <a:noFill/>
          </a:ln>
        </p:spPr>
      </p:pic>
      <p:pic>
        <p:nvPicPr>
          <p:cNvPr id="1348" name="Google Shape;1348;p45"/>
          <p:cNvPicPr preferRelativeResize="0"/>
          <p:nvPr/>
        </p:nvPicPr>
        <p:blipFill>
          <a:blip r:embed="rId4">
            <a:alphaModFix/>
          </a:blip>
          <a:stretch>
            <a:fillRect/>
          </a:stretch>
        </p:blipFill>
        <p:spPr>
          <a:xfrm>
            <a:off x="152400" y="3300125"/>
            <a:ext cx="6605371" cy="1690975"/>
          </a:xfrm>
          <a:prstGeom prst="rect">
            <a:avLst/>
          </a:prstGeom>
          <a:noFill/>
          <a:ln>
            <a:noFill/>
          </a:ln>
        </p:spPr>
      </p:pic>
      <p:sp>
        <p:nvSpPr>
          <p:cNvPr id="1349" name="Google Shape;1349;p45"/>
          <p:cNvSpPr txBox="1"/>
          <p:nvPr/>
        </p:nvSpPr>
        <p:spPr>
          <a:xfrm>
            <a:off x="717800" y="2738275"/>
            <a:ext cx="262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1"/>
                </a:solidFill>
                <a:latin typeface="Montserrat"/>
                <a:ea typeface="Montserrat"/>
                <a:cs typeface="Montserrat"/>
                <a:sym typeface="Montserrat"/>
              </a:rPr>
              <a:t>Trade Option</a:t>
            </a:r>
            <a:endParaRPr b="1" sz="1900">
              <a:solidFill>
                <a:schemeClr val="accen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46"/>
          <p:cNvSpPr txBox="1"/>
          <p:nvPr>
            <p:ph type="title"/>
          </p:nvPr>
        </p:nvSpPr>
        <p:spPr>
          <a:xfrm>
            <a:off x="249100" y="233525"/>
            <a:ext cx="34266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Manage</a:t>
            </a:r>
            <a:r>
              <a:rPr lang="en" sz="1600"/>
              <a:t> function</a:t>
            </a:r>
            <a:endParaRPr sz="1600"/>
          </a:p>
          <a:p>
            <a:pPr indent="0" lvl="0" marL="0" rtl="0" algn="l">
              <a:spcBef>
                <a:spcPts val="0"/>
              </a:spcBef>
              <a:spcAft>
                <a:spcPts val="0"/>
              </a:spcAft>
              <a:buNone/>
            </a:pPr>
            <a:r>
              <a:rPr lang="en" sz="1600"/>
              <a:t>(Allows the player to build properties of a completed set)</a:t>
            </a:r>
            <a:endParaRPr sz="1600"/>
          </a:p>
        </p:txBody>
      </p:sp>
      <p:pic>
        <p:nvPicPr>
          <p:cNvPr id="1355" name="Google Shape;1355;p46"/>
          <p:cNvPicPr preferRelativeResize="0"/>
          <p:nvPr/>
        </p:nvPicPr>
        <p:blipFill>
          <a:blip r:embed="rId3">
            <a:alphaModFix/>
          </a:blip>
          <a:stretch>
            <a:fillRect/>
          </a:stretch>
        </p:blipFill>
        <p:spPr>
          <a:xfrm>
            <a:off x="4008725" y="1084600"/>
            <a:ext cx="4785524" cy="3792676"/>
          </a:xfrm>
          <a:prstGeom prst="rect">
            <a:avLst/>
          </a:prstGeom>
          <a:noFill/>
          <a:ln>
            <a:noFill/>
          </a:ln>
        </p:spPr>
      </p:pic>
      <p:sp>
        <p:nvSpPr>
          <p:cNvPr id="1356" name="Google Shape;1356;p46"/>
          <p:cNvSpPr txBox="1"/>
          <p:nvPr>
            <p:ph type="title"/>
          </p:nvPr>
        </p:nvSpPr>
        <p:spPr>
          <a:xfrm>
            <a:off x="6007974" y="509275"/>
            <a:ext cx="1392600" cy="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Auction</a:t>
            </a:r>
            <a:endParaRPr sz="1600"/>
          </a:p>
        </p:txBody>
      </p:sp>
      <p:pic>
        <p:nvPicPr>
          <p:cNvPr id="1357" name="Google Shape;1357;p46"/>
          <p:cNvPicPr preferRelativeResize="0"/>
          <p:nvPr/>
        </p:nvPicPr>
        <p:blipFill>
          <a:blip r:embed="rId4">
            <a:alphaModFix/>
          </a:blip>
          <a:stretch>
            <a:fillRect/>
          </a:stretch>
        </p:blipFill>
        <p:spPr>
          <a:xfrm>
            <a:off x="135700" y="1084600"/>
            <a:ext cx="4127950" cy="379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2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TABLE OF CONTENTS</a:t>
            </a:r>
            <a:endParaRPr sz="3000"/>
          </a:p>
        </p:txBody>
      </p:sp>
      <p:sp>
        <p:nvSpPr>
          <p:cNvPr id="964" name="Google Shape;964;p29"/>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65" name="Google Shape;965;p29"/>
          <p:cNvSpPr txBox="1"/>
          <p:nvPr>
            <p:ph idx="3" type="title"/>
          </p:nvPr>
        </p:nvSpPr>
        <p:spPr>
          <a:xfrm>
            <a:off x="717800" y="15210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966" name="Google Shape;966;p29"/>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Introduction to the project</a:t>
            </a:r>
            <a:endParaRPr/>
          </a:p>
        </p:txBody>
      </p:sp>
      <p:sp>
        <p:nvSpPr>
          <p:cNvPr id="967" name="Google Shape;967;p29"/>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968" name="Google Shape;968;p29"/>
          <p:cNvSpPr txBox="1"/>
          <p:nvPr>
            <p:ph idx="5" type="title"/>
          </p:nvPr>
        </p:nvSpPr>
        <p:spPr>
          <a:xfrm>
            <a:off x="4686400" y="15210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969" name="Google Shape;969;p29"/>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Includes all the features of the project</a:t>
            </a:r>
            <a:endParaRPr/>
          </a:p>
        </p:txBody>
      </p:sp>
      <p:sp>
        <p:nvSpPr>
          <p:cNvPr id="970" name="Google Shape;970;p29"/>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971" name="Google Shape;971;p29"/>
          <p:cNvSpPr txBox="1"/>
          <p:nvPr>
            <p:ph idx="8" type="title"/>
          </p:nvPr>
        </p:nvSpPr>
        <p:spPr>
          <a:xfrm>
            <a:off x="717800" y="2960450"/>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972" name="Google Shape;972;p29"/>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behind working on this project</a:t>
            </a:r>
            <a:endParaRPr/>
          </a:p>
        </p:txBody>
      </p:sp>
      <p:sp>
        <p:nvSpPr>
          <p:cNvPr id="973" name="Google Shape;973;p29"/>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endParaRPr/>
          </a:p>
        </p:txBody>
      </p:sp>
      <p:sp>
        <p:nvSpPr>
          <p:cNvPr id="974" name="Google Shape;974;p29"/>
          <p:cNvSpPr txBox="1"/>
          <p:nvPr>
            <p:ph idx="14" type="title"/>
          </p:nvPr>
        </p:nvSpPr>
        <p:spPr>
          <a:xfrm>
            <a:off x="4686400" y="2960450"/>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975" name="Google Shape;975;p29"/>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components of the project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7"/>
          <p:cNvSpPr txBox="1"/>
          <p:nvPr>
            <p:ph type="title"/>
          </p:nvPr>
        </p:nvSpPr>
        <p:spPr>
          <a:xfrm>
            <a:off x="152400" y="1752300"/>
            <a:ext cx="2487300" cy="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Asset View</a:t>
            </a:r>
            <a:endParaRPr/>
          </a:p>
        </p:txBody>
      </p:sp>
      <p:sp>
        <p:nvSpPr>
          <p:cNvPr id="1363" name="Google Shape;1363;p47"/>
          <p:cNvSpPr txBox="1"/>
          <p:nvPr>
            <p:ph type="title"/>
          </p:nvPr>
        </p:nvSpPr>
        <p:spPr>
          <a:xfrm>
            <a:off x="2244875" y="172675"/>
            <a:ext cx="2133900" cy="10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Resign View</a:t>
            </a:r>
            <a:endParaRPr sz="2100"/>
          </a:p>
          <a:p>
            <a:pPr indent="0" lvl="0" marL="0" rtl="0" algn="l">
              <a:spcBef>
                <a:spcPts val="0"/>
              </a:spcBef>
              <a:spcAft>
                <a:spcPts val="0"/>
              </a:spcAft>
              <a:buNone/>
            </a:pPr>
            <a:r>
              <a:rPr lang="en" sz="2100"/>
              <a:t>(Bankruptcy Condition)</a:t>
            </a:r>
            <a:endParaRPr sz="2100"/>
          </a:p>
        </p:txBody>
      </p:sp>
      <p:pic>
        <p:nvPicPr>
          <p:cNvPr id="1364" name="Google Shape;1364;p47"/>
          <p:cNvPicPr preferRelativeResize="0"/>
          <p:nvPr/>
        </p:nvPicPr>
        <p:blipFill>
          <a:blip r:embed="rId3">
            <a:alphaModFix/>
          </a:blip>
          <a:stretch>
            <a:fillRect/>
          </a:stretch>
        </p:blipFill>
        <p:spPr>
          <a:xfrm>
            <a:off x="251600" y="2571675"/>
            <a:ext cx="7227474" cy="2413175"/>
          </a:xfrm>
          <a:prstGeom prst="rect">
            <a:avLst/>
          </a:prstGeom>
          <a:noFill/>
          <a:ln>
            <a:noFill/>
          </a:ln>
        </p:spPr>
      </p:pic>
      <p:pic>
        <p:nvPicPr>
          <p:cNvPr id="1365" name="Google Shape;1365;p47"/>
          <p:cNvPicPr preferRelativeResize="0"/>
          <p:nvPr/>
        </p:nvPicPr>
        <p:blipFill rotWithShape="1">
          <a:blip r:embed="rId4">
            <a:alphaModFix/>
          </a:blip>
          <a:srcRect b="3375" l="2543" r="0" t="2586"/>
          <a:stretch/>
        </p:blipFill>
        <p:spPr>
          <a:xfrm>
            <a:off x="4746750" y="0"/>
            <a:ext cx="3988450" cy="257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48"/>
          <p:cNvSpPr txBox="1"/>
          <p:nvPr>
            <p:ph type="title"/>
          </p:nvPr>
        </p:nvSpPr>
        <p:spPr>
          <a:xfrm>
            <a:off x="717900" y="78675"/>
            <a:ext cx="77082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PROJECT RESULT</a:t>
            </a:r>
            <a:endParaRPr sz="4000">
              <a:solidFill>
                <a:schemeClr val="dk1"/>
              </a:solidFill>
            </a:endParaRPr>
          </a:p>
        </p:txBody>
      </p:sp>
      <p:grpSp>
        <p:nvGrpSpPr>
          <p:cNvPr id="1371" name="Google Shape;1371;p48"/>
          <p:cNvGrpSpPr/>
          <p:nvPr/>
        </p:nvGrpSpPr>
        <p:grpSpPr>
          <a:xfrm>
            <a:off x="449100" y="2705804"/>
            <a:ext cx="1959300" cy="2314557"/>
            <a:chOff x="484625" y="3140475"/>
            <a:chExt cx="1959300" cy="1699132"/>
          </a:xfrm>
        </p:grpSpPr>
        <p:sp>
          <p:nvSpPr>
            <p:cNvPr id="1372" name="Google Shape;1372;p48"/>
            <p:cNvSpPr txBox="1"/>
            <p:nvPr/>
          </p:nvSpPr>
          <p:spPr>
            <a:xfrm>
              <a:off x="710075" y="3140475"/>
              <a:ext cx="1508400" cy="27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Great Learning</a:t>
              </a:r>
              <a:endParaRPr b="1" sz="1800">
                <a:solidFill>
                  <a:schemeClr val="dk1"/>
                </a:solidFill>
                <a:latin typeface="Fira Sans Extra Condensed"/>
                <a:ea typeface="Fira Sans Extra Condensed"/>
                <a:cs typeface="Fira Sans Extra Condensed"/>
                <a:sym typeface="Fira Sans Extra Condensed"/>
              </a:endParaRPr>
            </a:p>
          </p:txBody>
        </p:sp>
        <p:sp>
          <p:nvSpPr>
            <p:cNvPr id="1373" name="Google Shape;1373;p48"/>
            <p:cNvSpPr txBox="1"/>
            <p:nvPr/>
          </p:nvSpPr>
          <p:spPr>
            <a:xfrm>
              <a:off x="484625" y="3490806"/>
              <a:ext cx="1959300" cy="13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02124"/>
                  </a:solidFill>
                  <a:highlight>
                    <a:srgbClr val="FFFFFF"/>
                  </a:highlight>
                  <a:latin typeface="Roboto"/>
                  <a:ea typeface="Roboto"/>
                  <a:cs typeface="Roboto"/>
                  <a:sym typeface="Roboto"/>
                </a:rPr>
                <a:t>Used several concepts learnt during the various courses taught throughout this DESIS Ascend Educare program such as  - Version control using Git, OOPs, Problem solving, and Presentation skills.</a:t>
              </a:r>
              <a:endParaRPr>
                <a:solidFill>
                  <a:schemeClr val="dk1"/>
                </a:solidFill>
                <a:latin typeface="Roboto"/>
                <a:ea typeface="Roboto"/>
                <a:cs typeface="Roboto"/>
                <a:sym typeface="Roboto"/>
              </a:endParaRPr>
            </a:p>
          </p:txBody>
        </p:sp>
      </p:grpSp>
      <p:grpSp>
        <p:nvGrpSpPr>
          <p:cNvPr id="1374" name="Google Shape;1374;p48"/>
          <p:cNvGrpSpPr/>
          <p:nvPr/>
        </p:nvGrpSpPr>
        <p:grpSpPr>
          <a:xfrm>
            <a:off x="3354000" y="897675"/>
            <a:ext cx="2461650" cy="1182000"/>
            <a:chOff x="3354000" y="897675"/>
            <a:chExt cx="2461650" cy="1182000"/>
          </a:xfrm>
        </p:grpSpPr>
        <p:sp>
          <p:nvSpPr>
            <p:cNvPr id="1375" name="Google Shape;1375;p48"/>
            <p:cNvSpPr txBox="1"/>
            <p:nvPr/>
          </p:nvSpPr>
          <p:spPr>
            <a:xfrm>
              <a:off x="3354000" y="897675"/>
              <a:ext cx="2436000" cy="6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Successful Completion</a:t>
              </a:r>
              <a:endParaRPr b="1" sz="1800">
                <a:solidFill>
                  <a:schemeClr val="dk1"/>
                </a:solidFill>
                <a:latin typeface="Fira Sans Extra Condensed"/>
                <a:ea typeface="Fira Sans Extra Condensed"/>
                <a:cs typeface="Fira Sans Extra Condensed"/>
                <a:sym typeface="Fira Sans Extra Condensed"/>
              </a:endParaRPr>
            </a:p>
          </p:txBody>
        </p:sp>
        <p:sp>
          <p:nvSpPr>
            <p:cNvPr id="1376" name="Google Shape;1376;p48"/>
            <p:cNvSpPr txBox="1"/>
            <p:nvPr/>
          </p:nvSpPr>
          <p:spPr>
            <a:xfrm>
              <a:off x="3379650" y="1555875"/>
              <a:ext cx="2436000" cy="5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A fully functional Monopoly game website has been developed.</a:t>
              </a:r>
              <a:endParaRPr sz="1200">
                <a:solidFill>
                  <a:schemeClr val="dk1"/>
                </a:solidFill>
                <a:latin typeface="Roboto"/>
                <a:ea typeface="Roboto"/>
                <a:cs typeface="Roboto"/>
                <a:sym typeface="Roboto"/>
              </a:endParaRPr>
            </a:p>
          </p:txBody>
        </p:sp>
      </p:grpSp>
      <p:grpSp>
        <p:nvGrpSpPr>
          <p:cNvPr id="1377" name="Google Shape;1377;p48"/>
          <p:cNvGrpSpPr/>
          <p:nvPr/>
        </p:nvGrpSpPr>
        <p:grpSpPr>
          <a:xfrm>
            <a:off x="6626799" y="3002200"/>
            <a:ext cx="2240857" cy="1595176"/>
            <a:chOff x="6735595" y="3317945"/>
            <a:chExt cx="1959305" cy="828405"/>
          </a:xfrm>
        </p:grpSpPr>
        <p:sp>
          <p:nvSpPr>
            <p:cNvPr id="1378" name="Google Shape;1378;p48"/>
            <p:cNvSpPr txBox="1"/>
            <p:nvPr/>
          </p:nvSpPr>
          <p:spPr>
            <a:xfrm>
              <a:off x="6735595" y="3317945"/>
              <a:ext cx="1959300" cy="2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Efficient Collaboration </a:t>
              </a:r>
              <a:endParaRPr b="1" sz="1800">
                <a:solidFill>
                  <a:schemeClr val="dk1"/>
                </a:solidFill>
                <a:latin typeface="Fira Sans Extra Condensed"/>
                <a:ea typeface="Fira Sans Extra Condensed"/>
                <a:cs typeface="Fira Sans Extra Condensed"/>
                <a:sym typeface="Fira Sans Extra Condensed"/>
              </a:endParaRPr>
            </a:p>
          </p:txBody>
        </p:sp>
        <p:sp>
          <p:nvSpPr>
            <p:cNvPr id="1379" name="Google Shape;1379;p48"/>
            <p:cNvSpPr txBox="1"/>
            <p:nvPr/>
          </p:nvSpPr>
          <p:spPr>
            <a:xfrm>
              <a:off x="6735600" y="3532550"/>
              <a:ext cx="1959300" cy="6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Successfully collaborated on a tech project and inspired each other throughout the journey</a:t>
              </a:r>
              <a:r>
                <a:rPr lang="en" sz="1000">
                  <a:solidFill>
                    <a:srgbClr val="202124"/>
                  </a:solidFill>
                  <a:highlight>
                    <a:srgbClr val="FFFFFF"/>
                  </a:highlight>
                  <a:latin typeface="Roboto"/>
                  <a:ea typeface="Roboto"/>
                  <a:cs typeface="Roboto"/>
                  <a:sym typeface="Roboto"/>
                </a:rPr>
                <a:t>  </a:t>
              </a:r>
              <a:endParaRPr sz="1200">
                <a:solidFill>
                  <a:schemeClr val="dk1"/>
                </a:solidFill>
                <a:latin typeface="Roboto"/>
                <a:ea typeface="Roboto"/>
                <a:cs typeface="Roboto"/>
                <a:sym typeface="Roboto"/>
              </a:endParaRPr>
            </a:p>
          </p:txBody>
        </p:sp>
      </p:grpSp>
      <p:grpSp>
        <p:nvGrpSpPr>
          <p:cNvPr id="1380" name="Google Shape;1380;p48"/>
          <p:cNvGrpSpPr/>
          <p:nvPr/>
        </p:nvGrpSpPr>
        <p:grpSpPr>
          <a:xfrm>
            <a:off x="2014800" y="1986962"/>
            <a:ext cx="5114400" cy="5114400"/>
            <a:chOff x="2014800" y="1986962"/>
            <a:chExt cx="5114400" cy="5114400"/>
          </a:xfrm>
        </p:grpSpPr>
        <p:sp>
          <p:nvSpPr>
            <p:cNvPr id="1381" name="Google Shape;1381;p48"/>
            <p:cNvSpPr/>
            <p:nvPr/>
          </p:nvSpPr>
          <p:spPr>
            <a:xfrm rot="6742694">
              <a:off x="2613075" y="2585237"/>
              <a:ext cx="3917850" cy="3917850"/>
            </a:xfrm>
            <a:prstGeom prst="chord">
              <a:avLst>
                <a:gd fmla="val 3102835" name="adj1"/>
                <a:gd fmla="val 15772433"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2" name="Google Shape;1382;p48"/>
            <p:cNvSpPr/>
            <p:nvPr/>
          </p:nvSpPr>
          <p:spPr>
            <a:xfrm>
              <a:off x="2582725" y="4731900"/>
              <a:ext cx="4010700" cy="4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48"/>
          <p:cNvSpPr/>
          <p:nvPr/>
        </p:nvSpPr>
        <p:spPr>
          <a:xfrm>
            <a:off x="2668451" y="3136446"/>
            <a:ext cx="658200" cy="658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384" name="Google Shape;1384;p48"/>
          <p:cNvSpPr/>
          <p:nvPr/>
        </p:nvSpPr>
        <p:spPr>
          <a:xfrm>
            <a:off x="4242900" y="2186241"/>
            <a:ext cx="658200" cy="6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385" name="Google Shape;1385;p48"/>
          <p:cNvSpPr/>
          <p:nvPr/>
        </p:nvSpPr>
        <p:spPr>
          <a:xfrm>
            <a:off x="5865276" y="3136446"/>
            <a:ext cx="658200" cy="6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grpSp>
        <p:nvGrpSpPr>
          <p:cNvPr id="1386" name="Google Shape;1386;p48"/>
          <p:cNvGrpSpPr/>
          <p:nvPr/>
        </p:nvGrpSpPr>
        <p:grpSpPr>
          <a:xfrm>
            <a:off x="2807213" y="3275213"/>
            <a:ext cx="380675" cy="380675"/>
            <a:chOff x="303175" y="3556025"/>
            <a:chExt cx="380675" cy="380675"/>
          </a:xfrm>
        </p:grpSpPr>
        <p:sp>
          <p:nvSpPr>
            <p:cNvPr id="1387" name="Google Shape;1387;p48"/>
            <p:cNvSpPr/>
            <p:nvPr/>
          </p:nvSpPr>
          <p:spPr>
            <a:xfrm>
              <a:off x="401725" y="3580500"/>
              <a:ext cx="257650" cy="257650"/>
            </a:xfrm>
            <a:custGeom>
              <a:rect b="b" l="l" r="r" t="t"/>
              <a:pathLst>
                <a:path extrusionOk="0" h="10306" w="10306">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303175" y="3556025"/>
              <a:ext cx="380675" cy="380675"/>
            </a:xfrm>
            <a:custGeom>
              <a:rect b="b" l="l" r="r" t="t"/>
              <a:pathLst>
                <a:path extrusionOk="0" h="15227" w="15227">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a:off x="439075" y="3617850"/>
              <a:ext cx="183600" cy="183600"/>
            </a:xfrm>
            <a:custGeom>
              <a:rect b="b" l="l" r="r" t="t"/>
              <a:pathLst>
                <a:path extrusionOk="0" h="7344" w="7344">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510575" y="3666800"/>
              <a:ext cx="40600" cy="85050"/>
            </a:xfrm>
            <a:custGeom>
              <a:rect b="b" l="l" r="r" t="t"/>
              <a:pathLst>
                <a:path extrusionOk="0" h="3402" w="1624">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48"/>
          <p:cNvGrpSpPr/>
          <p:nvPr/>
        </p:nvGrpSpPr>
        <p:grpSpPr>
          <a:xfrm>
            <a:off x="4418688" y="2325013"/>
            <a:ext cx="306625" cy="380675"/>
            <a:chOff x="1055475" y="3556025"/>
            <a:chExt cx="306625" cy="380675"/>
          </a:xfrm>
        </p:grpSpPr>
        <p:sp>
          <p:nvSpPr>
            <p:cNvPr id="1392" name="Google Shape;1392;p48"/>
            <p:cNvSpPr/>
            <p:nvPr/>
          </p:nvSpPr>
          <p:spPr>
            <a:xfrm>
              <a:off x="1079950" y="3876125"/>
              <a:ext cx="60575" cy="36100"/>
            </a:xfrm>
            <a:custGeom>
              <a:rect b="b" l="l" r="r" t="t"/>
              <a:pathLst>
                <a:path extrusionOk="0" h="1444" w="2423">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1252575" y="3820750"/>
              <a:ext cx="36100" cy="36075"/>
            </a:xfrm>
            <a:custGeom>
              <a:rect b="b" l="l" r="r" t="t"/>
              <a:pathLst>
                <a:path extrusionOk="0" h="1443" w="1444">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1055475" y="3556025"/>
              <a:ext cx="306625" cy="380675"/>
            </a:xfrm>
            <a:custGeom>
              <a:rect b="b" l="l" r="r" t="t"/>
              <a:pathLst>
                <a:path extrusionOk="0" h="15227" w="12265">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1172700" y="3630075"/>
              <a:ext cx="35450" cy="35450"/>
            </a:xfrm>
            <a:custGeom>
              <a:rect b="b" l="l" r="r" t="t"/>
              <a:pathLst>
                <a:path extrusionOk="0" h="1418" w="1418">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1117325" y="3580500"/>
              <a:ext cx="10975" cy="17400"/>
            </a:xfrm>
            <a:custGeom>
              <a:rect b="b" l="l" r="r" t="t"/>
              <a:pathLst>
                <a:path extrusionOk="0" h="696" w="439">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1252575" y="3580500"/>
              <a:ext cx="10975" cy="17400"/>
            </a:xfrm>
            <a:custGeom>
              <a:rect b="b" l="l" r="r" t="t"/>
              <a:pathLst>
                <a:path extrusionOk="0" h="696" w="439">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8"/>
          <p:cNvGrpSpPr/>
          <p:nvPr/>
        </p:nvGrpSpPr>
        <p:grpSpPr>
          <a:xfrm>
            <a:off x="6004038" y="3275213"/>
            <a:ext cx="380675" cy="380700"/>
            <a:chOff x="7001200" y="2694850"/>
            <a:chExt cx="380675" cy="380700"/>
          </a:xfrm>
        </p:grpSpPr>
        <p:sp>
          <p:nvSpPr>
            <p:cNvPr id="1399" name="Google Shape;1399;p48"/>
            <p:cNvSpPr/>
            <p:nvPr/>
          </p:nvSpPr>
          <p:spPr>
            <a:xfrm>
              <a:off x="7026325" y="2843000"/>
              <a:ext cx="85050" cy="85050"/>
            </a:xfrm>
            <a:custGeom>
              <a:rect b="b" l="l" r="r" t="t"/>
              <a:pathLst>
                <a:path extrusionOk="0" h="3402" w="3402">
                  <a:moveTo>
                    <a:pt x="2680" y="438"/>
                  </a:moveTo>
                  <a:lnTo>
                    <a:pt x="2783" y="464"/>
                  </a:lnTo>
                  <a:lnTo>
                    <a:pt x="2860" y="516"/>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7124875" y="2843000"/>
              <a:ext cx="85025" cy="85050"/>
            </a:xfrm>
            <a:custGeom>
              <a:rect b="b" l="l" r="r" t="t"/>
              <a:pathLst>
                <a:path extrusionOk="0" h="3402" w="3401">
                  <a:moveTo>
                    <a:pt x="2680" y="438"/>
                  </a:moveTo>
                  <a:lnTo>
                    <a:pt x="2783" y="464"/>
                  </a:lnTo>
                  <a:lnTo>
                    <a:pt x="2860" y="516"/>
                  </a:lnTo>
                  <a:lnTo>
                    <a:pt x="2911" y="619"/>
                  </a:lnTo>
                  <a:lnTo>
                    <a:pt x="2937" y="722"/>
                  </a:lnTo>
                  <a:lnTo>
                    <a:pt x="2937" y="2680"/>
                  </a:lnTo>
                  <a:lnTo>
                    <a:pt x="2911"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8"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7026325" y="2941550"/>
              <a:ext cx="85050" cy="85050"/>
            </a:xfrm>
            <a:custGeom>
              <a:rect b="b" l="l" r="r" t="t"/>
              <a:pathLst>
                <a:path extrusionOk="0" h="3402" w="3402">
                  <a:moveTo>
                    <a:pt x="2680" y="438"/>
                  </a:moveTo>
                  <a:lnTo>
                    <a:pt x="2783" y="464"/>
                  </a:lnTo>
                  <a:lnTo>
                    <a:pt x="2860" y="515"/>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5"/>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7026325" y="2744450"/>
              <a:ext cx="183575" cy="72800"/>
            </a:xfrm>
            <a:custGeom>
              <a:rect b="b" l="l" r="r" t="t"/>
              <a:pathLst>
                <a:path extrusionOk="0" h="2912" w="7343">
                  <a:moveTo>
                    <a:pt x="361" y="0"/>
                  </a:moveTo>
                  <a:lnTo>
                    <a:pt x="284" y="26"/>
                  </a:lnTo>
                  <a:lnTo>
                    <a:pt x="206" y="78"/>
                  </a:lnTo>
                  <a:lnTo>
                    <a:pt x="129" y="129"/>
                  </a:lnTo>
                  <a:lnTo>
                    <a:pt x="78" y="207"/>
                  </a:lnTo>
                  <a:lnTo>
                    <a:pt x="26" y="284"/>
                  </a:lnTo>
                  <a:lnTo>
                    <a:pt x="0" y="361"/>
                  </a:lnTo>
                  <a:lnTo>
                    <a:pt x="0" y="464"/>
                  </a:lnTo>
                  <a:lnTo>
                    <a:pt x="0" y="748"/>
                  </a:lnTo>
                  <a:lnTo>
                    <a:pt x="0" y="851"/>
                  </a:lnTo>
                  <a:lnTo>
                    <a:pt x="52" y="928"/>
                  </a:lnTo>
                  <a:lnTo>
                    <a:pt x="129" y="954"/>
                  </a:lnTo>
                  <a:lnTo>
                    <a:pt x="206" y="979"/>
                  </a:lnTo>
                  <a:lnTo>
                    <a:pt x="309" y="954"/>
                  </a:lnTo>
                  <a:lnTo>
                    <a:pt x="361" y="928"/>
                  </a:lnTo>
                  <a:lnTo>
                    <a:pt x="412" y="851"/>
                  </a:lnTo>
                  <a:lnTo>
                    <a:pt x="438" y="748"/>
                  </a:lnTo>
                  <a:lnTo>
                    <a:pt x="438" y="464"/>
                  </a:lnTo>
                  <a:lnTo>
                    <a:pt x="464" y="438"/>
                  </a:lnTo>
                  <a:lnTo>
                    <a:pt x="6853" y="438"/>
                  </a:lnTo>
                  <a:lnTo>
                    <a:pt x="6879" y="464"/>
                  </a:lnTo>
                  <a:lnTo>
                    <a:pt x="6879" y="2448"/>
                  </a:lnTo>
                  <a:lnTo>
                    <a:pt x="438" y="2448"/>
                  </a:lnTo>
                  <a:lnTo>
                    <a:pt x="438" y="1649"/>
                  </a:lnTo>
                  <a:lnTo>
                    <a:pt x="412" y="1572"/>
                  </a:lnTo>
                  <a:lnTo>
                    <a:pt x="361" y="1495"/>
                  </a:lnTo>
                  <a:lnTo>
                    <a:pt x="309" y="1443"/>
                  </a:lnTo>
                  <a:lnTo>
                    <a:pt x="206" y="1417"/>
                  </a:lnTo>
                  <a:lnTo>
                    <a:pt x="129" y="1443"/>
                  </a:lnTo>
                  <a:lnTo>
                    <a:pt x="52" y="1495"/>
                  </a:lnTo>
                  <a:lnTo>
                    <a:pt x="0" y="1572"/>
                  </a:lnTo>
                  <a:lnTo>
                    <a:pt x="0" y="1649"/>
                  </a:lnTo>
                  <a:lnTo>
                    <a:pt x="0" y="2448"/>
                  </a:lnTo>
                  <a:lnTo>
                    <a:pt x="0" y="2525"/>
                  </a:lnTo>
                  <a:lnTo>
                    <a:pt x="26" y="2628"/>
                  </a:lnTo>
                  <a:lnTo>
                    <a:pt x="78" y="2706"/>
                  </a:lnTo>
                  <a:lnTo>
                    <a:pt x="129" y="2757"/>
                  </a:lnTo>
                  <a:lnTo>
                    <a:pt x="206" y="2834"/>
                  </a:lnTo>
                  <a:lnTo>
                    <a:pt x="284" y="2860"/>
                  </a:lnTo>
                  <a:lnTo>
                    <a:pt x="361" y="2886"/>
                  </a:lnTo>
                  <a:lnTo>
                    <a:pt x="464" y="2912"/>
                  </a:lnTo>
                  <a:lnTo>
                    <a:pt x="6853" y="2912"/>
                  </a:lnTo>
                  <a:lnTo>
                    <a:pt x="6957" y="2886"/>
                  </a:lnTo>
                  <a:lnTo>
                    <a:pt x="7034" y="2860"/>
                  </a:lnTo>
                  <a:lnTo>
                    <a:pt x="7137" y="2834"/>
                  </a:lnTo>
                  <a:lnTo>
                    <a:pt x="7188" y="2757"/>
                  </a:lnTo>
                  <a:lnTo>
                    <a:pt x="7240" y="2706"/>
                  </a:lnTo>
                  <a:lnTo>
                    <a:pt x="7291" y="2628"/>
                  </a:lnTo>
                  <a:lnTo>
                    <a:pt x="7317" y="2525"/>
                  </a:lnTo>
                  <a:lnTo>
                    <a:pt x="7343" y="2448"/>
                  </a:lnTo>
                  <a:lnTo>
                    <a:pt x="7343" y="464"/>
                  </a:lnTo>
                  <a:lnTo>
                    <a:pt x="7317" y="361"/>
                  </a:lnTo>
                  <a:lnTo>
                    <a:pt x="7291" y="284"/>
                  </a:lnTo>
                  <a:lnTo>
                    <a:pt x="7240" y="207"/>
                  </a:lnTo>
                  <a:lnTo>
                    <a:pt x="7188" y="129"/>
                  </a:lnTo>
                  <a:lnTo>
                    <a:pt x="7137" y="78"/>
                  </a:lnTo>
                  <a:lnTo>
                    <a:pt x="7034" y="26"/>
                  </a:lnTo>
                  <a:lnTo>
                    <a:pt x="69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7050800" y="2867475"/>
              <a:ext cx="35450" cy="36100"/>
            </a:xfrm>
            <a:custGeom>
              <a:rect b="b" l="l" r="r" t="t"/>
              <a:pathLst>
                <a:path extrusionOk="0" h="1444" w="1418">
                  <a:moveTo>
                    <a:pt x="722" y="0"/>
                  </a:moveTo>
                  <a:lnTo>
                    <a:pt x="619" y="26"/>
                  </a:lnTo>
                  <a:lnTo>
                    <a:pt x="541" y="78"/>
                  </a:lnTo>
                  <a:lnTo>
                    <a:pt x="516" y="129"/>
                  </a:lnTo>
                  <a:lnTo>
                    <a:pt x="490" y="232"/>
                  </a:lnTo>
                  <a:lnTo>
                    <a:pt x="490" y="490"/>
                  </a:lnTo>
                  <a:lnTo>
                    <a:pt x="206" y="490"/>
                  </a:lnTo>
                  <a:lnTo>
                    <a:pt x="129" y="516"/>
                  </a:lnTo>
                  <a:lnTo>
                    <a:pt x="52" y="567"/>
                  </a:lnTo>
                  <a:lnTo>
                    <a:pt x="0" y="644"/>
                  </a:lnTo>
                  <a:lnTo>
                    <a:pt x="0" y="722"/>
                  </a:lnTo>
                  <a:lnTo>
                    <a:pt x="0" y="799"/>
                  </a:lnTo>
                  <a:lnTo>
                    <a:pt x="52" y="876"/>
                  </a:lnTo>
                  <a:lnTo>
                    <a:pt x="129" y="928"/>
                  </a:lnTo>
                  <a:lnTo>
                    <a:pt x="206" y="954"/>
                  </a:lnTo>
                  <a:lnTo>
                    <a:pt x="490" y="954"/>
                  </a:lnTo>
                  <a:lnTo>
                    <a:pt x="490" y="1211"/>
                  </a:lnTo>
                  <a:lnTo>
                    <a:pt x="516" y="1289"/>
                  </a:lnTo>
                  <a:lnTo>
                    <a:pt x="541" y="1366"/>
                  </a:lnTo>
                  <a:lnTo>
                    <a:pt x="619" y="1417"/>
                  </a:lnTo>
                  <a:lnTo>
                    <a:pt x="722" y="1443"/>
                  </a:lnTo>
                  <a:lnTo>
                    <a:pt x="799" y="1417"/>
                  </a:lnTo>
                  <a:lnTo>
                    <a:pt x="876" y="1366"/>
                  </a:lnTo>
                  <a:lnTo>
                    <a:pt x="928" y="1289"/>
                  </a:lnTo>
                  <a:lnTo>
                    <a:pt x="928" y="1211"/>
                  </a:lnTo>
                  <a:lnTo>
                    <a:pt x="928" y="954"/>
                  </a:lnTo>
                  <a:lnTo>
                    <a:pt x="1211" y="954"/>
                  </a:lnTo>
                  <a:lnTo>
                    <a:pt x="1288" y="928"/>
                  </a:lnTo>
                  <a:lnTo>
                    <a:pt x="1366" y="876"/>
                  </a:lnTo>
                  <a:lnTo>
                    <a:pt x="1417" y="799"/>
                  </a:lnTo>
                  <a:lnTo>
                    <a:pt x="1417" y="722"/>
                  </a:lnTo>
                  <a:lnTo>
                    <a:pt x="1417" y="644"/>
                  </a:lnTo>
                  <a:lnTo>
                    <a:pt x="1366" y="567"/>
                  </a:lnTo>
                  <a:lnTo>
                    <a:pt x="1288" y="516"/>
                  </a:lnTo>
                  <a:lnTo>
                    <a:pt x="1211" y="490"/>
                  </a:lnTo>
                  <a:lnTo>
                    <a:pt x="928" y="490"/>
                  </a:lnTo>
                  <a:lnTo>
                    <a:pt x="928" y="232"/>
                  </a:lnTo>
                  <a:lnTo>
                    <a:pt x="928" y="129"/>
                  </a:lnTo>
                  <a:lnTo>
                    <a:pt x="876" y="78"/>
                  </a:lnTo>
                  <a:lnTo>
                    <a:pt x="799" y="26"/>
                  </a:lnTo>
                  <a:lnTo>
                    <a:pt x="7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7054025" y="2969875"/>
              <a:ext cx="29000" cy="28375"/>
            </a:xfrm>
            <a:custGeom>
              <a:rect b="b" l="l" r="r" t="t"/>
              <a:pathLst>
                <a:path extrusionOk="0" h="1135" w="1160">
                  <a:moveTo>
                    <a:pt x="155" y="1"/>
                  </a:moveTo>
                  <a:lnTo>
                    <a:pt x="77" y="52"/>
                  </a:lnTo>
                  <a:lnTo>
                    <a:pt x="26" y="130"/>
                  </a:lnTo>
                  <a:lnTo>
                    <a:pt x="0" y="207"/>
                  </a:lnTo>
                  <a:lnTo>
                    <a:pt x="26" y="310"/>
                  </a:lnTo>
                  <a:lnTo>
                    <a:pt x="77" y="362"/>
                  </a:lnTo>
                  <a:lnTo>
                    <a:pt x="258" y="568"/>
                  </a:lnTo>
                  <a:lnTo>
                    <a:pt x="77" y="748"/>
                  </a:lnTo>
                  <a:lnTo>
                    <a:pt x="26" y="825"/>
                  </a:lnTo>
                  <a:lnTo>
                    <a:pt x="0" y="903"/>
                  </a:lnTo>
                  <a:lnTo>
                    <a:pt x="26" y="1006"/>
                  </a:lnTo>
                  <a:lnTo>
                    <a:pt x="77" y="1083"/>
                  </a:lnTo>
                  <a:lnTo>
                    <a:pt x="155" y="1109"/>
                  </a:lnTo>
                  <a:lnTo>
                    <a:pt x="232" y="1134"/>
                  </a:lnTo>
                  <a:lnTo>
                    <a:pt x="309" y="1109"/>
                  </a:lnTo>
                  <a:lnTo>
                    <a:pt x="387" y="1083"/>
                  </a:lnTo>
                  <a:lnTo>
                    <a:pt x="593" y="877"/>
                  </a:lnTo>
                  <a:lnTo>
                    <a:pt x="773" y="1083"/>
                  </a:lnTo>
                  <a:lnTo>
                    <a:pt x="850" y="1109"/>
                  </a:lnTo>
                  <a:lnTo>
                    <a:pt x="928" y="1134"/>
                  </a:lnTo>
                  <a:lnTo>
                    <a:pt x="1005" y="1109"/>
                  </a:lnTo>
                  <a:lnTo>
                    <a:pt x="1082" y="1083"/>
                  </a:lnTo>
                  <a:lnTo>
                    <a:pt x="1134" y="1006"/>
                  </a:lnTo>
                  <a:lnTo>
                    <a:pt x="1159" y="903"/>
                  </a:lnTo>
                  <a:lnTo>
                    <a:pt x="1134" y="825"/>
                  </a:lnTo>
                  <a:lnTo>
                    <a:pt x="1082" y="748"/>
                  </a:lnTo>
                  <a:lnTo>
                    <a:pt x="902" y="568"/>
                  </a:lnTo>
                  <a:lnTo>
                    <a:pt x="1082" y="362"/>
                  </a:lnTo>
                  <a:lnTo>
                    <a:pt x="1134" y="310"/>
                  </a:lnTo>
                  <a:lnTo>
                    <a:pt x="1159" y="207"/>
                  </a:lnTo>
                  <a:lnTo>
                    <a:pt x="1134" y="130"/>
                  </a:lnTo>
                  <a:lnTo>
                    <a:pt x="1082" y="52"/>
                  </a:lnTo>
                  <a:lnTo>
                    <a:pt x="1005" y="1"/>
                  </a:lnTo>
                  <a:lnTo>
                    <a:pt x="850" y="1"/>
                  </a:lnTo>
                  <a:lnTo>
                    <a:pt x="773" y="52"/>
                  </a:lnTo>
                  <a:lnTo>
                    <a:pt x="593" y="258"/>
                  </a:lnTo>
                  <a:lnTo>
                    <a:pt x="387" y="52"/>
                  </a:lnTo>
                  <a:lnTo>
                    <a:pt x="3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7149350" y="2879700"/>
              <a:ext cx="35450" cy="11625"/>
            </a:xfrm>
            <a:custGeom>
              <a:rect b="b" l="l" r="r" t="t"/>
              <a:pathLst>
                <a:path extrusionOk="0" h="465" w="1418">
                  <a:moveTo>
                    <a:pt x="206" y="1"/>
                  </a:moveTo>
                  <a:lnTo>
                    <a:pt x="129" y="27"/>
                  </a:lnTo>
                  <a:lnTo>
                    <a:pt x="52" y="78"/>
                  </a:lnTo>
                  <a:lnTo>
                    <a:pt x="0" y="155"/>
                  </a:lnTo>
                  <a:lnTo>
                    <a:pt x="0" y="233"/>
                  </a:lnTo>
                  <a:lnTo>
                    <a:pt x="0" y="310"/>
                  </a:lnTo>
                  <a:lnTo>
                    <a:pt x="52" y="387"/>
                  </a:lnTo>
                  <a:lnTo>
                    <a:pt x="129" y="439"/>
                  </a:lnTo>
                  <a:lnTo>
                    <a:pt x="206" y="465"/>
                  </a:lnTo>
                  <a:lnTo>
                    <a:pt x="1211" y="465"/>
                  </a:lnTo>
                  <a:lnTo>
                    <a:pt x="1288" y="439"/>
                  </a:lnTo>
                  <a:lnTo>
                    <a:pt x="1366" y="387"/>
                  </a:lnTo>
                  <a:lnTo>
                    <a:pt x="1417" y="310"/>
                  </a:lnTo>
                  <a:lnTo>
                    <a:pt x="1417" y="233"/>
                  </a:lnTo>
                  <a:lnTo>
                    <a:pt x="1417" y="155"/>
                  </a:lnTo>
                  <a:lnTo>
                    <a:pt x="1366" y="78"/>
                  </a:lnTo>
                  <a:lnTo>
                    <a:pt x="1288" y="27"/>
                  </a:lnTo>
                  <a:lnTo>
                    <a:pt x="12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7149350" y="2966025"/>
              <a:ext cx="35450" cy="36100"/>
            </a:xfrm>
            <a:custGeom>
              <a:rect b="b" l="l" r="r" t="t"/>
              <a:pathLst>
                <a:path extrusionOk="0" h="1444" w="1418">
                  <a:moveTo>
                    <a:pt x="1211" y="0"/>
                  </a:moveTo>
                  <a:lnTo>
                    <a:pt x="1108" y="26"/>
                  </a:lnTo>
                  <a:lnTo>
                    <a:pt x="1056" y="78"/>
                  </a:lnTo>
                  <a:lnTo>
                    <a:pt x="52" y="1057"/>
                  </a:lnTo>
                  <a:lnTo>
                    <a:pt x="0" y="1134"/>
                  </a:lnTo>
                  <a:lnTo>
                    <a:pt x="0" y="1211"/>
                  </a:lnTo>
                  <a:lnTo>
                    <a:pt x="0" y="1288"/>
                  </a:lnTo>
                  <a:lnTo>
                    <a:pt x="52" y="1366"/>
                  </a:lnTo>
                  <a:lnTo>
                    <a:pt x="129" y="1417"/>
                  </a:lnTo>
                  <a:lnTo>
                    <a:pt x="206" y="1443"/>
                  </a:lnTo>
                  <a:lnTo>
                    <a:pt x="309" y="1417"/>
                  </a:lnTo>
                  <a:lnTo>
                    <a:pt x="387" y="1366"/>
                  </a:lnTo>
                  <a:lnTo>
                    <a:pt x="1366" y="387"/>
                  </a:lnTo>
                  <a:lnTo>
                    <a:pt x="1417" y="309"/>
                  </a:lnTo>
                  <a:lnTo>
                    <a:pt x="1417" y="232"/>
                  </a:lnTo>
                  <a:lnTo>
                    <a:pt x="1417" y="155"/>
                  </a:lnTo>
                  <a:lnTo>
                    <a:pt x="1366" y="78"/>
                  </a:lnTo>
                  <a:lnTo>
                    <a:pt x="1288" y="26"/>
                  </a:lnTo>
                  <a:lnTo>
                    <a:pt x="12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7001200" y="2694850"/>
              <a:ext cx="380675" cy="380700"/>
            </a:xfrm>
            <a:custGeom>
              <a:rect b="b" l="l" r="r" t="t"/>
              <a:pathLst>
                <a:path extrusionOk="0" h="15228" w="15227">
                  <a:moveTo>
                    <a:pt x="11337" y="8348"/>
                  </a:moveTo>
                  <a:lnTo>
                    <a:pt x="11337" y="8889"/>
                  </a:lnTo>
                  <a:lnTo>
                    <a:pt x="11131" y="8915"/>
                  </a:lnTo>
                  <a:lnTo>
                    <a:pt x="10924" y="8966"/>
                  </a:lnTo>
                  <a:lnTo>
                    <a:pt x="10718" y="9018"/>
                  </a:lnTo>
                  <a:lnTo>
                    <a:pt x="10538" y="9095"/>
                  </a:lnTo>
                  <a:lnTo>
                    <a:pt x="10332" y="9173"/>
                  </a:lnTo>
                  <a:lnTo>
                    <a:pt x="10151" y="9276"/>
                  </a:lnTo>
                  <a:lnTo>
                    <a:pt x="9997" y="9379"/>
                  </a:lnTo>
                  <a:lnTo>
                    <a:pt x="9842" y="9508"/>
                  </a:lnTo>
                  <a:lnTo>
                    <a:pt x="9456" y="9121"/>
                  </a:lnTo>
                  <a:lnTo>
                    <a:pt x="9636" y="8966"/>
                  </a:lnTo>
                  <a:lnTo>
                    <a:pt x="9868" y="8838"/>
                  </a:lnTo>
                  <a:lnTo>
                    <a:pt x="10074" y="8709"/>
                  </a:lnTo>
                  <a:lnTo>
                    <a:pt x="10306" y="8580"/>
                  </a:lnTo>
                  <a:lnTo>
                    <a:pt x="10564" y="8503"/>
                  </a:lnTo>
                  <a:lnTo>
                    <a:pt x="10821" y="8425"/>
                  </a:lnTo>
                  <a:lnTo>
                    <a:pt x="11079" y="8374"/>
                  </a:lnTo>
                  <a:lnTo>
                    <a:pt x="11337" y="8348"/>
                  </a:lnTo>
                  <a:close/>
                  <a:moveTo>
                    <a:pt x="11775" y="8348"/>
                  </a:moveTo>
                  <a:lnTo>
                    <a:pt x="12058" y="8374"/>
                  </a:lnTo>
                  <a:lnTo>
                    <a:pt x="12316" y="8425"/>
                  </a:lnTo>
                  <a:lnTo>
                    <a:pt x="12573" y="8503"/>
                  </a:lnTo>
                  <a:lnTo>
                    <a:pt x="12805" y="8580"/>
                  </a:lnTo>
                  <a:lnTo>
                    <a:pt x="13037" y="8709"/>
                  </a:lnTo>
                  <a:lnTo>
                    <a:pt x="13269" y="8838"/>
                  </a:lnTo>
                  <a:lnTo>
                    <a:pt x="13475" y="8966"/>
                  </a:lnTo>
                  <a:lnTo>
                    <a:pt x="13681" y="9121"/>
                  </a:lnTo>
                  <a:lnTo>
                    <a:pt x="13295" y="9508"/>
                  </a:lnTo>
                  <a:lnTo>
                    <a:pt x="13140" y="9379"/>
                  </a:lnTo>
                  <a:lnTo>
                    <a:pt x="12960" y="9276"/>
                  </a:lnTo>
                  <a:lnTo>
                    <a:pt x="12779" y="9173"/>
                  </a:lnTo>
                  <a:lnTo>
                    <a:pt x="12599" y="9095"/>
                  </a:lnTo>
                  <a:lnTo>
                    <a:pt x="12419" y="9018"/>
                  </a:lnTo>
                  <a:lnTo>
                    <a:pt x="12213" y="8966"/>
                  </a:lnTo>
                  <a:lnTo>
                    <a:pt x="12006" y="8915"/>
                  </a:lnTo>
                  <a:lnTo>
                    <a:pt x="11775" y="8889"/>
                  </a:lnTo>
                  <a:lnTo>
                    <a:pt x="11775" y="8348"/>
                  </a:lnTo>
                  <a:close/>
                  <a:moveTo>
                    <a:pt x="9121" y="9456"/>
                  </a:moveTo>
                  <a:lnTo>
                    <a:pt x="9507" y="9842"/>
                  </a:lnTo>
                  <a:lnTo>
                    <a:pt x="9379" y="9997"/>
                  </a:lnTo>
                  <a:lnTo>
                    <a:pt x="9276" y="10152"/>
                  </a:lnTo>
                  <a:lnTo>
                    <a:pt x="9172" y="10332"/>
                  </a:lnTo>
                  <a:lnTo>
                    <a:pt x="9095" y="10538"/>
                  </a:lnTo>
                  <a:lnTo>
                    <a:pt x="9018" y="10718"/>
                  </a:lnTo>
                  <a:lnTo>
                    <a:pt x="8966" y="10925"/>
                  </a:lnTo>
                  <a:lnTo>
                    <a:pt x="8915" y="11131"/>
                  </a:lnTo>
                  <a:lnTo>
                    <a:pt x="8889" y="11337"/>
                  </a:lnTo>
                  <a:lnTo>
                    <a:pt x="8348" y="11337"/>
                  </a:lnTo>
                  <a:lnTo>
                    <a:pt x="8374" y="11079"/>
                  </a:lnTo>
                  <a:lnTo>
                    <a:pt x="8425" y="10821"/>
                  </a:lnTo>
                  <a:lnTo>
                    <a:pt x="8503" y="10564"/>
                  </a:lnTo>
                  <a:lnTo>
                    <a:pt x="8580" y="10306"/>
                  </a:lnTo>
                  <a:lnTo>
                    <a:pt x="8709" y="10074"/>
                  </a:lnTo>
                  <a:lnTo>
                    <a:pt x="8838" y="9868"/>
                  </a:lnTo>
                  <a:lnTo>
                    <a:pt x="8966" y="9636"/>
                  </a:lnTo>
                  <a:lnTo>
                    <a:pt x="9121" y="9456"/>
                  </a:lnTo>
                  <a:close/>
                  <a:moveTo>
                    <a:pt x="13990" y="9456"/>
                  </a:moveTo>
                  <a:lnTo>
                    <a:pt x="14145" y="9636"/>
                  </a:lnTo>
                  <a:lnTo>
                    <a:pt x="14300" y="9868"/>
                  </a:lnTo>
                  <a:lnTo>
                    <a:pt x="14428" y="10074"/>
                  </a:lnTo>
                  <a:lnTo>
                    <a:pt x="14531" y="10306"/>
                  </a:lnTo>
                  <a:lnTo>
                    <a:pt x="14634" y="10564"/>
                  </a:lnTo>
                  <a:lnTo>
                    <a:pt x="14712" y="10821"/>
                  </a:lnTo>
                  <a:lnTo>
                    <a:pt x="14763" y="11079"/>
                  </a:lnTo>
                  <a:lnTo>
                    <a:pt x="14789" y="11337"/>
                  </a:lnTo>
                  <a:lnTo>
                    <a:pt x="14248" y="11337"/>
                  </a:lnTo>
                  <a:lnTo>
                    <a:pt x="14222" y="11131"/>
                  </a:lnTo>
                  <a:lnTo>
                    <a:pt x="14171" y="10925"/>
                  </a:lnTo>
                  <a:lnTo>
                    <a:pt x="14119" y="10718"/>
                  </a:lnTo>
                  <a:lnTo>
                    <a:pt x="14042" y="10538"/>
                  </a:lnTo>
                  <a:lnTo>
                    <a:pt x="13965" y="10332"/>
                  </a:lnTo>
                  <a:lnTo>
                    <a:pt x="13862" y="10152"/>
                  </a:lnTo>
                  <a:lnTo>
                    <a:pt x="13733" y="9997"/>
                  </a:lnTo>
                  <a:lnTo>
                    <a:pt x="13604" y="9842"/>
                  </a:lnTo>
                  <a:lnTo>
                    <a:pt x="13990" y="9456"/>
                  </a:lnTo>
                  <a:close/>
                  <a:moveTo>
                    <a:pt x="7627" y="10306"/>
                  </a:moveTo>
                  <a:lnTo>
                    <a:pt x="7730" y="10332"/>
                  </a:lnTo>
                  <a:lnTo>
                    <a:pt x="7807" y="10383"/>
                  </a:lnTo>
                  <a:lnTo>
                    <a:pt x="7858" y="10487"/>
                  </a:lnTo>
                  <a:lnTo>
                    <a:pt x="7884" y="10590"/>
                  </a:lnTo>
                  <a:lnTo>
                    <a:pt x="7884" y="12548"/>
                  </a:lnTo>
                  <a:lnTo>
                    <a:pt x="7858" y="12651"/>
                  </a:lnTo>
                  <a:lnTo>
                    <a:pt x="7807" y="12754"/>
                  </a:lnTo>
                  <a:lnTo>
                    <a:pt x="7730" y="12805"/>
                  </a:lnTo>
                  <a:lnTo>
                    <a:pt x="7627" y="12831"/>
                  </a:lnTo>
                  <a:lnTo>
                    <a:pt x="5643" y="12831"/>
                  </a:lnTo>
                  <a:lnTo>
                    <a:pt x="5540" y="12805"/>
                  </a:lnTo>
                  <a:lnTo>
                    <a:pt x="5462" y="12754"/>
                  </a:lnTo>
                  <a:lnTo>
                    <a:pt x="5411" y="12651"/>
                  </a:lnTo>
                  <a:lnTo>
                    <a:pt x="5385" y="12548"/>
                  </a:lnTo>
                  <a:lnTo>
                    <a:pt x="5385" y="10590"/>
                  </a:lnTo>
                  <a:lnTo>
                    <a:pt x="5411" y="10487"/>
                  </a:lnTo>
                  <a:lnTo>
                    <a:pt x="5462" y="10383"/>
                  </a:lnTo>
                  <a:lnTo>
                    <a:pt x="5540" y="10332"/>
                  </a:lnTo>
                  <a:lnTo>
                    <a:pt x="5643" y="10306"/>
                  </a:lnTo>
                  <a:close/>
                  <a:moveTo>
                    <a:pt x="8889" y="11801"/>
                  </a:moveTo>
                  <a:lnTo>
                    <a:pt x="8915" y="12007"/>
                  </a:lnTo>
                  <a:lnTo>
                    <a:pt x="8966" y="12213"/>
                  </a:lnTo>
                  <a:lnTo>
                    <a:pt x="9018" y="12419"/>
                  </a:lnTo>
                  <a:lnTo>
                    <a:pt x="9095" y="12599"/>
                  </a:lnTo>
                  <a:lnTo>
                    <a:pt x="9172" y="12780"/>
                  </a:lnTo>
                  <a:lnTo>
                    <a:pt x="9276" y="12960"/>
                  </a:lnTo>
                  <a:lnTo>
                    <a:pt x="9379" y="13140"/>
                  </a:lnTo>
                  <a:lnTo>
                    <a:pt x="9507" y="13295"/>
                  </a:lnTo>
                  <a:lnTo>
                    <a:pt x="9121" y="13681"/>
                  </a:lnTo>
                  <a:lnTo>
                    <a:pt x="8966" y="13475"/>
                  </a:lnTo>
                  <a:lnTo>
                    <a:pt x="8838" y="13269"/>
                  </a:lnTo>
                  <a:lnTo>
                    <a:pt x="8709" y="13037"/>
                  </a:lnTo>
                  <a:lnTo>
                    <a:pt x="8580" y="12805"/>
                  </a:lnTo>
                  <a:lnTo>
                    <a:pt x="8503" y="12573"/>
                  </a:lnTo>
                  <a:lnTo>
                    <a:pt x="8425" y="12316"/>
                  </a:lnTo>
                  <a:lnTo>
                    <a:pt x="8374" y="12058"/>
                  </a:lnTo>
                  <a:lnTo>
                    <a:pt x="8348" y="11801"/>
                  </a:lnTo>
                  <a:close/>
                  <a:moveTo>
                    <a:pt x="14789" y="11801"/>
                  </a:moveTo>
                  <a:lnTo>
                    <a:pt x="14763" y="12058"/>
                  </a:lnTo>
                  <a:lnTo>
                    <a:pt x="14712" y="12316"/>
                  </a:lnTo>
                  <a:lnTo>
                    <a:pt x="14634" y="12573"/>
                  </a:lnTo>
                  <a:lnTo>
                    <a:pt x="14531" y="12805"/>
                  </a:lnTo>
                  <a:lnTo>
                    <a:pt x="14428" y="13037"/>
                  </a:lnTo>
                  <a:lnTo>
                    <a:pt x="14300" y="13269"/>
                  </a:lnTo>
                  <a:lnTo>
                    <a:pt x="14145" y="13475"/>
                  </a:lnTo>
                  <a:lnTo>
                    <a:pt x="13990" y="13681"/>
                  </a:lnTo>
                  <a:lnTo>
                    <a:pt x="13604" y="13295"/>
                  </a:lnTo>
                  <a:lnTo>
                    <a:pt x="13733" y="13140"/>
                  </a:lnTo>
                  <a:lnTo>
                    <a:pt x="13862" y="12960"/>
                  </a:lnTo>
                  <a:lnTo>
                    <a:pt x="13965" y="12780"/>
                  </a:lnTo>
                  <a:lnTo>
                    <a:pt x="14042" y="12599"/>
                  </a:lnTo>
                  <a:lnTo>
                    <a:pt x="14119" y="12419"/>
                  </a:lnTo>
                  <a:lnTo>
                    <a:pt x="14171" y="12213"/>
                  </a:lnTo>
                  <a:lnTo>
                    <a:pt x="14222" y="12007"/>
                  </a:lnTo>
                  <a:lnTo>
                    <a:pt x="14248" y="11801"/>
                  </a:lnTo>
                  <a:close/>
                  <a:moveTo>
                    <a:pt x="11800" y="9327"/>
                  </a:moveTo>
                  <a:lnTo>
                    <a:pt x="12006" y="9379"/>
                  </a:lnTo>
                  <a:lnTo>
                    <a:pt x="12238" y="9430"/>
                  </a:lnTo>
                  <a:lnTo>
                    <a:pt x="12444" y="9508"/>
                  </a:lnTo>
                  <a:lnTo>
                    <a:pt x="12625" y="9585"/>
                  </a:lnTo>
                  <a:lnTo>
                    <a:pt x="12805" y="9714"/>
                  </a:lnTo>
                  <a:lnTo>
                    <a:pt x="12986" y="9842"/>
                  </a:lnTo>
                  <a:lnTo>
                    <a:pt x="13140" y="9971"/>
                  </a:lnTo>
                  <a:lnTo>
                    <a:pt x="13295" y="10152"/>
                  </a:lnTo>
                  <a:lnTo>
                    <a:pt x="13424" y="10306"/>
                  </a:lnTo>
                  <a:lnTo>
                    <a:pt x="13527" y="10487"/>
                  </a:lnTo>
                  <a:lnTo>
                    <a:pt x="13630" y="10693"/>
                  </a:lnTo>
                  <a:lnTo>
                    <a:pt x="13707" y="10899"/>
                  </a:lnTo>
                  <a:lnTo>
                    <a:pt x="13758" y="11105"/>
                  </a:lnTo>
                  <a:lnTo>
                    <a:pt x="13784" y="11337"/>
                  </a:lnTo>
                  <a:lnTo>
                    <a:pt x="13810" y="11569"/>
                  </a:lnTo>
                  <a:lnTo>
                    <a:pt x="13784" y="11801"/>
                  </a:lnTo>
                  <a:lnTo>
                    <a:pt x="13758" y="12007"/>
                  </a:lnTo>
                  <a:lnTo>
                    <a:pt x="13707" y="12239"/>
                  </a:lnTo>
                  <a:lnTo>
                    <a:pt x="13630" y="12445"/>
                  </a:lnTo>
                  <a:lnTo>
                    <a:pt x="13527" y="12625"/>
                  </a:lnTo>
                  <a:lnTo>
                    <a:pt x="13424" y="12805"/>
                  </a:lnTo>
                  <a:lnTo>
                    <a:pt x="13295" y="12986"/>
                  </a:lnTo>
                  <a:lnTo>
                    <a:pt x="13140" y="13140"/>
                  </a:lnTo>
                  <a:lnTo>
                    <a:pt x="12986" y="13295"/>
                  </a:lnTo>
                  <a:lnTo>
                    <a:pt x="12805" y="13424"/>
                  </a:lnTo>
                  <a:lnTo>
                    <a:pt x="12625" y="13527"/>
                  </a:lnTo>
                  <a:lnTo>
                    <a:pt x="12444" y="13630"/>
                  </a:lnTo>
                  <a:lnTo>
                    <a:pt x="12238" y="13707"/>
                  </a:lnTo>
                  <a:lnTo>
                    <a:pt x="12006" y="13759"/>
                  </a:lnTo>
                  <a:lnTo>
                    <a:pt x="11800" y="13784"/>
                  </a:lnTo>
                  <a:lnTo>
                    <a:pt x="11569" y="13810"/>
                  </a:lnTo>
                  <a:lnTo>
                    <a:pt x="11337" y="13784"/>
                  </a:lnTo>
                  <a:lnTo>
                    <a:pt x="11105" y="13759"/>
                  </a:lnTo>
                  <a:lnTo>
                    <a:pt x="10899" y="13707"/>
                  </a:lnTo>
                  <a:lnTo>
                    <a:pt x="10693" y="13630"/>
                  </a:lnTo>
                  <a:lnTo>
                    <a:pt x="10486" y="13527"/>
                  </a:lnTo>
                  <a:lnTo>
                    <a:pt x="10306" y="13424"/>
                  </a:lnTo>
                  <a:lnTo>
                    <a:pt x="10151" y="13295"/>
                  </a:lnTo>
                  <a:lnTo>
                    <a:pt x="9971" y="13140"/>
                  </a:lnTo>
                  <a:lnTo>
                    <a:pt x="9842" y="12986"/>
                  </a:lnTo>
                  <a:lnTo>
                    <a:pt x="9713" y="12805"/>
                  </a:lnTo>
                  <a:lnTo>
                    <a:pt x="9585" y="12625"/>
                  </a:lnTo>
                  <a:lnTo>
                    <a:pt x="9507" y="12445"/>
                  </a:lnTo>
                  <a:lnTo>
                    <a:pt x="9430" y="12239"/>
                  </a:lnTo>
                  <a:lnTo>
                    <a:pt x="9379" y="12007"/>
                  </a:lnTo>
                  <a:lnTo>
                    <a:pt x="9327" y="11801"/>
                  </a:lnTo>
                  <a:lnTo>
                    <a:pt x="9327" y="11569"/>
                  </a:lnTo>
                  <a:lnTo>
                    <a:pt x="9327" y="11337"/>
                  </a:lnTo>
                  <a:lnTo>
                    <a:pt x="9379" y="11105"/>
                  </a:lnTo>
                  <a:lnTo>
                    <a:pt x="9430" y="10899"/>
                  </a:lnTo>
                  <a:lnTo>
                    <a:pt x="9507" y="10693"/>
                  </a:lnTo>
                  <a:lnTo>
                    <a:pt x="9585" y="10487"/>
                  </a:lnTo>
                  <a:lnTo>
                    <a:pt x="9713" y="10306"/>
                  </a:lnTo>
                  <a:lnTo>
                    <a:pt x="9842" y="10152"/>
                  </a:lnTo>
                  <a:lnTo>
                    <a:pt x="9971" y="9971"/>
                  </a:lnTo>
                  <a:lnTo>
                    <a:pt x="10151" y="9842"/>
                  </a:lnTo>
                  <a:lnTo>
                    <a:pt x="10306" y="9714"/>
                  </a:lnTo>
                  <a:lnTo>
                    <a:pt x="10486" y="9585"/>
                  </a:lnTo>
                  <a:lnTo>
                    <a:pt x="10693" y="9508"/>
                  </a:lnTo>
                  <a:lnTo>
                    <a:pt x="10899" y="9430"/>
                  </a:lnTo>
                  <a:lnTo>
                    <a:pt x="11105" y="9379"/>
                  </a:lnTo>
                  <a:lnTo>
                    <a:pt x="11337" y="9327"/>
                  </a:lnTo>
                  <a:close/>
                  <a:moveTo>
                    <a:pt x="8271" y="464"/>
                  </a:moveTo>
                  <a:lnTo>
                    <a:pt x="8400" y="516"/>
                  </a:lnTo>
                  <a:lnTo>
                    <a:pt x="8528" y="593"/>
                  </a:lnTo>
                  <a:lnTo>
                    <a:pt x="8657" y="670"/>
                  </a:lnTo>
                  <a:lnTo>
                    <a:pt x="8734" y="799"/>
                  </a:lnTo>
                  <a:lnTo>
                    <a:pt x="8812" y="928"/>
                  </a:lnTo>
                  <a:lnTo>
                    <a:pt x="8863" y="1057"/>
                  </a:lnTo>
                  <a:lnTo>
                    <a:pt x="8889" y="1211"/>
                  </a:lnTo>
                  <a:lnTo>
                    <a:pt x="8889" y="9070"/>
                  </a:lnTo>
                  <a:lnTo>
                    <a:pt x="8683" y="9301"/>
                  </a:lnTo>
                  <a:lnTo>
                    <a:pt x="8477" y="9559"/>
                  </a:lnTo>
                  <a:lnTo>
                    <a:pt x="8322" y="9842"/>
                  </a:lnTo>
                  <a:lnTo>
                    <a:pt x="8193" y="10126"/>
                  </a:lnTo>
                  <a:lnTo>
                    <a:pt x="8065" y="10023"/>
                  </a:lnTo>
                  <a:lnTo>
                    <a:pt x="7936" y="9946"/>
                  </a:lnTo>
                  <a:lnTo>
                    <a:pt x="7781" y="9894"/>
                  </a:lnTo>
                  <a:lnTo>
                    <a:pt x="7627" y="9868"/>
                  </a:lnTo>
                  <a:lnTo>
                    <a:pt x="5514" y="9868"/>
                  </a:lnTo>
                  <a:lnTo>
                    <a:pt x="5385" y="9920"/>
                  </a:lnTo>
                  <a:lnTo>
                    <a:pt x="5256" y="9997"/>
                  </a:lnTo>
                  <a:lnTo>
                    <a:pt x="5153" y="10074"/>
                  </a:lnTo>
                  <a:lnTo>
                    <a:pt x="5050" y="10177"/>
                  </a:lnTo>
                  <a:lnTo>
                    <a:pt x="4999" y="10306"/>
                  </a:lnTo>
                  <a:lnTo>
                    <a:pt x="4947" y="10435"/>
                  </a:lnTo>
                  <a:lnTo>
                    <a:pt x="4947" y="10590"/>
                  </a:lnTo>
                  <a:lnTo>
                    <a:pt x="4947" y="12548"/>
                  </a:lnTo>
                  <a:lnTo>
                    <a:pt x="4947" y="12702"/>
                  </a:lnTo>
                  <a:lnTo>
                    <a:pt x="4999" y="12831"/>
                  </a:lnTo>
                  <a:lnTo>
                    <a:pt x="5050" y="12960"/>
                  </a:lnTo>
                  <a:lnTo>
                    <a:pt x="5153" y="13063"/>
                  </a:lnTo>
                  <a:lnTo>
                    <a:pt x="5256" y="13140"/>
                  </a:lnTo>
                  <a:lnTo>
                    <a:pt x="5385" y="13218"/>
                  </a:lnTo>
                  <a:lnTo>
                    <a:pt x="5514" y="13243"/>
                  </a:lnTo>
                  <a:lnTo>
                    <a:pt x="5643" y="13269"/>
                  </a:lnTo>
                  <a:lnTo>
                    <a:pt x="7627" y="13269"/>
                  </a:lnTo>
                  <a:lnTo>
                    <a:pt x="7781" y="13243"/>
                  </a:lnTo>
                  <a:lnTo>
                    <a:pt x="7936" y="13192"/>
                  </a:lnTo>
                  <a:lnTo>
                    <a:pt x="8065" y="13114"/>
                  </a:lnTo>
                  <a:lnTo>
                    <a:pt x="8193" y="12986"/>
                  </a:lnTo>
                  <a:lnTo>
                    <a:pt x="8322" y="13295"/>
                  </a:lnTo>
                  <a:lnTo>
                    <a:pt x="8477" y="13552"/>
                  </a:lnTo>
                  <a:lnTo>
                    <a:pt x="8657" y="13810"/>
                  </a:lnTo>
                  <a:lnTo>
                    <a:pt x="8889" y="14068"/>
                  </a:lnTo>
                  <a:lnTo>
                    <a:pt x="8863" y="14222"/>
                  </a:lnTo>
                  <a:lnTo>
                    <a:pt x="8812" y="14351"/>
                  </a:lnTo>
                  <a:lnTo>
                    <a:pt x="8734" y="14480"/>
                  </a:lnTo>
                  <a:lnTo>
                    <a:pt x="8631" y="14583"/>
                  </a:lnTo>
                  <a:lnTo>
                    <a:pt x="8528" y="14660"/>
                  </a:lnTo>
                  <a:lnTo>
                    <a:pt x="8400" y="14738"/>
                  </a:lnTo>
                  <a:lnTo>
                    <a:pt x="8271" y="14789"/>
                  </a:lnTo>
                  <a:lnTo>
                    <a:pt x="3891" y="14789"/>
                  </a:lnTo>
                  <a:lnTo>
                    <a:pt x="3891" y="14532"/>
                  </a:lnTo>
                  <a:lnTo>
                    <a:pt x="3891" y="14428"/>
                  </a:lnTo>
                  <a:lnTo>
                    <a:pt x="3839" y="14377"/>
                  </a:lnTo>
                  <a:lnTo>
                    <a:pt x="3762" y="14325"/>
                  </a:lnTo>
                  <a:lnTo>
                    <a:pt x="3685" y="14300"/>
                  </a:lnTo>
                  <a:lnTo>
                    <a:pt x="3582" y="14325"/>
                  </a:lnTo>
                  <a:lnTo>
                    <a:pt x="3530" y="14377"/>
                  </a:lnTo>
                  <a:lnTo>
                    <a:pt x="3479" y="14428"/>
                  </a:lnTo>
                  <a:lnTo>
                    <a:pt x="3453" y="14532"/>
                  </a:lnTo>
                  <a:lnTo>
                    <a:pt x="3453" y="14789"/>
                  </a:lnTo>
                  <a:lnTo>
                    <a:pt x="2912" y="14789"/>
                  </a:lnTo>
                  <a:lnTo>
                    <a:pt x="2912" y="14532"/>
                  </a:lnTo>
                  <a:lnTo>
                    <a:pt x="2912" y="14428"/>
                  </a:lnTo>
                  <a:lnTo>
                    <a:pt x="2860" y="14377"/>
                  </a:lnTo>
                  <a:lnTo>
                    <a:pt x="2783" y="14325"/>
                  </a:lnTo>
                  <a:lnTo>
                    <a:pt x="2706" y="14300"/>
                  </a:lnTo>
                  <a:lnTo>
                    <a:pt x="2603" y="14325"/>
                  </a:lnTo>
                  <a:lnTo>
                    <a:pt x="2525" y="14377"/>
                  </a:lnTo>
                  <a:lnTo>
                    <a:pt x="2500" y="14428"/>
                  </a:lnTo>
                  <a:lnTo>
                    <a:pt x="2474" y="14532"/>
                  </a:lnTo>
                  <a:lnTo>
                    <a:pt x="2474" y="14789"/>
                  </a:lnTo>
                  <a:lnTo>
                    <a:pt x="1933" y="14789"/>
                  </a:lnTo>
                  <a:lnTo>
                    <a:pt x="1933" y="14532"/>
                  </a:lnTo>
                  <a:lnTo>
                    <a:pt x="1907" y="14428"/>
                  </a:lnTo>
                  <a:lnTo>
                    <a:pt x="1855" y="14377"/>
                  </a:lnTo>
                  <a:lnTo>
                    <a:pt x="1804" y="14325"/>
                  </a:lnTo>
                  <a:lnTo>
                    <a:pt x="1701" y="14300"/>
                  </a:lnTo>
                  <a:lnTo>
                    <a:pt x="1624" y="14325"/>
                  </a:lnTo>
                  <a:lnTo>
                    <a:pt x="1546" y="14377"/>
                  </a:lnTo>
                  <a:lnTo>
                    <a:pt x="1495" y="14428"/>
                  </a:lnTo>
                  <a:lnTo>
                    <a:pt x="1495" y="14532"/>
                  </a:lnTo>
                  <a:lnTo>
                    <a:pt x="1495" y="14789"/>
                  </a:lnTo>
                  <a:lnTo>
                    <a:pt x="1057" y="14789"/>
                  </a:lnTo>
                  <a:lnTo>
                    <a:pt x="928" y="14738"/>
                  </a:lnTo>
                  <a:lnTo>
                    <a:pt x="799" y="14660"/>
                  </a:lnTo>
                  <a:lnTo>
                    <a:pt x="670" y="14557"/>
                  </a:lnTo>
                  <a:lnTo>
                    <a:pt x="593" y="14454"/>
                  </a:lnTo>
                  <a:lnTo>
                    <a:pt x="516" y="14325"/>
                  </a:lnTo>
                  <a:lnTo>
                    <a:pt x="464" y="14171"/>
                  </a:lnTo>
                  <a:lnTo>
                    <a:pt x="464" y="14042"/>
                  </a:lnTo>
                  <a:lnTo>
                    <a:pt x="464" y="1211"/>
                  </a:lnTo>
                  <a:lnTo>
                    <a:pt x="464" y="1057"/>
                  </a:lnTo>
                  <a:lnTo>
                    <a:pt x="516" y="928"/>
                  </a:lnTo>
                  <a:lnTo>
                    <a:pt x="593" y="799"/>
                  </a:lnTo>
                  <a:lnTo>
                    <a:pt x="670" y="670"/>
                  </a:lnTo>
                  <a:lnTo>
                    <a:pt x="799" y="593"/>
                  </a:lnTo>
                  <a:lnTo>
                    <a:pt x="928" y="516"/>
                  </a:lnTo>
                  <a:lnTo>
                    <a:pt x="1057" y="464"/>
                  </a:lnTo>
                  <a:lnTo>
                    <a:pt x="1495" y="464"/>
                  </a:lnTo>
                  <a:lnTo>
                    <a:pt x="1495" y="980"/>
                  </a:lnTo>
                  <a:lnTo>
                    <a:pt x="1495" y="1057"/>
                  </a:lnTo>
                  <a:lnTo>
                    <a:pt x="1520" y="1160"/>
                  </a:lnTo>
                  <a:lnTo>
                    <a:pt x="1572" y="1237"/>
                  </a:lnTo>
                  <a:lnTo>
                    <a:pt x="1624" y="1315"/>
                  </a:lnTo>
                  <a:lnTo>
                    <a:pt x="1701" y="1366"/>
                  </a:lnTo>
                  <a:lnTo>
                    <a:pt x="1778" y="1392"/>
                  </a:lnTo>
                  <a:lnTo>
                    <a:pt x="1855" y="1443"/>
                  </a:lnTo>
                  <a:lnTo>
                    <a:pt x="4509" y="1443"/>
                  </a:lnTo>
                  <a:lnTo>
                    <a:pt x="4612" y="1392"/>
                  </a:lnTo>
                  <a:lnTo>
                    <a:pt x="4689" y="1366"/>
                  </a:lnTo>
                  <a:lnTo>
                    <a:pt x="4741" y="1315"/>
                  </a:lnTo>
                  <a:lnTo>
                    <a:pt x="4818" y="1237"/>
                  </a:lnTo>
                  <a:lnTo>
                    <a:pt x="4844" y="1160"/>
                  </a:lnTo>
                  <a:lnTo>
                    <a:pt x="4870" y="1057"/>
                  </a:lnTo>
                  <a:lnTo>
                    <a:pt x="4896" y="980"/>
                  </a:lnTo>
                  <a:lnTo>
                    <a:pt x="4896" y="464"/>
                  </a:lnTo>
                  <a:close/>
                  <a:moveTo>
                    <a:pt x="9842" y="13604"/>
                  </a:moveTo>
                  <a:lnTo>
                    <a:pt x="9997" y="13733"/>
                  </a:lnTo>
                  <a:lnTo>
                    <a:pt x="10151" y="13862"/>
                  </a:lnTo>
                  <a:lnTo>
                    <a:pt x="10332" y="13965"/>
                  </a:lnTo>
                  <a:lnTo>
                    <a:pt x="10538" y="14042"/>
                  </a:lnTo>
                  <a:lnTo>
                    <a:pt x="10718" y="14119"/>
                  </a:lnTo>
                  <a:lnTo>
                    <a:pt x="10924" y="14171"/>
                  </a:lnTo>
                  <a:lnTo>
                    <a:pt x="11131" y="14222"/>
                  </a:lnTo>
                  <a:lnTo>
                    <a:pt x="11337" y="14248"/>
                  </a:lnTo>
                  <a:lnTo>
                    <a:pt x="11337" y="14789"/>
                  </a:lnTo>
                  <a:lnTo>
                    <a:pt x="11079" y="14763"/>
                  </a:lnTo>
                  <a:lnTo>
                    <a:pt x="10821" y="14712"/>
                  </a:lnTo>
                  <a:lnTo>
                    <a:pt x="10564" y="14635"/>
                  </a:lnTo>
                  <a:lnTo>
                    <a:pt x="10306" y="14532"/>
                  </a:lnTo>
                  <a:lnTo>
                    <a:pt x="10074" y="14428"/>
                  </a:lnTo>
                  <a:lnTo>
                    <a:pt x="9868" y="14300"/>
                  </a:lnTo>
                  <a:lnTo>
                    <a:pt x="9636" y="14171"/>
                  </a:lnTo>
                  <a:lnTo>
                    <a:pt x="9456" y="13990"/>
                  </a:lnTo>
                  <a:lnTo>
                    <a:pt x="9842" y="13604"/>
                  </a:lnTo>
                  <a:close/>
                  <a:moveTo>
                    <a:pt x="13295" y="13604"/>
                  </a:moveTo>
                  <a:lnTo>
                    <a:pt x="13681" y="13990"/>
                  </a:lnTo>
                  <a:lnTo>
                    <a:pt x="13475" y="14171"/>
                  </a:lnTo>
                  <a:lnTo>
                    <a:pt x="13269" y="14300"/>
                  </a:lnTo>
                  <a:lnTo>
                    <a:pt x="13037" y="14428"/>
                  </a:lnTo>
                  <a:lnTo>
                    <a:pt x="12805" y="14532"/>
                  </a:lnTo>
                  <a:lnTo>
                    <a:pt x="12573" y="14635"/>
                  </a:lnTo>
                  <a:lnTo>
                    <a:pt x="12316" y="14712"/>
                  </a:lnTo>
                  <a:lnTo>
                    <a:pt x="12058" y="14763"/>
                  </a:lnTo>
                  <a:lnTo>
                    <a:pt x="11775" y="14789"/>
                  </a:lnTo>
                  <a:lnTo>
                    <a:pt x="11775" y="14248"/>
                  </a:lnTo>
                  <a:lnTo>
                    <a:pt x="12006" y="14222"/>
                  </a:lnTo>
                  <a:lnTo>
                    <a:pt x="12213" y="14171"/>
                  </a:lnTo>
                  <a:lnTo>
                    <a:pt x="12419" y="14119"/>
                  </a:lnTo>
                  <a:lnTo>
                    <a:pt x="12599" y="14042"/>
                  </a:lnTo>
                  <a:lnTo>
                    <a:pt x="12779" y="13965"/>
                  </a:lnTo>
                  <a:lnTo>
                    <a:pt x="12960" y="13862"/>
                  </a:lnTo>
                  <a:lnTo>
                    <a:pt x="13140" y="13733"/>
                  </a:lnTo>
                  <a:lnTo>
                    <a:pt x="13295" y="13604"/>
                  </a:lnTo>
                  <a:close/>
                  <a:moveTo>
                    <a:pt x="1211" y="1"/>
                  </a:moveTo>
                  <a:lnTo>
                    <a:pt x="979" y="26"/>
                  </a:lnTo>
                  <a:lnTo>
                    <a:pt x="748" y="104"/>
                  </a:lnTo>
                  <a:lnTo>
                    <a:pt x="541" y="207"/>
                  </a:lnTo>
                  <a:lnTo>
                    <a:pt x="361" y="361"/>
                  </a:lnTo>
                  <a:lnTo>
                    <a:pt x="207" y="542"/>
                  </a:lnTo>
                  <a:lnTo>
                    <a:pt x="103" y="748"/>
                  </a:lnTo>
                  <a:lnTo>
                    <a:pt x="26" y="980"/>
                  </a:lnTo>
                  <a:lnTo>
                    <a:pt x="0" y="1211"/>
                  </a:lnTo>
                  <a:lnTo>
                    <a:pt x="0" y="14042"/>
                  </a:lnTo>
                  <a:lnTo>
                    <a:pt x="26" y="14274"/>
                  </a:lnTo>
                  <a:lnTo>
                    <a:pt x="103" y="14506"/>
                  </a:lnTo>
                  <a:lnTo>
                    <a:pt x="207" y="14712"/>
                  </a:lnTo>
                  <a:lnTo>
                    <a:pt x="361" y="14892"/>
                  </a:lnTo>
                  <a:lnTo>
                    <a:pt x="541" y="15021"/>
                  </a:lnTo>
                  <a:lnTo>
                    <a:pt x="748" y="15150"/>
                  </a:lnTo>
                  <a:lnTo>
                    <a:pt x="979" y="15201"/>
                  </a:lnTo>
                  <a:lnTo>
                    <a:pt x="1211" y="15227"/>
                  </a:lnTo>
                  <a:lnTo>
                    <a:pt x="8296" y="15227"/>
                  </a:lnTo>
                  <a:lnTo>
                    <a:pt x="8503" y="15176"/>
                  </a:lnTo>
                  <a:lnTo>
                    <a:pt x="8657" y="15098"/>
                  </a:lnTo>
                  <a:lnTo>
                    <a:pt x="8812" y="14995"/>
                  </a:lnTo>
                  <a:lnTo>
                    <a:pt x="8966" y="14892"/>
                  </a:lnTo>
                  <a:lnTo>
                    <a:pt x="9095" y="14738"/>
                  </a:lnTo>
                  <a:lnTo>
                    <a:pt x="9172" y="14583"/>
                  </a:lnTo>
                  <a:lnTo>
                    <a:pt x="9250" y="14428"/>
                  </a:lnTo>
                  <a:lnTo>
                    <a:pt x="9507" y="14609"/>
                  </a:lnTo>
                  <a:lnTo>
                    <a:pt x="9765" y="14763"/>
                  </a:lnTo>
                  <a:lnTo>
                    <a:pt x="10023" y="14892"/>
                  </a:lnTo>
                  <a:lnTo>
                    <a:pt x="10332" y="15021"/>
                  </a:lnTo>
                  <a:lnTo>
                    <a:pt x="10615" y="15124"/>
                  </a:lnTo>
                  <a:lnTo>
                    <a:pt x="10924" y="15176"/>
                  </a:lnTo>
                  <a:lnTo>
                    <a:pt x="11234" y="15227"/>
                  </a:lnTo>
                  <a:lnTo>
                    <a:pt x="11929" y="15227"/>
                  </a:lnTo>
                  <a:lnTo>
                    <a:pt x="12316" y="15176"/>
                  </a:lnTo>
                  <a:lnTo>
                    <a:pt x="12651" y="15073"/>
                  </a:lnTo>
                  <a:lnTo>
                    <a:pt x="12986" y="14944"/>
                  </a:lnTo>
                  <a:lnTo>
                    <a:pt x="13320" y="14789"/>
                  </a:lnTo>
                  <a:lnTo>
                    <a:pt x="13604" y="14609"/>
                  </a:lnTo>
                  <a:lnTo>
                    <a:pt x="13887" y="14403"/>
                  </a:lnTo>
                  <a:lnTo>
                    <a:pt x="14171" y="14171"/>
                  </a:lnTo>
                  <a:lnTo>
                    <a:pt x="14403" y="13913"/>
                  </a:lnTo>
                  <a:lnTo>
                    <a:pt x="14609" y="13630"/>
                  </a:lnTo>
                  <a:lnTo>
                    <a:pt x="14789" y="13321"/>
                  </a:lnTo>
                  <a:lnTo>
                    <a:pt x="14944" y="12986"/>
                  </a:lnTo>
                  <a:lnTo>
                    <a:pt x="15072" y="12651"/>
                  </a:lnTo>
                  <a:lnTo>
                    <a:pt x="15150" y="12316"/>
                  </a:lnTo>
                  <a:lnTo>
                    <a:pt x="15227" y="11929"/>
                  </a:lnTo>
                  <a:lnTo>
                    <a:pt x="15227" y="11569"/>
                  </a:lnTo>
                  <a:lnTo>
                    <a:pt x="15227" y="11182"/>
                  </a:lnTo>
                  <a:lnTo>
                    <a:pt x="15150" y="10821"/>
                  </a:lnTo>
                  <a:lnTo>
                    <a:pt x="15072" y="10487"/>
                  </a:lnTo>
                  <a:lnTo>
                    <a:pt x="14944" y="10126"/>
                  </a:lnTo>
                  <a:lnTo>
                    <a:pt x="14789" y="9817"/>
                  </a:lnTo>
                  <a:lnTo>
                    <a:pt x="14609" y="9508"/>
                  </a:lnTo>
                  <a:lnTo>
                    <a:pt x="14403" y="9224"/>
                  </a:lnTo>
                  <a:lnTo>
                    <a:pt x="14171" y="8966"/>
                  </a:lnTo>
                  <a:lnTo>
                    <a:pt x="13887" y="8735"/>
                  </a:lnTo>
                  <a:lnTo>
                    <a:pt x="13604" y="8528"/>
                  </a:lnTo>
                  <a:lnTo>
                    <a:pt x="13320" y="8348"/>
                  </a:lnTo>
                  <a:lnTo>
                    <a:pt x="12986" y="8194"/>
                  </a:lnTo>
                  <a:lnTo>
                    <a:pt x="12651" y="8065"/>
                  </a:lnTo>
                  <a:lnTo>
                    <a:pt x="12316" y="7962"/>
                  </a:lnTo>
                  <a:lnTo>
                    <a:pt x="11929" y="7910"/>
                  </a:lnTo>
                  <a:lnTo>
                    <a:pt x="11569" y="7884"/>
                  </a:lnTo>
                  <a:lnTo>
                    <a:pt x="11259" y="7910"/>
                  </a:lnTo>
                  <a:lnTo>
                    <a:pt x="10950" y="7936"/>
                  </a:lnTo>
                  <a:lnTo>
                    <a:pt x="10641" y="8013"/>
                  </a:lnTo>
                  <a:lnTo>
                    <a:pt x="10358" y="8090"/>
                  </a:lnTo>
                  <a:lnTo>
                    <a:pt x="10074" y="8194"/>
                  </a:lnTo>
                  <a:lnTo>
                    <a:pt x="9817" y="8348"/>
                  </a:lnTo>
                  <a:lnTo>
                    <a:pt x="9559" y="8477"/>
                  </a:lnTo>
                  <a:lnTo>
                    <a:pt x="9327" y="8657"/>
                  </a:lnTo>
                  <a:lnTo>
                    <a:pt x="9327" y="1211"/>
                  </a:lnTo>
                  <a:lnTo>
                    <a:pt x="9301" y="980"/>
                  </a:lnTo>
                  <a:lnTo>
                    <a:pt x="9224" y="748"/>
                  </a:lnTo>
                  <a:lnTo>
                    <a:pt x="9121" y="542"/>
                  </a:lnTo>
                  <a:lnTo>
                    <a:pt x="8966" y="361"/>
                  </a:lnTo>
                  <a:lnTo>
                    <a:pt x="8786" y="207"/>
                  </a:lnTo>
                  <a:lnTo>
                    <a:pt x="8580" y="104"/>
                  </a:lnTo>
                  <a:lnTo>
                    <a:pt x="8348" y="26"/>
                  </a:lnTo>
                  <a:lnTo>
                    <a:pt x="8116" y="1"/>
                  </a:lnTo>
                  <a:lnTo>
                    <a:pt x="3144" y="1"/>
                  </a:lnTo>
                  <a:lnTo>
                    <a:pt x="3066" y="26"/>
                  </a:lnTo>
                  <a:lnTo>
                    <a:pt x="2989" y="78"/>
                  </a:lnTo>
                  <a:lnTo>
                    <a:pt x="2938" y="155"/>
                  </a:lnTo>
                  <a:lnTo>
                    <a:pt x="2912" y="232"/>
                  </a:lnTo>
                  <a:lnTo>
                    <a:pt x="2938" y="310"/>
                  </a:lnTo>
                  <a:lnTo>
                    <a:pt x="2989" y="387"/>
                  </a:lnTo>
                  <a:lnTo>
                    <a:pt x="3066" y="439"/>
                  </a:lnTo>
                  <a:lnTo>
                    <a:pt x="3144" y="464"/>
                  </a:lnTo>
                  <a:lnTo>
                    <a:pt x="4432" y="464"/>
                  </a:lnTo>
                  <a:lnTo>
                    <a:pt x="4432" y="980"/>
                  </a:lnTo>
                  <a:lnTo>
                    <a:pt x="4432" y="1005"/>
                  </a:lnTo>
                  <a:lnTo>
                    <a:pt x="1958" y="1005"/>
                  </a:lnTo>
                  <a:lnTo>
                    <a:pt x="1933" y="980"/>
                  </a:lnTo>
                  <a:lnTo>
                    <a:pt x="1933" y="464"/>
                  </a:lnTo>
                  <a:lnTo>
                    <a:pt x="2242" y="464"/>
                  </a:lnTo>
                  <a:lnTo>
                    <a:pt x="2345" y="439"/>
                  </a:lnTo>
                  <a:lnTo>
                    <a:pt x="2396" y="387"/>
                  </a:lnTo>
                  <a:lnTo>
                    <a:pt x="2448" y="310"/>
                  </a:lnTo>
                  <a:lnTo>
                    <a:pt x="2474" y="232"/>
                  </a:lnTo>
                  <a:lnTo>
                    <a:pt x="2448" y="155"/>
                  </a:lnTo>
                  <a:lnTo>
                    <a:pt x="2396" y="78"/>
                  </a:lnTo>
                  <a:lnTo>
                    <a:pt x="2345" y="26"/>
                  </a:lnTo>
                  <a:lnTo>
                    <a:pt x="22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7269800" y="2941550"/>
              <a:ext cx="40600" cy="85050"/>
            </a:xfrm>
            <a:custGeom>
              <a:rect b="b" l="l" r="r" t="t"/>
              <a:pathLst>
                <a:path extrusionOk="0" h="3402" w="1624">
                  <a:moveTo>
                    <a:pt x="825" y="0"/>
                  </a:moveTo>
                  <a:lnTo>
                    <a:pt x="721" y="26"/>
                  </a:lnTo>
                  <a:lnTo>
                    <a:pt x="670" y="52"/>
                  </a:lnTo>
                  <a:lnTo>
                    <a:pt x="618" y="129"/>
                  </a:lnTo>
                  <a:lnTo>
                    <a:pt x="593" y="232"/>
                  </a:lnTo>
                  <a:lnTo>
                    <a:pt x="593" y="335"/>
                  </a:lnTo>
                  <a:lnTo>
                    <a:pt x="464" y="361"/>
                  </a:lnTo>
                  <a:lnTo>
                    <a:pt x="361" y="438"/>
                  </a:lnTo>
                  <a:lnTo>
                    <a:pt x="258" y="515"/>
                  </a:lnTo>
                  <a:lnTo>
                    <a:pt x="180" y="619"/>
                  </a:lnTo>
                  <a:lnTo>
                    <a:pt x="103" y="722"/>
                  </a:lnTo>
                  <a:lnTo>
                    <a:pt x="52" y="850"/>
                  </a:lnTo>
                  <a:lnTo>
                    <a:pt x="26" y="979"/>
                  </a:lnTo>
                  <a:lnTo>
                    <a:pt x="0" y="1108"/>
                  </a:lnTo>
                  <a:lnTo>
                    <a:pt x="26" y="1263"/>
                  </a:lnTo>
                  <a:lnTo>
                    <a:pt x="77" y="1417"/>
                  </a:lnTo>
                  <a:lnTo>
                    <a:pt x="155" y="1572"/>
                  </a:lnTo>
                  <a:lnTo>
                    <a:pt x="232" y="1675"/>
                  </a:lnTo>
                  <a:lnTo>
                    <a:pt x="361" y="1778"/>
                  </a:lnTo>
                  <a:lnTo>
                    <a:pt x="515" y="1855"/>
                  </a:lnTo>
                  <a:lnTo>
                    <a:pt x="644" y="1907"/>
                  </a:lnTo>
                  <a:lnTo>
                    <a:pt x="825" y="1933"/>
                  </a:lnTo>
                  <a:lnTo>
                    <a:pt x="953" y="1958"/>
                  </a:lnTo>
                  <a:lnTo>
                    <a:pt x="1082" y="2036"/>
                  </a:lnTo>
                  <a:lnTo>
                    <a:pt x="1159" y="2139"/>
                  </a:lnTo>
                  <a:lnTo>
                    <a:pt x="1185" y="2293"/>
                  </a:lnTo>
                  <a:lnTo>
                    <a:pt x="1159" y="2422"/>
                  </a:lnTo>
                  <a:lnTo>
                    <a:pt x="1082" y="2551"/>
                  </a:lnTo>
                  <a:lnTo>
                    <a:pt x="953" y="2628"/>
                  </a:lnTo>
                  <a:lnTo>
                    <a:pt x="825" y="2654"/>
                  </a:lnTo>
                  <a:lnTo>
                    <a:pt x="670" y="2628"/>
                  </a:lnTo>
                  <a:lnTo>
                    <a:pt x="567" y="2551"/>
                  </a:lnTo>
                  <a:lnTo>
                    <a:pt x="490" y="2422"/>
                  </a:lnTo>
                  <a:lnTo>
                    <a:pt x="464" y="2293"/>
                  </a:lnTo>
                  <a:lnTo>
                    <a:pt x="438" y="2190"/>
                  </a:lnTo>
                  <a:lnTo>
                    <a:pt x="387" y="2139"/>
                  </a:lnTo>
                  <a:lnTo>
                    <a:pt x="309" y="2087"/>
                  </a:lnTo>
                  <a:lnTo>
                    <a:pt x="232" y="2061"/>
                  </a:lnTo>
                  <a:lnTo>
                    <a:pt x="155" y="2087"/>
                  </a:lnTo>
                  <a:lnTo>
                    <a:pt x="77" y="2139"/>
                  </a:lnTo>
                  <a:lnTo>
                    <a:pt x="26" y="2190"/>
                  </a:lnTo>
                  <a:lnTo>
                    <a:pt x="0" y="2293"/>
                  </a:lnTo>
                  <a:lnTo>
                    <a:pt x="26" y="2422"/>
                  </a:lnTo>
                  <a:lnTo>
                    <a:pt x="52" y="2551"/>
                  </a:lnTo>
                  <a:lnTo>
                    <a:pt x="103" y="2680"/>
                  </a:lnTo>
                  <a:lnTo>
                    <a:pt x="180" y="2783"/>
                  </a:lnTo>
                  <a:lnTo>
                    <a:pt x="258" y="2886"/>
                  </a:lnTo>
                  <a:lnTo>
                    <a:pt x="361" y="2963"/>
                  </a:lnTo>
                  <a:lnTo>
                    <a:pt x="464" y="3015"/>
                  </a:lnTo>
                  <a:lnTo>
                    <a:pt x="593" y="3066"/>
                  </a:lnTo>
                  <a:lnTo>
                    <a:pt x="593" y="3169"/>
                  </a:lnTo>
                  <a:lnTo>
                    <a:pt x="618" y="3272"/>
                  </a:lnTo>
                  <a:lnTo>
                    <a:pt x="670" y="3324"/>
                  </a:lnTo>
                  <a:lnTo>
                    <a:pt x="721" y="3375"/>
                  </a:lnTo>
                  <a:lnTo>
                    <a:pt x="825" y="3401"/>
                  </a:lnTo>
                  <a:lnTo>
                    <a:pt x="902" y="3375"/>
                  </a:lnTo>
                  <a:lnTo>
                    <a:pt x="979" y="3324"/>
                  </a:lnTo>
                  <a:lnTo>
                    <a:pt x="1031" y="3272"/>
                  </a:lnTo>
                  <a:lnTo>
                    <a:pt x="1031" y="3169"/>
                  </a:lnTo>
                  <a:lnTo>
                    <a:pt x="1031" y="3066"/>
                  </a:lnTo>
                  <a:lnTo>
                    <a:pt x="1159" y="3015"/>
                  </a:lnTo>
                  <a:lnTo>
                    <a:pt x="1288" y="2963"/>
                  </a:lnTo>
                  <a:lnTo>
                    <a:pt x="1391" y="2886"/>
                  </a:lnTo>
                  <a:lnTo>
                    <a:pt x="1469" y="2783"/>
                  </a:lnTo>
                  <a:lnTo>
                    <a:pt x="1546" y="2680"/>
                  </a:lnTo>
                  <a:lnTo>
                    <a:pt x="1597" y="2551"/>
                  </a:lnTo>
                  <a:lnTo>
                    <a:pt x="1623" y="2422"/>
                  </a:lnTo>
                  <a:lnTo>
                    <a:pt x="1623" y="2293"/>
                  </a:lnTo>
                  <a:lnTo>
                    <a:pt x="1623" y="2113"/>
                  </a:lnTo>
                  <a:lnTo>
                    <a:pt x="1572" y="1984"/>
                  </a:lnTo>
                  <a:lnTo>
                    <a:pt x="1494" y="1829"/>
                  </a:lnTo>
                  <a:lnTo>
                    <a:pt x="1391" y="1726"/>
                  </a:lnTo>
                  <a:lnTo>
                    <a:pt x="1262" y="1623"/>
                  </a:lnTo>
                  <a:lnTo>
                    <a:pt x="1134" y="1546"/>
                  </a:lnTo>
                  <a:lnTo>
                    <a:pt x="979" y="1495"/>
                  </a:lnTo>
                  <a:lnTo>
                    <a:pt x="825" y="1469"/>
                  </a:lnTo>
                  <a:lnTo>
                    <a:pt x="670" y="1443"/>
                  </a:lnTo>
                  <a:lnTo>
                    <a:pt x="567" y="1366"/>
                  </a:lnTo>
                  <a:lnTo>
                    <a:pt x="490" y="1237"/>
                  </a:lnTo>
                  <a:lnTo>
                    <a:pt x="464" y="1108"/>
                  </a:lnTo>
                  <a:lnTo>
                    <a:pt x="490" y="953"/>
                  </a:lnTo>
                  <a:lnTo>
                    <a:pt x="567" y="850"/>
                  </a:lnTo>
                  <a:lnTo>
                    <a:pt x="670" y="773"/>
                  </a:lnTo>
                  <a:lnTo>
                    <a:pt x="825" y="747"/>
                  </a:lnTo>
                  <a:lnTo>
                    <a:pt x="953" y="773"/>
                  </a:lnTo>
                  <a:lnTo>
                    <a:pt x="1082" y="850"/>
                  </a:lnTo>
                  <a:lnTo>
                    <a:pt x="1159" y="953"/>
                  </a:lnTo>
                  <a:lnTo>
                    <a:pt x="1185" y="1108"/>
                  </a:lnTo>
                  <a:lnTo>
                    <a:pt x="1211" y="1185"/>
                  </a:lnTo>
                  <a:lnTo>
                    <a:pt x="1262" y="1263"/>
                  </a:lnTo>
                  <a:lnTo>
                    <a:pt x="1314" y="1314"/>
                  </a:lnTo>
                  <a:lnTo>
                    <a:pt x="1417" y="1340"/>
                  </a:lnTo>
                  <a:lnTo>
                    <a:pt x="1494" y="1314"/>
                  </a:lnTo>
                  <a:lnTo>
                    <a:pt x="1572" y="1263"/>
                  </a:lnTo>
                  <a:lnTo>
                    <a:pt x="1623" y="1185"/>
                  </a:lnTo>
                  <a:lnTo>
                    <a:pt x="1623" y="1108"/>
                  </a:lnTo>
                  <a:lnTo>
                    <a:pt x="1623" y="979"/>
                  </a:lnTo>
                  <a:lnTo>
                    <a:pt x="1597" y="850"/>
                  </a:lnTo>
                  <a:lnTo>
                    <a:pt x="1546" y="722"/>
                  </a:lnTo>
                  <a:lnTo>
                    <a:pt x="1469" y="619"/>
                  </a:lnTo>
                  <a:lnTo>
                    <a:pt x="1391" y="515"/>
                  </a:lnTo>
                  <a:lnTo>
                    <a:pt x="1288" y="438"/>
                  </a:lnTo>
                  <a:lnTo>
                    <a:pt x="1159" y="361"/>
                  </a:lnTo>
                  <a:lnTo>
                    <a:pt x="1031" y="335"/>
                  </a:lnTo>
                  <a:lnTo>
                    <a:pt x="1031" y="232"/>
                  </a:lnTo>
                  <a:lnTo>
                    <a:pt x="1031" y="129"/>
                  </a:lnTo>
                  <a:lnTo>
                    <a:pt x="979" y="52"/>
                  </a:lnTo>
                  <a:lnTo>
                    <a:pt x="902" y="26"/>
                  </a:lnTo>
                  <a:lnTo>
                    <a:pt x="8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8"/>
          <p:cNvGrpSpPr/>
          <p:nvPr/>
        </p:nvGrpSpPr>
        <p:grpSpPr>
          <a:xfrm>
            <a:off x="3628940" y="3183017"/>
            <a:ext cx="1886120" cy="1548884"/>
            <a:chOff x="3895643" y="3183017"/>
            <a:chExt cx="1886120" cy="1548884"/>
          </a:xfrm>
        </p:grpSpPr>
        <p:grpSp>
          <p:nvGrpSpPr>
            <p:cNvPr id="1410" name="Google Shape;1410;p48"/>
            <p:cNvGrpSpPr/>
            <p:nvPr/>
          </p:nvGrpSpPr>
          <p:grpSpPr>
            <a:xfrm>
              <a:off x="4836459" y="3183017"/>
              <a:ext cx="945303" cy="1543336"/>
              <a:chOff x="4641150" y="1095525"/>
              <a:chExt cx="1249575" cy="2040100"/>
            </a:xfrm>
          </p:grpSpPr>
          <p:sp>
            <p:nvSpPr>
              <p:cNvPr id="1411" name="Google Shape;1411;p48"/>
              <p:cNvSpPr/>
              <p:nvPr/>
            </p:nvSpPr>
            <p:spPr>
              <a:xfrm>
                <a:off x="5162750" y="2583400"/>
                <a:ext cx="138975" cy="155775"/>
              </a:xfrm>
              <a:custGeom>
                <a:rect b="b" l="l" r="r" t="t"/>
                <a:pathLst>
                  <a:path extrusionOk="0" h="6231" w="5559">
                    <a:moveTo>
                      <a:pt x="2783" y="660"/>
                    </a:moveTo>
                    <a:cubicBezTo>
                      <a:pt x="3373" y="660"/>
                      <a:pt x="3840" y="880"/>
                      <a:pt x="4185" y="1320"/>
                    </a:cubicBezTo>
                    <a:cubicBezTo>
                      <a:pt x="4529" y="1759"/>
                      <a:pt x="4702" y="2359"/>
                      <a:pt x="4702" y="3118"/>
                    </a:cubicBezTo>
                    <a:cubicBezTo>
                      <a:pt x="4702" y="3874"/>
                      <a:pt x="4529" y="4472"/>
                      <a:pt x="4185" y="4911"/>
                    </a:cubicBezTo>
                    <a:cubicBezTo>
                      <a:pt x="3840" y="5351"/>
                      <a:pt x="3373" y="5571"/>
                      <a:pt x="2783" y="5571"/>
                    </a:cubicBezTo>
                    <a:cubicBezTo>
                      <a:pt x="2193" y="5571"/>
                      <a:pt x="1725" y="5351"/>
                      <a:pt x="1378" y="4911"/>
                    </a:cubicBezTo>
                    <a:cubicBezTo>
                      <a:pt x="1030" y="4472"/>
                      <a:pt x="857" y="3874"/>
                      <a:pt x="857" y="3118"/>
                    </a:cubicBezTo>
                    <a:cubicBezTo>
                      <a:pt x="857" y="2359"/>
                      <a:pt x="1030" y="1759"/>
                      <a:pt x="1378" y="1320"/>
                    </a:cubicBezTo>
                    <a:cubicBezTo>
                      <a:pt x="1725" y="880"/>
                      <a:pt x="2193" y="660"/>
                      <a:pt x="2783" y="660"/>
                    </a:cubicBezTo>
                    <a:close/>
                    <a:moveTo>
                      <a:pt x="2783" y="0"/>
                    </a:moveTo>
                    <a:cubicBezTo>
                      <a:pt x="1939" y="0"/>
                      <a:pt x="1264" y="283"/>
                      <a:pt x="758" y="847"/>
                    </a:cubicBezTo>
                    <a:cubicBezTo>
                      <a:pt x="253" y="1412"/>
                      <a:pt x="0" y="2168"/>
                      <a:pt x="0" y="3118"/>
                    </a:cubicBezTo>
                    <a:cubicBezTo>
                      <a:pt x="0" y="4067"/>
                      <a:pt x="253" y="4823"/>
                      <a:pt x="758" y="5386"/>
                    </a:cubicBezTo>
                    <a:cubicBezTo>
                      <a:pt x="1264" y="5949"/>
                      <a:pt x="1939" y="6231"/>
                      <a:pt x="2783" y="6231"/>
                    </a:cubicBezTo>
                    <a:cubicBezTo>
                      <a:pt x="3625" y="6231"/>
                      <a:pt x="4298" y="5948"/>
                      <a:pt x="4802" y="5384"/>
                    </a:cubicBezTo>
                    <a:cubicBezTo>
                      <a:pt x="5306" y="4820"/>
                      <a:pt x="5558" y="4064"/>
                      <a:pt x="5558" y="3118"/>
                    </a:cubicBezTo>
                    <a:cubicBezTo>
                      <a:pt x="5558" y="2168"/>
                      <a:pt x="5306" y="1412"/>
                      <a:pt x="4802" y="847"/>
                    </a:cubicBezTo>
                    <a:cubicBezTo>
                      <a:pt x="4298" y="283"/>
                      <a:pt x="3625" y="0"/>
                      <a:pt x="278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5283500" y="2586125"/>
                <a:ext cx="119175" cy="150150"/>
              </a:xfrm>
              <a:custGeom>
                <a:rect b="b" l="l" r="r" t="t"/>
                <a:pathLst>
                  <a:path extrusionOk="0" h="6006" w="4767">
                    <a:moveTo>
                      <a:pt x="0" y="0"/>
                    </a:moveTo>
                    <a:lnTo>
                      <a:pt x="0" y="6005"/>
                    </a:lnTo>
                    <a:lnTo>
                      <a:pt x="813" y="6005"/>
                    </a:lnTo>
                    <a:lnTo>
                      <a:pt x="813" y="3113"/>
                    </a:lnTo>
                    <a:lnTo>
                      <a:pt x="3696" y="6005"/>
                    </a:lnTo>
                    <a:lnTo>
                      <a:pt x="4766" y="6005"/>
                    </a:lnTo>
                    <a:lnTo>
                      <a:pt x="1573" y="2799"/>
                    </a:lnTo>
                    <a:lnTo>
                      <a:pt x="4553" y="0"/>
                    </a:lnTo>
                    <a:lnTo>
                      <a:pt x="3507" y="0"/>
                    </a:lnTo>
                    <a:lnTo>
                      <a:pt x="813" y="2538"/>
                    </a:lnTo>
                    <a:lnTo>
                      <a:pt x="81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4787100" y="2039100"/>
                <a:ext cx="17725" cy="66200"/>
              </a:xfrm>
              <a:custGeom>
                <a:rect b="b" l="l" r="r" t="t"/>
                <a:pathLst>
                  <a:path extrusionOk="0" h="2648" w="709">
                    <a:moveTo>
                      <a:pt x="428" y="1"/>
                    </a:moveTo>
                    <a:lnTo>
                      <a:pt x="428" y="1933"/>
                    </a:lnTo>
                    <a:cubicBezTo>
                      <a:pt x="428" y="2112"/>
                      <a:pt x="402" y="2237"/>
                      <a:pt x="351" y="2307"/>
                    </a:cubicBezTo>
                    <a:cubicBezTo>
                      <a:pt x="300" y="2376"/>
                      <a:pt x="213" y="2411"/>
                      <a:pt x="88" y="2411"/>
                    </a:cubicBezTo>
                    <a:lnTo>
                      <a:pt x="1" y="2411"/>
                    </a:lnTo>
                    <a:lnTo>
                      <a:pt x="1" y="2647"/>
                    </a:lnTo>
                    <a:lnTo>
                      <a:pt x="108" y="2647"/>
                    </a:lnTo>
                    <a:cubicBezTo>
                      <a:pt x="318" y="2647"/>
                      <a:pt x="471" y="2591"/>
                      <a:pt x="566" y="2478"/>
                    </a:cubicBezTo>
                    <a:cubicBezTo>
                      <a:pt x="661" y="2365"/>
                      <a:pt x="709" y="2183"/>
                      <a:pt x="709" y="1933"/>
                    </a:cubicBezTo>
                    <a:lnTo>
                      <a:pt x="7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4823600" y="2051125"/>
                <a:ext cx="35750" cy="40925"/>
              </a:xfrm>
              <a:custGeom>
                <a:rect b="b" l="l" r="r" t="t"/>
                <a:pathLst>
                  <a:path extrusionOk="0" h="1637" w="1430">
                    <a:moveTo>
                      <a:pt x="715" y="218"/>
                    </a:moveTo>
                    <a:cubicBezTo>
                      <a:pt x="851" y="218"/>
                      <a:pt x="959" y="272"/>
                      <a:pt x="1039" y="380"/>
                    </a:cubicBezTo>
                    <a:cubicBezTo>
                      <a:pt x="1119" y="488"/>
                      <a:pt x="1159" y="634"/>
                      <a:pt x="1159" y="819"/>
                    </a:cubicBezTo>
                    <a:cubicBezTo>
                      <a:pt x="1159" y="1004"/>
                      <a:pt x="1119" y="1151"/>
                      <a:pt x="1039" y="1258"/>
                    </a:cubicBezTo>
                    <a:cubicBezTo>
                      <a:pt x="959" y="1366"/>
                      <a:pt x="851" y="1420"/>
                      <a:pt x="715" y="1420"/>
                    </a:cubicBezTo>
                    <a:cubicBezTo>
                      <a:pt x="577" y="1420"/>
                      <a:pt x="468" y="1366"/>
                      <a:pt x="389" y="1259"/>
                    </a:cubicBezTo>
                    <a:cubicBezTo>
                      <a:pt x="310" y="1152"/>
                      <a:pt x="270" y="1005"/>
                      <a:pt x="270" y="819"/>
                    </a:cubicBezTo>
                    <a:cubicBezTo>
                      <a:pt x="270" y="632"/>
                      <a:pt x="310" y="486"/>
                      <a:pt x="390" y="379"/>
                    </a:cubicBezTo>
                    <a:cubicBezTo>
                      <a:pt x="469" y="271"/>
                      <a:pt x="578" y="218"/>
                      <a:pt x="715" y="218"/>
                    </a:cubicBezTo>
                    <a:close/>
                    <a:moveTo>
                      <a:pt x="715" y="1"/>
                    </a:moveTo>
                    <a:cubicBezTo>
                      <a:pt x="492" y="1"/>
                      <a:pt x="317" y="73"/>
                      <a:pt x="190" y="218"/>
                    </a:cubicBezTo>
                    <a:cubicBezTo>
                      <a:pt x="63" y="363"/>
                      <a:pt x="0" y="563"/>
                      <a:pt x="0" y="819"/>
                    </a:cubicBezTo>
                    <a:cubicBezTo>
                      <a:pt x="0" y="1074"/>
                      <a:pt x="63" y="1274"/>
                      <a:pt x="190" y="1419"/>
                    </a:cubicBezTo>
                    <a:cubicBezTo>
                      <a:pt x="317" y="1564"/>
                      <a:pt x="492" y="1637"/>
                      <a:pt x="715" y="1637"/>
                    </a:cubicBezTo>
                    <a:cubicBezTo>
                      <a:pt x="938" y="1637"/>
                      <a:pt x="1112" y="1564"/>
                      <a:pt x="1239" y="1419"/>
                    </a:cubicBezTo>
                    <a:cubicBezTo>
                      <a:pt x="1366" y="1274"/>
                      <a:pt x="1430" y="1074"/>
                      <a:pt x="1430" y="819"/>
                    </a:cubicBezTo>
                    <a:cubicBezTo>
                      <a:pt x="1430" y="563"/>
                      <a:pt x="1366" y="363"/>
                      <a:pt x="1239" y="218"/>
                    </a:cubicBezTo>
                    <a:cubicBezTo>
                      <a:pt x="1112" y="73"/>
                      <a:pt x="938"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4864625" y="2036925"/>
                <a:ext cx="32625" cy="54125"/>
              </a:xfrm>
              <a:custGeom>
                <a:rect b="b" l="l" r="r" t="t"/>
                <a:pathLst>
                  <a:path extrusionOk="0" h="2165" w="1305">
                    <a:moveTo>
                      <a:pt x="0" y="0"/>
                    </a:moveTo>
                    <a:lnTo>
                      <a:pt x="0" y="2164"/>
                    </a:lnTo>
                    <a:lnTo>
                      <a:pt x="258" y="2164"/>
                    </a:lnTo>
                    <a:lnTo>
                      <a:pt x="258" y="1284"/>
                    </a:lnTo>
                    <a:cubicBezTo>
                      <a:pt x="258" y="1132"/>
                      <a:pt x="298" y="1012"/>
                      <a:pt x="377" y="924"/>
                    </a:cubicBezTo>
                    <a:cubicBezTo>
                      <a:pt x="457" y="836"/>
                      <a:pt x="566" y="791"/>
                      <a:pt x="704" y="791"/>
                    </a:cubicBezTo>
                    <a:cubicBezTo>
                      <a:pt x="819" y="791"/>
                      <a:pt x="905" y="828"/>
                      <a:pt x="963" y="901"/>
                    </a:cubicBezTo>
                    <a:cubicBezTo>
                      <a:pt x="1020" y="975"/>
                      <a:pt x="1049" y="1085"/>
                      <a:pt x="1049" y="1232"/>
                    </a:cubicBezTo>
                    <a:lnTo>
                      <a:pt x="1049" y="2164"/>
                    </a:lnTo>
                    <a:lnTo>
                      <a:pt x="1305" y="2164"/>
                    </a:lnTo>
                    <a:lnTo>
                      <a:pt x="1305" y="1224"/>
                    </a:lnTo>
                    <a:cubicBezTo>
                      <a:pt x="1305" y="1009"/>
                      <a:pt x="1259" y="846"/>
                      <a:pt x="1167" y="735"/>
                    </a:cubicBezTo>
                    <a:cubicBezTo>
                      <a:pt x="1075" y="624"/>
                      <a:pt x="940" y="569"/>
                      <a:pt x="761" y="569"/>
                    </a:cubicBezTo>
                    <a:cubicBezTo>
                      <a:pt x="653" y="569"/>
                      <a:pt x="557" y="592"/>
                      <a:pt x="474" y="638"/>
                    </a:cubicBezTo>
                    <a:cubicBezTo>
                      <a:pt x="391" y="685"/>
                      <a:pt x="319" y="755"/>
                      <a:pt x="258" y="848"/>
                    </a:cubicBezTo>
                    <a:lnTo>
                      <a:pt x="2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4903600" y="2051125"/>
                <a:ext cx="32625" cy="39925"/>
              </a:xfrm>
              <a:custGeom>
                <a:rect b="b" l="l" r="r" t="t"/>
                <a:pathLst>
                  <a:path extrusionOk="0" h="1597" w="1305">
                    <a:moveTo>
                      <a:pt x="761" y="1"/>
                    </a:moveTo>
                    <a:cubicBezTo>
                      <a:pt x="653" y="1"/>
                      <a:pt x="557" y="24"/>
                      <a:pt x="474" y="70"/>
                    </a:cubicBezTo>
                    <a:cubicBezTo>
                      <a:pt x="391" y="117"/>
                      <a:pt x="319" y="187"/>
                      <a:pt x="258" y="280"/>
                    </a:cubicBezTo>
                    <a:lnTo>
                      <a:pt x="258" y="38"/>
                    </a:lnTo>
                    <a:lnTo>
                      <a:pt x="0" y="38"/>
                    </a:lnTo>
                    <a:lnTo>
                      <a:pt x="0" y="1596"/>
                    </a:lnTo>
                    <a:lnTo>
                      <a:pt x="258" y="1596"/>
                    </a:lnTo>
                    <a:lnTo>
                      <a:pt x="258" y="716"/>
                    </a:lnTo>
                    <a:cubicBezTo>
                      <a:pt x="258" y="564"/>
                      <a:pt x="297" y="444"/>
                      <a:pt x="377" y="356"/>
                    </a:cubicBezTo>
                    <a:cubicBezTo>
                      <a:pt x="457" y="268"/>
                      <a:pt x="566" y="223"/>
                      <a:pt x="704" y="223"/>
                    </a:cubicBezTo>
                    <a:cubicBezTo>
                      <a:pt x="819" y="223"/>
                      <a:pt x="905" y="260"/>
                      <a:pt x="963" y="333"/>
                    </a:cubicBezTo>
                    <a:cubicBezTo>
                      <a:pt x="1020" y="407"/>
                      <a:pt x="1049" y="517"/>
                      <a:pt x="1049" y="664"/>
                    </a:cubicBezTo>
                    <a:lnTo>
                      <a:pt x="1049" y="1596"/>
                    </a:lnTo>
                    <a:lnTo>
                      <a:pt x="1305" y="1596"/>
                    </a:lnTo>
                    <a:lnTo>
                      <a:pt x="1305" y="656"/>
                    </a:lnTo>
                    <a:cubicBezTo>
                      <a:pt x="1305" y="441"/>
                      <a:pt x="1259" y="278"/>
                      <a:pt x="1167" y="167"/>
                    </a:cubicBezTo>
                    <a:cubicBezTo>
                      <a:pt x="1075" y="56"/>
                      <a:pt x="940" y="1"/>
                      <a:pt x="7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4941400" y="2051125"/>
                <a:ext cx="29800" cy="40925"/>
              </a:xfrm>
              <a:custGeom>
                <a:rect b="b" l="l" r="r" t="t"/>
                <a:pathLst>
                  <a:path extrusionOk="0" h="1637" w="1192">
                    <a:moveTo>
                      <a:pt x="610" y="1"/>
                    </a:moveTo>
                    <a:cubicBezTo>
                      <a:pt x="419" y="1"/>
                      <a:pt x="271" y="41"/>
                      <a:pt x="168" y="121"/>
                    </a:cubicBezTo>
                    <a:cubicBezTo>
                      <a:pt x="64" y="200"/>
                      <a:pt x="12" y="313"/>
                      <a:pt x="12" y="460"/>
                    </a:cubicBezTo>
                    <a:cubicBezTo>
                      <a:pt x="12" y="580"/>
                      <a:pt x="47" y="675"/>
                      <a:pt x="117" y="744"/>
                    </a:cubicBezTo>
                    <a:cubicBezTo>
                      <a:pt x="188" y="813"/>
                      <a:pt x="302" y="865"/>
                      <a:pt x="461" y="898"/>
                    </a:cubicBezTo>
                    <a:lnTo>
                      <a:pt x="550" y="919"/>
                    </a:lnTo>
                    <a:cubicBezTo>
                      <a:pt x="709" y="953"/>
                      <a:pt x="811" y="989"/>
                      <a:pt x="858" y="1026"/>
                    </a:cubicBezTo>
                    <a:cubicBezTo>
                      <a:pt x="905" y="1063"/>
                      <a:pt x="928" y="1116"/>
                      <a:pt x="928" y="1186"/>
                    </a:cubicBezTo>
                    <a:cubicBezTo>
                      <a:pt x="928" y="1261"/>
                      <a:pt x="896" y="1319"/>
                      <a:pt x="831" y="1360"/>
                    </a:cubicBezTo>
                    <a:cubicBezTo>
                      <a:pt x="766" y="1402"/>
                      <a:pt x="673" y="1422"/>
                      <a:pt x="553" y="1422"/>
                    </a:cubicBezTo>
                    <a:cubicBezTo>
                      <a:pt x="463" y="1422"/>
                      <a:pt x="372" y="1410"/>
                      <a:pt x="280" y="1385"/>
                    </a:cubicBezTo>
                    <a:cubicBezTo>
                      <a:pt x="188" y="1361"/>
                      <a:pt x="95" y="1324"/>
                      <a:pt x="1" y="1275"/>
                    </a:cubicBezTo>
                    <a:lnTo>
                      <a:pt x="1" y="1539"/>
                    </a:lnTo>
                    <a:cubicBezTo>
                      <a:pt x="101" y="1572"/>
                      <a:pt x="196" y="1596"/>
                      <a:pt x="286" y="1612"/>
                    </a:cubicBezTo>
                    <a:cubicBezTo>
                      <a:pt x="377" y="1628"/>
                      <a:pt x="464" y="1637"/>
                      <a:pt x="547" y="1637"/>
                    </a:cubicBezTo>
                    <a:cubicBezTo>
                      <a:pt x="748" y="1637"/>
                      <a:pt x="905" y="1594"/>
                      <a:pt x="1019" y="1510"/>
                    </a:cubicBezTo>
                    <a:cubicBezTo>
                      <a:pt x="1134" y="1426"/>
                      <a:pt x="1191" y="1311"/>
                      <a:pt x="1191" y="1166"/>
                    </a:cubicBezTo>
                    <a:cubicBezTo>
                      <a:pt x="1191" y="1039"/>
                      <a:pt x="1153" y="940"/>
                      <a:pt x="1076" y="870"/>
                    </a:cubicBezTo>
                    <a:cubicBezTo>
                      <a:pt x="1000" y="799"/>
                      <a:pt x="871" y="744"/>
                      <a:pt x="689" y="705"/>
                    </a:cubicBezTo>
                    <a:lnTo>
                      <a:pt x="601" y="685"/>
                    </a:lnTo>
                    <a:cubicBezTo>
                      <a:pt x="464" y="655"/>
                      <a:pt x="373" y="622"/>
                      <a:pt x="328" y="589"/>
                    </a:cubicBezTo>
                    <a:cubicBezTo>
                      <a:pt x="282" y="555"/>
                      <a:pt x="259" y="508"/>
                      <a:pt x="259" y="449"/>
                    </a:cubicBezTo>
                    <a:cubicBezTo>
                      <a:pt x="259" y="371"/>
                      <a:pt x="291" y="312"/>
                      <a:pt x="355" y="274"/>
                    </a:cubicBezTo>
                    <a:cubicBezTo>
                      <a:pt x="418" y="235"/>
                      <a:pt x="513" y="215"/>
                      <a:pt x="640" y="215"/>
                    </a:cubicBezTo>
                    <a:cubicBezTo>
                      <a:pt x="724" y="215"/>
                      <a:pt x="805" y="224"/>
                      <a:pt x="882" y="243"/>
                    </a:cubicBezTo>
                    <a:cubicBezTo>
                      <a:pt x="960" y="261"/>
                      <a:pt x="1035" y="289"/>
                      <a:pt x="1108" y="326"/>
                    </a:cubicBezTo>
                    <a:lnTo>
                      <a:pt x="1108" y="84"/>
                    </a:lnTo>
                    <a:cubicBezTo>
                      <a:pt x="1037" y="57"/>
                      <a:pt x="960" y="36"/>
                      <a:pt x="877" y="22"/>
                    </a:cubicBezTo>
                    <a:cubicBezTo>
                      <a:pt x="793" y="8"/>
                      <a:pt x="704" y="1"/>
                      <a:pt x="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4980925" y="2051125"/>
                <a:ext cx="35775" cy="40925"/>
              </a:xfrm>
              <a:custGeom>
                <a:rect b="b" l="l" r="r" t="t"/>
                <a:pathLst>
                  <a:path extrusionOk="0" h="1637" w="1431">
                    <a:moveTo>
                      <a:pt x="715" y="218"/>
                    </a:moveTo>
                    <a:cubicBezTo>
                      <a:pt x="852" y="218"/>
                      <a:pt x="960" y="272"/>
                      <a:pt x="1040" y="380"/>
                    </a:cubicBezTo>
                    <a:cubicBezTo>
                      <a:pt x="1119" y="488"/>
                      <a:pt x="1159" y="634"/>
                      <a:pt x="1159" y="819"/>
                    </a:cubicBezTo>
                    <a:cubicBezTo>
                      <a:pt x="1159" y="1004"/>
                      <a:pt x="1119" y="1151"/>
                      <a:pt x="1040" y="1258"/>
                    </a:cubicBezTo>
                    <a:cubicBezTo>
                      <a:pt x="960" y="1366"/>
                      <a:pt x="852" y="1420"/>
                      <a:pt x="715" y="1420"/>
                    </a:cubicBezTo>
                    <a:cubicBezTo>
                      <a:pt x="577" y="1420"/>
                      <a:pt x="469" y="1366"/>
                      <a:pt x="389" y="1259"/>
                    </a:cubicBezTo>
                    <a:cubicBezTo>
                      <a:pt x="310" y="1152"/>
                      <a:pt x="270" y="1005"/>
                      <a:pt x="270" y="819"/>
                    </a:cubicBezTo>
                    <a:cubicBezTo>
                      <a:pt x="270" y="632"/>
                      <a:pt x="310" y="486"/>
                      <a:pt x="390" y="379"/>
                    </a:cubicBezTo>
                    <a:cubicBezTo>
                      <a:pt x="470" y="271"/>
                      <a:pt x="578" y="218"/>
                      <a:pt x="715" y="218"/>
                    </a:cubicBezTo>
                    <a:close/>
                    <a:moveTo>
                      <a:pt x="715" y="1"/>
                    </a:moveTo>
                    <a:cubicBezTo>
                      <a:pt x="492" y="1"/>
                      <a:pt x="317" y="73"/>
                      <a:pt x="190" y="218"/>
                    </a:cubicBezTo>
                    <a:cubicBezTo>
                      <a:pt x="64" y="363"/>
                      <a:pt x="1" y="563"/>
                      <a:pt x="1" y="819"/>
                    </a:cubicBezTo>
                    <a:cubicBezTo>
                      <a:pt x="1" y="1074"/>
                      <a:pt x="64" y="1274"/>
                      <a:pt x="190" y="1419"/>
                    </a:cubicBezTo>
                    <a:cubicBezTo>
                      <a:pt x="317" y="1564"/>
                      <a:pt x="492" y="1637"/>
                      <a:pt x="715" y="1637"/>
                    </a:cubicBezTo>
                    <a:cubicBezTo>
                      <a:pt x="938" y="1637"/>
                      <a:pt x="1113" y="1564"/>
                      <a:pt x="1240" y="1419"/>
                    </a:cubicBezTo>
                    <a:cubicBezTo>
                      <a:pt x="1367" y="1274"/>
                      <a:pt x="1430" y="1074"/>
                      <a:pt x="1430" y="819"/>
                    </a:cubicBezTo>
                    <a:cubicBezTo>
                      <a:pt x="1430" y="563"/>
                      <a:pt x="1367" y="363"/>
                      <a:pt x="1240" y="218"/>
                    </a:cubicBezTo>
                    <a:cubicBezTo>
                      <a:pt x="1113" y="73"/>
                      <a:pt x="938"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5021950" y="2051125"/>
                <a:ext cx="32650" cy="39925"/>
              </a:xfrm>
              <a:custGeom>
                <a:rect b="b" l="l" r="r" t="t"/>
                <a:pathLst>
                  <a:path extrusionOk="0" h="1597" w="1306">
                    <a:moveTo>
                      <a:pt x="762" y="1"/>
                    </a:moveTo>
                    <a:cubicBezTo>
                      <a:pt x="653" y="1"/>
                      <a:pt x="557" y="24"/>
                      <a:pt x="474" y="70"/>
                    </a:cubicBezTo>
                    <a:cubicBezTo>
                      <a:pt x="391" y="117"/>
                      <a:pt x="319" y="187"/>
                      <a:pt x="258" y="280"/>
                    </a:cubicBezTo>
                    <a:lnTo>
                      <a:pt x="258" y="38"/>
                    </a:lnTo>
                    <a:lnTo>
                      <a:pt x="1" y="38"/>
                    </a:lnTo>
                    <a:lnTo>
                      <a:pt x="1" y="1596"/>
                    </a:lnTo>
                    <a:lnTo>
                      <a:pt x="258" y="1596"/>
                    </a:lnTo>
                    <a:lnTo>
                      <a:pt x="258" y="716"/>
                    </a:lnTo>
                    <a:cubicBezTo>
                      <a:pt x="258" y="564"/>
                      <a:pt x="298" y="444"/>
                      <a:pt x="378" y="356"/>
                    </a:cubicBezTo>
                    <a:cubicBezTo>
                      <a:pt x="457" y="268"/>
                      <a:pt x="566" y="223"/>
                      <a:pt x="705" y="223"/>
                    </a:cubicBezTo>
                    <a:cubicBezTo>
                      <a:pt x="820" y="223"/>
                      <a:pt x="906" y="260"/>
                      <a:pt x="963" y="333"/>
                    </a:cubicBezTo>
                    <a:cubicBezTo>
                      <a:pt x="1021" y="407"/>
                      <a:pt x="1049" y="517"/>
                      <a:pt x="1049" y="664"/>
                    </a:cubicBezTo>
                    <a:lnTo>
                      <a:pt x="1049" y="1596"/>
                    </a:lnTo>
                    <a:lnTo>
                      <a:pt x="1305" y="1596"/>
                    </a:lnTo>
                    <a:lnTo>
                      <a:pt x="1305" y="656"/>
                    </a:lnTo>
                    <a:cubicBezTo>
                      <a:pt x="1305" y="441"/>
                      <a:pt x="1259" y="278"/>
                      <a:pt x="1168" y="167"/>
                    </a:cubicBezTo>
                    <a:cubicBezTo>
                      <a:pt x="1076" y="56"/>
                      <a:pt x="941"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4641150" y="1095525"/>
                <a:ext cx="1249575" cy="2040100"/>
              </a:xfrm>
              <a:custGeom>
                <a:rect b="b" l="l" r="r" t="t"/>
                <a:pathLst>
                  <a:path extrusionOk="0" h="81604" w="49983">
                    <a:moveTo>
                      <a:pt x="33566" y="5928"/>
                    </a:moveTo>
                    <a:lnTo>
                      <a:pt x="33681" y="5947"/>
                    </a:lnTo>
                    <a:lnTo>
                      <a:pt x="33777" y="5967"/>
                    </a:lnTo>
                    <a:lnTo>
                      <a:pt x="33854" y="6024"/>
                    </a:lnTo>
                    <a:lnTo>
                      <a:pt x="33931" y="6082"/>
                    </a:lnTo>
                    <a:lnTo>
                      <a:pt x="34008" y="6159"/>
                    </a:lnTo>
                    <a:lnTo>
                      <a:pt x="34047" y="6255"/>
                    </a:lnTo>
                    <a:lnTo>
                      <a:pt x="34085" y="6351"/>
                    </a:lnTo>
                    <a:lnTo>
                      <a:pt x="34085" y="6448"/>
                    </a:lnTo>
                    <a:lnTo>
                      <a:pt x="34085" y="6563"/>
                    </a:lnTo>
                    <a:lnTo>
                      <a:pt x="34047" y="6659"/>
                    </a:lnTo>
                    <a:lnTo>
                      <a:pt x="34008" y="6756"/>
                    </a:lnTo>
                    <a:lnTo>
                      <a:pt x="33931" y="6833"/>
                    </a:lnTo>
                    <a:lnTo>
                      <a:pt x="33854" y="6890"/>
                    </a:lnTo>
                    <a:lnTo>
                      <a:pt x="33777" y="6948"/>
                    </a:lnTo>
                    <a:lnTo>
                      <a:pt x="33681" y="6967"/>
                    </a:lnTo>
                    <a:lnTo>
                      <a:pt x="33566" y="6987"/>
                    </a:lnTo>
                    <a:lnTo>
                      <a:pt x="16418" y="6987"/>
                    </a:lnTo>
                    <a:lnTo>
                      <a:pt x="16321" y="6967"/>
                    </a:lnTo>
                    <a:lnTo>
                      <a:pt x="16225" y="6948"/>
                    </a:lnTo>
                    <a:lnTo>
                      <a:pt x="16129" y="6890"/>
                    </a:lnTo>
                    <a:lnTo>
                      <a:pt x="16052" y="6833"/>
                    </a:lnTo>
                    <a:lnTo>
                      <a:pt x="15994" y="6756"/>
                    </a:lnTo>
                    <a:lnTo>
                      <a:pt x="15936" y="6659"/>
                    </a:lnTo>
                    <a:lnTo>
                      <a:pt x="15898" y="6563"/>
                    </a:lnTo>
                    <a:lnTo>
                      <a:pt x="15898" y="6448"/>
                    </a:lnTo>
                    <a:lnTo>
                      <a:pt x="15898" y="6351"/>
                    </a:lnTo>
                    <a:lnTo>
                      <a:pt x="15936" y="6255"/>
                    </a:lnTo>
                    <a:lnTo>
                      <a:pt x="15994" y="6159"/>
                    </a:lnTo>
                    <a:lnTo>
                      <a:pt x="16052" y="6082"/>
                    </a:lnTo>
                    <a:lnTo>
                      <a:pt x="16129" y="6024"/>
                    </a:lnTo>
                    <a:lnTo>
                      <a:pt x="16225" y="5967"/>
                    </a:lnTo>
                    <a:lnTo>
                      <a:pt x="16321" y="5947"/>
                    </a:lnTo>
                    <a:lnTo>
                      <a:pt x="16418" y="5928"/>
                    </a:lnTo>
                    <a:close/>
                    <a:moveTo>
                      <a:pt x="48539" y="10412"/>
                    </a:moveTo>
                    <a:lnTo>
                      <a:pt x="48539" y="71018"/>
                    </a:lnTo>
                    <a:lnTo>
                      <a:pt x="1771" y="71018"/>
                    </a:lnTo>
                    <a:lnTo>
                      <a:pt x="1771" y="10412"/>
                    </a:lnTo>
                    <a:close/>
                    <a:moveTo>
                      <a:pt x="25001" y="72981"/>
                    </a:moveTo>
                    <a:lnTo>
                      <a:pt x="25367" y="73000"/>
                    </a:lnTo>
                    <a:lnTo>
                      <a:pt x="25733" y="73058"/>
                    </a:lnTo>
                    <a:lnTo>
                      <a:pt x="26079" y="73154"/>
                    </a:lnTo>
                    <a:lnTo>
                      <a:pt x="26406" y="73270"/>
                    </a:lnTo>
                    <a:lnTo>
                      <a:pt x="26733" y="73424"/>
                    </a:lnTo>
                    <a:lnTo>
                      <a:pt x="27022" y="73616"/>
                    </a:lnTo>
                    <a:lnTo>
                      <a:pt x="27311" y="73828"/>
                    </a:lnTo>
                    <a:lnTo>
                      <a:pt x="27561" y="74059"/>
                    </a:lnTo>
                    <a:lnTo>
                      <a:pt x="27792" y="74309"/>
                    </a:lnTo>
                    <a:lnTo>
                      <a:pt x="28004" y="74598"/>
                    </a:lnTo>
                    <a:lnTo>
                      <a:pt x="28196" y="74886"/>
                    </a:lnTo>
                    <a:lnTo>
                      <a:pt x="28350" y="75214"/>
                    </a:lnTo>
                    <a:lnTo>
                      <a:pt x="28465" y="75541"/>
                    </a:lnTo>
                    <a:lnTo>
                      <a:pt x="28562" y="75887"/>
                    </a:lnTo>
                    <a:lnTo>
                      <a:pt x="28619" y="76253"/>
                    </a:lnTo>
                    <a:lnTo>
                      <a:pt x="28639" y="76618"/>
                    </a:lnTo>
                    <a:lnTo>
                      <a:pt x="28619" y="77003"/>
                    </a:lnTo>
                    <a:lnTo>
                      <a:pt x="28562" y="77350"/>
                    </a:lnTo>
                    <a:lnTo>
                      <a:pt x="28465" y="77715"/>
                    </a:lnTo>
                    <a:lnTo>
                      <a:pt x="28350" y="78043"/>
                    </a:lnTo>
                    <a:lnTo>
                      <a:pt x="28196" y="78351"/>
                    </a:lnTo>
                    <a:lnTo>
                      <a:pt x="28004" y="78659"/>
                    </a:lnTo>
                    <a:lnTo>
                      <a:pt x="27792" y="78947"/>
                    </a:lnTo>
                    <a:lnTo>
                      <a:pt x="27561" y="79197"/>
                    </a:lnTo>
                    <a:lnTo>
                      <a:pt x="27311" y="79428"/>
                    </a:lnTo>
                    <a:lnTo>
                      <a:pt x="27022" y="79640"/>
                    </a:lnTo>
                    <a:lnTo>
                      <a:pt x="26733" y="79813"/>
                    </a:lnTo>
                    <a:lnTo>
                      <a:pt x="26406" y="79967"/>
                    </a:lnTo>
                    <a:lnTo>
                      <a:pt x="26079" y="80102"/>
                    </a:lnTo>
                    <a:lnTo>
                      <a:pt x="25733" y="80179"/>
                    </a:lnTo>
                    <a:lnTo>
                      <a:pt x="25367" y="80237"/>
                    </a:lnTo>
                    <a:lnTo>
                      <a:pt x="25001" y="80256"/>
                    </a:lnTo>
                    <a:lnTo>
                      <a:pt x="24616" y="80237"/>
                    </a:lnTo>
                    <a:lnTo>
                      <a:pt x="24270" y="80179"/>
                    </a:lnTo>
                    <a:lnTo>
                      <a:pt x="23904" y="80102"/>
                    </a:lnTo>
                    <a:lnTo>
                      <a:pt x="23577" y="79967"/>
                    </a:lnTo>
                    <a:lnTo>
                      <a:pt x="23269" y="79813"/>
                    </a:lnTo>
                    <a:lnTo>
                      <a:pt x="22961" y="79640"/>
                    </a:lnTo>
                    <a:lnTo>
                      <a:pt x="22692" y="79428"/>
                    </a:lnTo>
                    <a:lnTo>
                      <a:pt x="22422" y="79197"/>
                    </a:lnTo>
                    <a:lnTo>
                      <a:pt x="22191" y="78947"/>
                    </a:lnTo>
                    <a:lnTo>
                      <a:pt x="21980" y="78659"/>
                    </a:lnTo>
                    <a:lnTo>
                      <a:pt x="21806" y="78351"/>
                    </a:lnTo>
                    <a:lnTo>
                      <a:pt x="21652" y="78043"/>
                    </a:lnTo>
                    <a:lnTo>
                      <a:pt x="21518" y="77715"/>
                    </a:lnTo>
                    <a:lnTo>
                      <a:pt x="21441" y="77350"/>
                    </a:lnTo>
                    <a:lnTo>
                      <a:pt x="21383" y="77003"/>
                    </a:lnTo>
                    <a:lnTo>
                      <a:pt x="21364" y="76618"/>
                    </a:lnTo>
                    <a:lnTo>
                      <a:pt x="21383" y="76253"/>
                    </a:lnTo>
                    <a:lnTo>
                      <a:pt x="21441" y="75887"/>
                    </a:lnTo>
                    <a:lnTo>
                      <a:pt x="21518" y="75541"/>
                    </a:lnTo>
                    <a:lnTo>
                      <a:pt x="21652" y="75214"/>
                    </a:lnTo>
                    <a:lnTo>
                      <a:pt x="21806" y="74886"/>
                    </a:lnTo>
                    <a:lnTo>
                      <a:pt x="21980" y="74598"/>
                    </a:lnTo>
                    <a:lnTo>
                      <a:pt x="22191" y="74309"/>
                    </a:lnTo>
                    <a:lnTo>
                      <a:pt x="22422" y="74059"/>
                    </a:lnTo>
                    <a:lnTo>
                      <a:pt x="22692" y="73828"/>
                    </a:lnTo>
                    <a:lnTo>
                      <a:pt x="22961" y="73616"/>
                    </a:lnTo>
                    <a:lnTo>
                      <a:pt x="23269" y="73424"/>
                    </a:lnTo>
                    <a:lnTo>
                      <a:pt x="23577" y="73270"/>
                    </a:lnTo>
                    <a:lnTo>
                      <a:pt x="23904" y="73154"/>
                    </a:lnTo>
                    <a:lnTo>
                      <a:pt x="24270" y="73058"/>
                    </a:lnTo>
                    <a:lnTo>
                      <a:pt x="24616" y="73000"/>
                    </a:lnTo>
                    <a:lnTo>
                      <a:pt x="25001" y="72981"/>
                    </a:lnTo>
                    <a:close/>
                    <a:moveTo>
                      <a:pt x="5216" y="0"/>
                    </a:moveTo>
                    <a:lnTo>
                      <a:pt x="4928" y="20"/>
                    </a:lnTo>
                    <a:lnTo>
                      <a:pt x="4658" y="58"/>
                    </a:lnTo>
                    <a:lnTo>
                      <a:pt x="4389" y="116"/>
                    </a:lnTo>
                    <a:lnTo>
                      <a:pt x="4119" y="174"/>
                    </a:lnTo>
                    <a:lnTo>
                      <a:pt x="3869" y="250"/>
                    </a:lnTo>
                    <a:lnTo>
                      <a:pt x="3600" y="327"/>
                    </a:lnTo>
                    <a:lnTo>
                      <a:pt x="3350" y="424"/>
                    </a:lnTo>
                    <a:lnTo>
                      <a:pt x="3119" y="539"/>
                    </a:lnTo>
                    <a:lnTo>
                      <a:pt x="2888" y="655"/>
                    </a:lnTo>
                    <a:lnTo>
                      <a:pt x="2657" y="789"/>
                    </a:lnTo>
                    <a:lnTo>
                      <a:pt x="2426" y="924"/>
                    </a:lnTo>
                    <a:lnTo>
                      <a:pt x="2214" y="1078"/>
                    </a:lnTo>
                    <a:lnTo>
                      <a:pt x="2002" y="1251"/>
                    </a:lnTo>
                    <a:lnTo>
                      <a:pt x="1810" y="1425"/>
                    </a:lnTo>
                    <a:lnTo>
                      <a:pt x="1617" y="1598"/>
                    </a:lnTo>
                    <a:lnTo>
                      <a:pt x="1425" y="1790"/>
                    </a:lnTo>
                    <a:lnTo>
                      <a:pt x="1252" y="2002"/>
                    </a:lnTo>
                    <a:lnTo>
                      <a:pt x="1098" y="2194"/>
                    </a:lnTo>
                    <a:lnTo>
                      <a:pt x="944" y="2425"/>
                    </a:lnTo>
                    <a:lnTo>
                      <a:pt x="809" y="2637"/>
                    </a:lnTo>
                    <a:lnTo>
                      <a:pt x="674" y="2868"/>
                    </a:lnTo>
                    <a:lnTo>
                      <a:pt x="540" y="3099"/>
                    </a:lnTo>
                    <a:lnTo>
                      <a:pt x="443" y="3349"/>
                    </a:lnTo>
                    <a:lnTo>
                      <a:pt x="347" y="3599"/>
                    </a:lnTo>
                    <a:lnTo>
                      <a:pt x="251" y="3849"/>
                    </a:lnTo>
                    <a:lnTo>
                      <a:pt x="174" y="4119"/>
                    </a:lnTo>
                    <a:lnTo>
                      <a:pt x="116" y="4388"/>
                    </a:lnTo>
                    <a:lnTo>
                      <a:pt x="78" y="4658"/>
                    </a:lnTo>
                    <a:lnTo>
                      <a:pt x="39" y="4927"/>
                    </a:lnTo>
                    <a:lnTo>
                      <a:pt x="20" y="5197"/>
                    </a:lnTo>
                    <a:lnTo>
                      <a:pt x="1" y="5485"/>
                    </a:lnTo>
                    <a:lnTo>
                      <a:pt x="1" y="76118"/>
                    </a:lnTo>
                    <a:lnTo>
                      <a:pt x="20" y="76388"/>
                    </a:lnTo>
                    <a:lnTo>
                      <a:pt x="39" y="76676"/>
                    </a:lnTo>
                    <a:lnTo>
                      <a:pt x="78" y="76946"/>
                    </a:lnTo>
                    <a:lnTo>
                      <a:pt x="116" y="77215"/>
                    </a:lnTo>
                    <a:lnTo>
                      <a:pt x="174" y="77485"/>
                    </a:lnTo>
                    <a:lnTo>
                      <a:pt x="251" y="77754"/>
                    </a:lnTo>
                    <a:lnTo>
                      <a:pt x="347" y="78004"/>
                    </a:lnTo>
                    <a:lnTo>
                      <a:pt x="443" y="78254"/>
                    </a:lnTo>
                    <a:lnTo>
                      <a:pt x="540" y="78485"/>
                    </a:lnTo>
                    <a:lnTo>
                      <a:pt x="674" y="78736"/>
                    </a:lnTo>
                    <a:lnTo>
                      <a:pt x="809" y="78966"/>
                    </a:lnTo>
                    <a:lnTo>
                      <a:pt x="944" y="79178"/>
                    </a:lnTo>
                    <a:lnTo>
                      <a:pt x="1098" y="79390"/>
                    </a:lnTo>
                    <a:lnTo>
                      <a:pt x="1252" y="79602"/>
                    </a:lnTo>
                    <a:lnTo>
                      <a:pt x="1425" y="79813"/>
                    </a:lnTo>
                    <a:lnTo>
                      <a:pt x="1617" y="79987"/>
                    </a:lnTo>
                    <a:lnTo>
                      <a:pt x="1810" y="80179"/>
                    </a:lnTo>
                    <a:lnTo>
                      <a:pt x="2002" y="80352"/>
                    </a:lnTo>
                    <a:lnTo>
                      <a:pt x="2214" y="80506"/>
                    </a:lnTo>
                    <a:lnTo>
                      <a:pt x="2426" y="80660"/>
                    </a:lnTo>
                    <a:lnTo>
                      <a:pt x="2657" y="80814"/>
                    </a:lnTo>
                    <a:lnTo>
                      <a:pt x="2888" y="80949"/>
                    </a:lnTo>
                    <a:lnTo>
                      <a:pt x="3119" y="81064"/>
                    </a:lnTo>
                    <a:lnTo>
                      <a:pt x="3350" y="81180"/>
                    </a:lnTo>
                    <a:lnTo>
                      <a:pt x="3600" y="81276"/>
                    </a:lnTo>
                    <a:lnTo>
                      <a:pt x="3869" y="81353"/>
                    </a:lnTo>
                    <a:lnTo>
                      <a:pt x="4119" y="81430"/>
                    </a:lnTo>
                    <a:lnTo>
                      <a:pt x="4389" y="81488"/>
                    </a:lnTo>
                    <a:lnTo>
                      <a:pt x="4658" y="81545"/>
                    </a:lnTo>
                    <a:lnTo>
                      <a:pt x="4928" y="81584"/>
                    </a:lnTo>
                    <a:lnTo>
                      <a:pt x="5216" y="81603"/>
                    </a:lnTo>
                    <a:lnTo>
                      <a:pt x="44786" y="81603"/>
                    </a:lnTo>
                    <a:lnTo>
                      <a:pt x="45055" y="81584"/>
                    </a:lnTo>
                    <a:lnTo>
                      <a:pt x="45325" y="81545"/>
                    </a:lnTo>
                    <a:lnTo>
                      <a:pt x="45594" y="81488"/>
                    </a:lnTo>
                    <a:lnTo>
                      <a:pt x="45864" y="81430"/>
                    </a:lnTo>
                    <a:lnTo>
                      <a:pt x="46133" y="81353"/>
                    </a:lnTo>
                    <a:lnTo>
                      <a:pt x="46383" y="81276"/>
                    </a:lnTo>
                    <a:lnTo>
                      <a:pt x="46634" y="81180"/>
                    </a:lnTo>
                    <a:lnTo>
                      <a:pt x="46865" y="81064"/>
                    </a:lnTo>
                    <a:lnTo>
                      <a:pt x="47115" y="80949"/>
                    </a:lnTo>
                    <a:lnTo>
                      <a:pt x="47346" y="80814"/>
                    </a:lnTo>
                    <a:lnTo>
                      <a:pt x="47557" y="80660"/>
                    </a:lnTo>
                    <a:lnTo>
                      <a:pt x="47769" y="80506"/>
                    </a:lnTo>
                    <a:lnTo>
                      <a:pt x="47981" y="80352"/>
                    </a:lnTo>
                    <a:lnTo>
                      <a:pt x="48193" y="80179"/>
                    </a:lnTo>
                    <a:lnTo>
                      <a:pt x="48385" y="79987"/>
                    </a:lnTo>
                    <a:lnTo>
                      <a:pt x="48558" y="79813"/>
                    </a:lnTo>
                    <a:lnTo>
                      <a:pt x="48731" y="79602"/>
                    </a:lnTo>
                    <a:lnTo>
                      <a:pt x="48885" y="79390"/>
                    </a:lnTo>
                    <a:lnTo>
                      <a:pt x="49039" y="79178"/>
                    </a:lnTo>
                    <a:lnTo>
                      <a:pt x="49193" y="78966"/>
                    </a:lnTo>
                    <a:lnTo>
                      <a:pt x="49328" y="78736"/>
                    </a:lnTo>
                    <a:lnTo>
                      <a:pt x="49444" y="78485"/>
                    </a:lnTo>
                    <a:lnTo>
                      <a:pt x="49559" y="78254"/>
                    </a:lnTo>
                    <a:lnTo>
                      <a:pt x="49655" y="78004"/>
                    </a:lnTo>
                    <a:lnTo>
                      <a:pt x="49732" y="77754"/>
                    </a:lnTo>
                    <a:lnTo>
                      <a:pt x="49809" y="77485"/>
                    </a:lnTo>
                    <a:lnTo>
                      <a:pt x="49867" y="77215"/>
                    </a:lnTo>
                    <a:lnTo>
                      <a:pt x="49925" y="76946"/>
                    </a:lnTo>
                    <a:lnTo>
                      <a:pt x="49963" y="76676"/>
                    </a:lnTo>
                    <a:lnTo>
                      <a:pt x="49982" y="76388"/>
                    </a:lnTo>
                    <a:lnTo>
                      <a:pt x="49982" y="76118"/>
                    </a:lnTo>
                    <a:lnTo>
                      <a:pt x="49982" y="5485"/>
                    </a:lnTo>
                    <a:lnTo>
                      <a:pt x="49982" y="5197"/>
                    </a:lnTo>
                    <a:lnTo>
                      <a:pt x="49963" y="4927"/>
                    </a:lnTo>
                    <a:lnTo>
                      <a:pt x="49925" y="4658"/>
                    </a:lnTo>
                    <a:lnTo>
                      <a:pt x="49867" y="4388"/>
                    </a:lnTo>
                    <a:lnTo>
                      <a:pt x="49809" y="4119"/>
                    </a:lnTo>
                    <a:lnTo>
                      <a:pt x="49732" y="3849"/>
                    </a:lnTo>
                    <a:lnTo>
                      <a:pt x="49655" y="3599"/>
                    </a:lnTo>
                    <a:lnTo>
                      <a:pt x="49559" y="3349"/>
                    </a:lnTo>
                    <a:lnTo>
                      <a:pt x="49444" y="3099"/>
                    </a:lnTo>
                    <a:lnTo>
                      <a:pt x="49328" y="2868"/>
                    </a:lnTo>
                    <a:lnTo>
                      <a:pt x="49193" y="2637"/>
                    </a:lnTo>
                    <a:lnTo>
                      <a:pt x="49039" y="2425"/>
                    </a:lnTo>
                    <a:lnTo>
                      <a:pt x="48885" y="2194"/>
                    </a:lnTo>
                    <a:lnTo>
                      <a:pt x="48731" y="2002"/>
                    </a:lnTo>
                    <a:lnTo>
                      <a:pt x="48558" y="1790"/>
                    </a:lnTo>
                    <a:lnTo>
                      <a:pt x="48385" y="1598"/>
                    </a:lnTo>
                    <a:lnTo>
                      <a:pt x="48193" y="1425"/>
                    </a:lnTo>
                    <a:lnTo>
                      <a:pt x="47981" y="1251"/>
                    </a:lnTo>
                    <a:lnTo>
                      <a:pt x="47769" y="1078"/>
                    </a:lnTo>
                    <a:lnTo>
                      <a:pt x="47557" y="924"/>
                    </a:lnTo>
                    <a:lnTo>
                      <a:pt x="47346" y="789"/>
                    </a:lnTo>
                    <a:lnTo>
                      <a:pt x="47115" y="655"/>
                    </a:lnTo>
                    <a:lnTo>
                      <a:pt x="46865" y="539"/>
                    </a:lnTo>
                    <a:lnTo>
                      <a:pt x="46634" y="424"/>
                    </a:lnTo>
                    <a:lnTo>
                      <a:pt x="46383" y="327"/>
                    </a:lnTo>
                    <a:lnTo>
                      <a:pt x="46133" y="250"/>
                    </a:lnTo>
                    <a:lnTo>
                      <a:pt x="45864" y="174"/>
                    </a:lnTo>
                    <a:lnTo>
                      <a:pt x="45594" y="116"/>
                    </a:lnTo>
                    <a:lnTo>
                      <a:pt x="45325" y="58"/>
                    </a:lnTo>
                    <a:lnTo>
                      <a:pt x="45055" y="20"/>
                    </a:lnTo>
                    <a:lnTo>
                      <a:pt x="447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5038575" y="1243725"/>
                <a:ext cx="454725" cy="26475"/>
              </a:xfrm>
              <a:custGeom>
                <a:rect b="b" l="l" r="r" t="t"/>
                <a:pathLst>
                  <a:path extrusionOk="0" h="1059" w="18189">
                    <a:moveTo>
                      <a:pt x="521" y="0"/>
                    </a:moveTo>
                    <a:lnTo>
                      <a:pt x="424" y="19"/>
                    </a:lnTo>
                    <a:lnTo>
                      <a:pt x="328" y="39"/>
                    </a:lnTo>
                    <a:lnTo>
                      <a:pt x="232" y="96"/>
                    </a:lnTo>
                    <a:lnTo>
                      <a:pt x="155" y="154"/>
                    </a:lnTo>
                    <a:lnTo>
                      <a:pt x="97" y="231"/>
                    </a:lnTo>
                    <a:lnTo>
                      <a:pt x="39" y="327"/>
                    </a:lnTo>
                    <a:lnTo>
                      <a:pt x="1" y="423"/>
                    </a:lnTo>
                    <a:lnTo>
                      <a:pt x="1" y="520"/>
                    </a:lnTo>
                    <a:lnTo>
                      <a:pt x="1" y="635"/>
                    </a:lnTo>
                    <a:lnTo>
                      <a:pt x="39" y="731"/>
                    </a:lnTo>
                    <a:lnTo>
                      <a:pt x="97" y="828"/>
                    </a:lnTo>
                    <a:lnTo>
                      <a:pt x="155" y="905"/>
                    </a:lnTo>
                    <a:lnTo>
                      <a:pt x="232" y="962"/>
                    </a:lnTo>
                    <a:lnTo>
                      <a:pt x="328" y="1020"/>
                    </a:lnTo>
                    <a:lnTo>
                      <a:pt x="424" y="1039"/>
                    </a:lnTo>
                    <a:lnTo>
                      <a:pt x="521" y="1059"/>
                    </a:lnTo>
                    <a:lnTo>
                      <a:pt x="17669" y="1059"/>
                    </a:lnTo>
                    <a:lnTo>
                      <a:pt x="17784" y="1039"/>
                    </a:lnTo>
                    <a:lnTo>
                      <a:pt x="17880" y="1020"/>
                    </a:lnTo>
                    <a:lnTo>
                      <a:pt x="17957" y="962"/>
                    </a:lnTo>
                    <a:lnTo>
                      <a:pt x="18034" y="905"/>
                    </a:lnTo>
                    <a:lnTo>
                      <a:pt x="18111" y="828"/>
                    </a:lnTo>
                    <a:lnTo>
                      <a:pt x="18150" y="731"/>
                    </a:lnTo>
                    <a:lnTo>
                      <a:pt x="18188" y="635"/>
                    </a:lnTo>
                    <a:lnTo>
                      <a:pt x="18188" y="520"/>
                    </a:lnTo>
                    <a:lnTo>
                      <a:pt x="18188" y="423"/>
                    </a:lnTo>
                    <a:lnTo>
                      <a:pt x="18150" y="327"/>
                    </a:lnTo>
                    <a:lnTo>
                      <a:pt x="18111" y="231"/>
                    </a:lnTo>
                    <a:lnTo>
                      <a:pt x="18034" y="154"/>
                    </a:lnTo>
                    <a:lnTo>
                      <a:pt x="17957" y="96"/>
                    </a:lnTo>
                    <a:lnTo>
                      <a:pt x="17880" y="39"/>
                    </a:lnTo>
                    <a:lnTo>
                      <a:pt x="17784" y="19"/>
                    </a:lnTo>
                    <a:lnTo>
                      <a:pt x="176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4898575" y="2301750"/>
                <a:ext cx="13975" cy="48625"/>
              </a:xfrm>
              <a:custGeom>
                <a:rect b="b" l="l" r="r" t="t"/>
                <a:pathLst>
                  <a:path extrusionOk="0" h="1945" w="559">
                    <a:moveTo>
                      <a:pt x="289" y="1"/>
                    </a:moveTo>
                    <a:lnTo>
                      <a:pt x="0" y="1945"/>
                    </a:lnTo>
                    <a:lnTo>
                      <a:pt x="558" y="1945"/>
                    </a:lnTo>
                    <a:lnTo>
                      <a:pt x="28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5681400" y="2290225"/>
                <a:ext cx="21675" cy="89500"/>
              </a:xfrm>
              <a:custGeom>
                <a:rect b="b" l="l" r="r" t="t"/>
                <a:pathLst>
                  <a:path extrusionOk="0" h="3580" w="867">
                    <a:moveTo>
                      <a:pt x="347" y="0"/>
                    </a:moveTo>
                    <a:lnTo>
                      <a:pt x="251" y="19"/>
                    </a:lnTo>
                    <a:lnTo>
                      <a:pt x="193" y="58"/>
                    </a:lnTo>
                    <a:lnTo>
                      <a:pt x="116" y="115"/>
                    </a:lnTo>
                    <a:lnTo>
                      <a:pt x="58" y="192"/>
                    </a:lnTo>
                    <a:lnTo>
                      <a:pt x="20" y="250"/>
                    </a:lnTo>
                    <a:lnTo>
                      <a:pt x="0" y="346"/>
                    </a:lnTo>
                    <a:lnTo>
                      <a:pt x="0" y="423"/>
                    </a:lnTo>
                    <a:lnTo>
                      <a:pt x="0" y="3137"/>
                    </a:lnTo>
                    <a:lnTo>
                      <a:pt x="0" y="3233"/>
                    </a:lnTo>
                    <a:lnTo>
                      <a:pt x="20" y="3310"/>
                    </a:lnTo>
                    <a:lnTo>
                      <a:pt x="58" y="3387"/>
                    </a:lnTo>
                    <a:lnTo>
                      <a:pt x="116" y="3445"/>
                    </a:lnTo>
                    <a:lnTo>
                      <a:pt x="193" y="3503"/>
                    </a:lnTo>
                    <a:lnTo>
                      <a:pt x="251" y="3541"/>
                    </a:lnTo>
                    <a:lnTo>
                      <a:pt x="347" y="3561"/>
                    </a:lnTo>
                    <a:lnTo>
                      <a:pt x="424" y="3580"/>
                    </a:lnTo>
                    <a:lnTo>
                      <a:pt x="520" y="3561"/>
                    </a:lnTo>
                    <a:lnTo>
                      <a:pt x="597" y="3541"/>
                    </a:lnTo>
                    <a:lnTo>
                      <a:pt x="655" y="3503"/>
                    </a:lnTo>
                    <a:lnTo>
                      <a:pt x="732" y="3445"/>
                    </a:lnTo>
                    <a:lnTo>
                      <a:pt x="790" y="3387"/>
                    </a:lnTo>
                    <a:lnTo>
                      <a:pt x="828" y="3310"/>
                    </a:lnTo>
                    <a:lnTo>
                      <a:pt x="847" y="3233"/>
                    </a:lnTo>
                    <a:lnTo>
                      <a:pt x="867" y="3137"/>
                    </a:lnTo>
                    <a:lnTo>
                      <a:pt x="867" y="423"/>
                    </a:lnTo>
                    <a:lnTo>
                      <a:pt x="847" y="346"/>
                    </a:lnTo>
                    <a:lnTo>
                      <a:pt x="828" y="250"/>
                    </a:lnTo>
                    <a:lnTo>
                      <a:pt x="790" y="192"/>
                    </a:lnTo>
                    <a:lnTo>
                      <a:pt x="732" y="115"/>
                    </a:lnTo>
                    <a:lnTo>
                      <a:pt x="655" y="58"/>
                    </a:lnTo>
                    <a:lnTo>
                      <a:pt x="597" y="19"/>
                    </a:lnTo>
                    <a:lnTo>
                      <a:pt x="52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4828325" y="2292150"/>
                <a:ext cx="22150" cy="39950"/>
              </a:xfrm>
              <a:custGeom>
                <a:rect b="b" l="l" r="r" t="t"/>
                <a:pathLst>
                  <a:path extrusionOk="0" h="1598" w="886">
                    <a:moveTo>
                      <a:pt x="0" y="0"/>
                    </a:moveTo>
                    <a:lnTo>
                      <a:pt x="0" y="1597"/>
                    </a:lnTo>
                    <a:lnTo>
                      <a:pt x="462" y="1597"/>
                    </a:lnTo>
                    <a:lnTo>
                      <a:pt x="539" y="1578"/>
                    </a:lnTo>
                    <a:lnTo>
                      <a:pt x="616" y="1559"/>
                    </a:lnTo>
                    <a:lnTo>
                      <a:pt x="693" y="1520"/>
                    </a:lnTo>
                    <a:lnTo>
                      <a:pt x="770" y="1463"/>
                    </a:lnTo>
                    <a:lnTo>
                      <a:pt x="828" y="1405"/>
                    </a:lnTo>
                    <a:lnTo>
                      <a:pt x="867" y="1328"/>
                    </a:lnTo>
                    <a:lnTo>
                      <a:pt x="886" y="1251"/>
                    </a:lnTo>
                    <a:lnTo>
                      <a:pt x="886" y="1155"/>
                    </a:lnTo>
                    <a:lnTo>
                      <a:pt x="886" y="443"/>
                    </a:lnTo>
                    <a:lnTo>
                      <a:pt x="886" y="346"/>
                    </a:lnTo>
                    <a:lnTo>
                      <a:pt x="867" y="269"/>
                    </a:lnTo>
                    <a:lnTo>
                      <a:pt x="828" y="192"/>
                    </a:lnTo>
                    <a:lnTo>
                      <a:pt x="770" y="115"/>
                    </a:lnTo>
                    <a:lnTo>
                      <a:pt x="713" y="77"/>
                    </a:lnTo>
                    <a:lnTo>
                      <a:pt x="636" y="38"/>
                    </a:lnTo>
                    <a:lnTo>
                      <a:pt x="559" y="19"/>
                    </a:lnTo>
                    <a:lnTo>
                      <a:pt x="46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5605850" y="2290225"/>
                <a:ext cx="21675" cy="89500"/>
              </a:xfrm>
              <a:custGeom>
                <a:rect b="b" l="l" r="r" t="t"/>
                <a:pathLst>
                  <a:path extrusionOk="0" h="3580" w="867">
                    <a:moveTo>
                      <a:pt x="347" y="0"/>
                    </a:moveTo>
                    <a:lnTo>
                      <a:pt x="270" y="19"/>
                    </a:lnTo>
                    <a:lnTo>
                      <a:pt x="193" y="58"/>
                    </a:lnTo>
                    <a:lnTo>
                      <a:pt x="116" y="115"/>
                    </a:lnTo>
                    <a:lnTo>
                      <a:pt x="59" y="192"/>
                    </a:lnTo>
                    <a:lnTo>
                      <a:pt x="20" y="250"/>
                    </a:lnTo>
                    <a:lnTo>
                      <a:pt x="1" y="346"/>
                    </a:lnTo>
                    <a:lnTo>
                      <a:pt x="1" y="423"/>
                    </a:lnTo>
                    <a:lnTo>
                      <a:pt x="1" y="3137"/>
                    </a:lnTo>
                    <a:lnTo>
                      <a:pt x="1" y="3233"/>
                    </a:lnTo>
                    <a:lnTo>
                      <a:pt x="20" y="3310"/>
                    </a:lnTo>
                    <a:lnTo>
                      <a:pt x="59" y="3387"/>
                    </a:lnTo>
                    <a:lnTo>
                      <a:pt x="116" y="3445"/>
                    </a:lnTo>
                    <a:lnTo>
                      <a:pt x="193" y="3503"/>
                    </a:lnTo>
                    <a:lnTo>
                      <a:pt x="270" y="3541"/>
                    </a:lnTo>
                    <a:lnTo>
                      <a:pt x="347" y="3561"/>
                    </a:lnTo>
                    <a:lnTo>
                      <a:pt x="424" y="3580"/>
                    </a:lnTo>
                    <a:lnTo>
                      <a:pt x="520" y="3561"/>
                    </a:lnTo>
                    <a:lnTo>
                      <a:pt x="597" y="3541"/>
                    </a:lnTo>
                    <a:lnTo>
                      <a:pt x="655" y="3503"/>
                    </a:lnTo>
                    <a:lnTo>
                      <a:pt x="732" y="3445"/>
                    </a:lnTo>
                    <a:lnTo>
                      <a:pt x="790" y="3387"/>
                    </a:lnTo>
                    <a:lnTo>
                      <a:pt x="828" y="3310"/>
                    </a:lnTo>
                    <a:lnTo>
                      <a:pt x="848" y="3233"/>
                    </a:lnTo>
                    <a:lnTo>
                      <a:pt x="867" y="3137"/>
                    </a:lnTo>
                    <a:lnTo>
                      <a:pt x="867" y="423"/>
                    </a:lnTo>
                    <a:lnTo>
                      <a:pt x="848" y="346"/>
                    </a:lnTo>
                    <a:lnTo>
                      <a:pt x="828" y="250"/>
                    </a:lnTo>
                    <a:lnTo>
                      <a:pt x="790" y="192"/>
                    </a:lnTo>
                    <a:lnTo>
                      <a:pt x="732" y="115"/>
                    </a:lnTo>
                    <a:lnTo>
                      <a:pt x="655" y="58"/>
                    </a:lnTo>
                    <a:lnTo>
                      <a:pt x="597" y="19"/>
                    </a:lnTo>
                    <a:lnTo>
                      <a:pt x="52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4685425" y="1355825"/>
                <a:ext cx="1169200" cy="1515150"/>
              </a:xfrm>
              <a:custGeom>
                <a:rect b="b" l="l" r="r" t="t"/>
                <a:pathLst>
                  <a:path extrusionOk="0" h="60606" w="46768">
                    <a:moveTo>
                      <a:pt x="43130" y="2579"/>
                    </a:moveTo>
                    <a:lnTo>
                      <a:pt x="43342" y="2618"/>
                    </a:lnTo>
                    <a:lnTo>
                      <a:pt x="43573" y="2676"/>
                    </a:lnTo>
                    <a:lnTo>
                      <a:pt x="43766" y="2753"/>
                    </a:lnTo>
                    <a:lnTo>
                      <a:pt x="43958" y="2849"/>
                    </a:lnTo>
                    <a:lnTo>
                      <a:pt x="44151" y="2945"/>
                    </a:lnTo>
                    <a:lnTo>
                      <a:pt x="44324" y="3080"/>
                    </a:lnTo>
                    <a:lnTo>
                      <a:pt x="44478" y="3214"/>
                    </a:lnTo>
                    <a:lnTo>
                      <a:pt x="44612" y="3388"/>
                    </a:lnTo>
                    <a:lnTo>
                      <a:pt x="44747" y="3561"/>
                    </a:lnTo>
                    <a:lnTo>
                      <a:pt x="44863" y="3734"/>
                    </a:lnTo>
                    <a:lnTo>
                      <a:pt x="44959" y="3927"/>
                    </a:lnTo>
                    <a:lnTo>
                      <a:pt x="45036" y="4138"/>
                    </a:lnTo>
                    <a:lnTo>
                      <a:pt x="45094" y="4350"/>
                    </a:lnTo>
                    <a:lnTo>
                      <a:pt x="45113" y="4581"/>
                    </a:lnTo>
                    <a:lnTo>
                      <a:pt x="45132" y="4793"/>
                    </a:lnTo>
                    <a:lnTo>
                      <a:pt x="45132" y="29312"/>
                    </a:lnTo>
                    <a:lnTo>
                      <a:pt x="45113" y="29543"/>
                    </a:lnTo>
                    <a:lnTo>
                      <a:pt x="45094" y="29774"/>
                    </a:lnTo>
                    <a:lnTo>
                      <a:pt x="45036" y="29986"/>
                    </a:lnTo>
                    <a:lnTo>
                      <a:pt x="44959" y="30178"/>
                    </a:lnTo>
                    <a:lnTo>
                      <a:pt x="44863" y="30370"/>
                    </a:lnTo>
                    <a:lnTo>
                      <a:pt x="44747" y="30563"/>
                    </a:lnTo>
                    <a:lnTo>
                      <a:pt x="44612" y="30736"/>
                    </a:lnTo>
                    <a:lnTo>
                      <a:pt x="44478" y="30890"/>
                    </a:lnTo>
                    <a:lnTo>
                      <a:pt x="44324" y="31044"/>
                    </a:lnTo>
                    <a:lnTo>
                      <a:pt x="44151" y="31160"/>
                    </a:lnTo>
                    <a:lnTo>
                      <a:pt x="43958" y="31275"/>
                    </a:lnTo>
                    <a:lnTo>
                      <a:pt x="43766" y="31371"/>
                    </a:lnTo>
                    <a:lnTo>
                      <a:pt x="43573" y="31448"/>
                    </a:lnTo>
                    <a:lnTo>
                      <a:pt x="43342" y="31506"/>
                    </a:lnTo>
                    <a:lnTo>
                      <a:pt x="43130" y="31525"/>
                    </a:lnTo>
                    <a:lnTo>
                      <a:pt x="42900" y="31544"/>
                    </a:lnTo>
                    <a:lnTo>
                      <a:pt x="3542" y="31544"/>
                    </a:lnTo>
                    <a:lnTo>
                      <a:pt x="3311" y="31525"/>
                    </a:lnTo>
                    <a:lnTo>
                      <a:pt x="3099" y="31506"/>
                    </a:lnTo>
                    <a:lnTo>
                      <a:pt x="2887" y="31448"/>
                    </a:lnTo>
                    <a:lnTo>
                      <a:pt x="2676" y="31371"/>
                    </a:lnTo>
                    <a:lnTo>
                      <a:pt x="2483" y="31275"/>
                    </a:lnTo>
                    <a:lnTo>
                      <a:pt x="2291" y="31160"/>
                    </a:lnTo>
                    <a:lnTo>
                      <a:pt x="2137" y="31044"/>
                    </a:lnTo>
                    <a:lnTo>
                      <a:pt x="1964" y="30890"/>
                    </a:lnTo>
                    <a:lnTo>
                      <a:pt x="1829" y="30736"/>
                    </a:lnTo>
                    <a:lnTo>
                      <a:pt x="1694" y="30563"/>
                    </a:lnTo>
                    <a:lnTo>
                      <a:pt x="1579" y="30370"/>
                    </a:lnTo>
                    <a:lnTo>
                      <a:pt x="1502" y="30178"/>
                    </a:lnTo>
                    <a:lnTo>
                      <a:pt x="1425" y="29986"/>
                    </a:lnTo>
                    <a:lnTo>
                      <a:pt x="1367" y="29774"/>
                    </a:lnTo>
                    <a:lnTo>
                      <a:pt x="1328" y="29543"/>
                    </a:lnTo>
                    <a:lnTo>
                      <a:pt x="1309" y="29312"/>
                    </a:lnTo>
                    <a:lnTo>
                      <a:pt x="1309" y="4793"/>
                    </a:lnTo>
                    <a:lnTo>
                      <a:pt x="1328" y="4581"/>
                    </a:lnTo>
                    <a:lnTo>
                      <a:pt x="1367" y="4350"/>
                    </a:lnTo>
                    <a:lnTo>
                      <a:pt x="1425" y="4138"/>
                    </a:lnTo>
                    <a:lnTo>
                      <a:pt x="1502" y="3927"/>
                    </a:lnTo>
                    <a:lnTo>
                      <a:pt x="1579" y="3734"/>
                    </a:lnTo>
                    <a:lnTo>
                      <a:pt x="1694" y="3561"/>
                    </a:lnTo>
                    <a:lnTo>
                      <a:pt x="1829" y="3388"/>
                    </a:lnTo>
                    <a:lnTo>
                      <a:pt x="1964" y="3214"/>
                    </a:lnTo>
                    <a:lnTo>
                      <a:pt x="2137" y="3080"/>
                    </a:lnTo>
                    <a:lnTo>
                      <a:pt x="2291" y="2945"/>
                    </a:lnTo>
                    <a:lnTo>
                      <a:pt x="2483" y="2849"/>
                    </a:lnTo>
                    <a:lnTo>
                      <a:pt x="2676" y="2753"/>
                    </a:lnTo>
                    <a:lnTo>
                      <a:pt x="2887" y="2676"/>
                    </a:lnTo>
                    <a:lnTo>
                      <a:pt x="3099" y="2618"/>
                    </a:lnTo>
                    <a:lnTo>
                      <a:pt x="3311" y="2579"/>
                    </a:lnTo>
                    <a:close/>
                    <a:moveTo>
                      <a:pt x="27445" y="38800"/>
                    </a:moveTo>
                    <a:lnTo>
                      <a:pt x="27445" y="39551"/>
                    </a:lnTo>
                    <a:lnTo>
                      <a:pt x="26694" y="39551"/>
                    </a:lnTo>
                    <a:lnTo>
                      <a:pt x="26694" y="38800"/>
                    </a:lnTo>
                    <a:close/>
                    <a:moveTo>
                      <a:pt x="34393" y="36683"/>
                    </a:moveTo>
                    <a:lnTo>
                      <a:pt x="34508" y="36702"/>
                    </a:lnTo>
                    <a:lnTo>
                      <a:pt x="34624" y="36741"/>
                    </a:lnTo>
                    <a:lnTo>
                      <a:pt x="34720" y="36779"/>
                    </a:lnTo>
                    <a:lnTo>
                      <a:pt x="34836" y="36837"/>
                    </a:lnTo>
                    <a:lnTo>
                      <a:pt x="34932" y="36895"/>
                    </a:lnTo>
                    <a:lnTo>
                      <a:pt x="35028" y="36972"/>
                    </a:lnTo>
                    <a:lnTo>
                      <a:pt x="35105" y="37049"/>
                    </a:lnTo>
                    <a:lnTo>
                      <a:pt x="35259" y="37241"/>
                    </a:lnTo>
                    <a:lnTo>
                      <a:pt x="35374" y="37453"/>
                    </a:lnTo>
                    <a:lnTo>
                      <a:pt x="35432" y="37684"/>
                    </a:lnTo>
                    <a:lnTo>
                      <a:pt x="35451" y="37915"/>
                    </a:lnTo>
                    <a:lnTo>
                      <a:pt x="35451" y="38165"/>
                    </a:lnTo>
                    <a:lnTo>
                      <a:pt x="35394" y="38415"/>
                    </a:lnTo>
                    <a:lnTo>
                      <a:pt x="35336" y="38665"/>
                    </a:lnTo>
                    <a:lnTo>
                      <a:pt x="35240" y="38896"/>
                    </a:lnTo>
                    <a:lnTo>
                      <a:pt x="35143" y="39050"/>
                    </a:lnTo>
                    <a:lnTo>
                      <a:pt x="35028" y="39243"/>
                    </a:lnTo>
                    <a:lnTo>
                      <a:pt x="34662" y="39801"/>
                    </a:lnTo>
                    <a:lnTo>
                      <a:pt x="34297" y="40340"/>
                    </a:lnTo>
                    <a:lnTo>
                      <a:pt x="34162" y="40532"/>
                    </a:lnTo>
                    <a:lnTo>
                      <a:pt x="33969" y="40860"/>
                    </a:lnTo>
                    <a:lnTo>
                      <a:pt x="33931" y="40917"/>
                    </a:lnTo>
                    <a:lnTo>
                      <a:pt x="35394" y="40917"/>
                    </a:lnTo>
                    <a:lnTo>
                      <a:pt x="35394" y="41649"/>
                    </a:lnTo>
                    <a:lnTo>
                      <a:pt x="33026" y="41649"/>
                    </a:lnTo>
                    <a:lnTo>
                      <a:pt x="33026" y="40975"/>
                    </a:lnTo>
                    <a:lnTo>
                      <a:pt x="33065" y="40898"/>
                    </a:lnTo>
                    <a:lnTo>
                      <a:pt x="33180" y="40706"/>
                    </a:lnTo>
                    <a:lnTo>
                      <a:pt x="33354" y="40436"/>
                    </a:lnTo>
                    <a:lnTo>
                      <a:pt x="33546" y="40167"/>
                    </a:lnTo>
                    <a:lnTo>
                      <a:pt x="34085" y="39416"/>
                    </a:lnTo>
                    <a:lnTo>
                      <a:pt x="34239" y="39185"/>
                    </a:lnTo>
                    <a:lnTo>
                      <a:pt x="34393" y="38954"/>
                    </a:lnTo>
                    <a:lnTo>
                      <a:pt x="34508" y="38742"/>
                    </a:lnTo>
                    <a:lnTo>
                      <a:pt x="34605" y="38531"/>
                    </a:lnTo>
                    <a:lnTo>
                      <a:pt x="34662" y="38377"/>
                    </a:lnTo>
                    <a:lnTo>
                      <a:pt x="34701" y="38223"/>
                    </a:lnTo>
                    <a:lnTo>
                      <a:pt x="34720" y="38088"/>
                    </a:lnTo>
                    <a:lnTo>
                      <a:pt x="34739" y="37934"/>
                    </a:lnTo>
                    <a:lnTo>
                      <a:pt x="34720" y="37838"/>
                    </a:lnTo>
                    <a:lnTo>
                      <a:pt x="34701" y="37722"/>
                    </a:lnTo>
                    <a:lnTo>
                      <a:pt x="34662" y="37645"/>
                    </a:lnTo>
                    <a:lnTo>
                      <a:pt x="34605" y="37549"/>
                    </a:lnTo>
                    <a:lnTo>
                      <a:pt x="34528" y="37472"/>
                    </a:lnTo>
                    <a:lnTo>
                      <a:pt x="34451" y="37434"/>
                    </a:lnTo>
                    <a:lnTo>
                      <a:pt x="34354" y="37395"/>
                    </a:lnTo>
                    <a:lnTo>
                      <a:pt x="34181" y="37395"/>
                    </a:lnTo>
                    <a:lnTo>
                      <a:pt x="34104" y="37415"/>
                    </a:lnTo>
                    <a:lnTo>
                      <a:pt x="34046" y="37434"/>
                    </a:lnTo>
                    <a:lnTo>
                      <a:pt x="33989" y="37472"/>
                    </a:lnTo>
                    <a:lnTo>
                      <a:pt x="33931" y="37530"/>
                    </a:lnTo>
                    <a:lnTo>
                      <a:pt x="33892" y="37588"/>
                    </a:lnTo>
                    <a:lnTo>
                      <a:pt x="33815" y="37742"/>
                    </a:lnTo>
                    <a:lnTo>
                      <a:pt x="33777" y="37876"/>
                    </a:lnTo>
                    <a:lnTo>
                      <a:pt x="33758" y="38030"/>
                    </a:lnTo>
                    <a:lnTo>
                      <a:pt x="33758" y="38223"/>
                    </a:lnTo>
                    <a:lnTo>
                      <a:pt x="33026" y="38223"/>
                    </a:lnTo>
                    <a:lnTo>
                      <a:pt x="33026" y="38088"/>
                    </a:lnTo>
                    <a:lnTo>
                      <a:pt x="33026" y="37915"/>
                    </a:lnTo>
                    <a:lnTo>
                      <a:pt x="33046" y="37761"/>
                    </a:lnTo>
                    <a:lnTo>
                      <a:pt x="33084" y="37607"/>
                    </a:lnTo>
                    <a:lnTo>
                      <a:pt x="33123" y="37472"/>
                    </a:lnTo>
                    <a:lnTo>
                      <a:pt x="33180" y="37338"/>
                    </a:lnTo>
                    <a:lnTo>
                      <a:pt x="33238" y="37222"/>
                    </a:lnTo>
                    <a:lnTo>
                      <a:pt x="33315" y="37107"/>
                    </a:lnTo>
                    <a:lnTo>
                      <a:pt x="33411" y="37010"/>
                    </a:lnTo>
                    <a:lnTo>
                      <a:pt x="33488" y="36933"/>
                    </a:lnTo>
                    <a:lnTo>
                      <a:pt x="33585" y="36876"/>
                    </a:lnTo>
                    <a:lnTo>
                      <a:pt x="33681" y="36818"/>
                    </a:lnTo>
                    <a:lnTo>
                      <a:pt x="33796" y="36760"/>
                    </a:lnTo>
                    <a:lnTo>
                      <a:pt x="33892" y="36741"/>
                    </a:lnTo>
                    <a:lnTo>
                      <a:pt x="34027" y="36702"/>
                    </a:lnTo>
                    <a:lnTo>
                      <a:pt x="34277" y="36683"/>
                    </a:lnTo>
                    <a:close/>
                    <a:moveTo>
                      <a:pt x="6159" y="36702"/>
                    </a:moveTo>
                    <a:lnTo>
                      <a:pt x="6409" y="36722"/>
                    </a:lnTo>
                    <a:lnTo>
                      <a:pt x="6544" y="36741"/>
                    </a:lnTo>
                    <a:lnTo>
                      <a:pt x="6640" y="36779"/>
                    </a:lnTo>
                    <a:lnTo>
                      <a:pt x="6756" y="36837"/>
                    </a:lnTo>
                    <a:lnTo>
                      <a:pt x="6852" y="36895"/>
                    </a:lnTo>
                    <a:lnTo>
                      <a:pt x="6948" y="36953"/>
                    </a:lnTo>
                    <a:lnTo>
                      <a:pt x="7025" y="37030"/>
                    </a:lnTo>
                    <a:lnTo>
                      <a:pt x="7160" y="37222"/>
                    </a:lnTo>
                    <a:lnTo>
                      <a:pt x="7256" y="37415"/>
                    </a:lnTo>
                    <a:lnTo>
                      <a:pt x="7314" y="37626"/>
                    </a:lnTo>
                    <a:lnTo>
                      <a:pt x="7333" y="37876"/>
                    </a:lnTo>
                    <a:lnTo>
                      <a:pt x="7333" y="38608"/>
                    </a:lnTo>
                    <a:lnTo>
                      <a:pt x="7314" y="38839"/>
                    </a:lnTo>
                    <a:lnTo>
                      <a:pt x="7237" y="39050"/>
                    </a:lnTo>
                    <a:lnTo>
                      <a:pt x="7198" y="39166"/>
                    </a:lnTo>
                    <a:lnTo>
                      <a:pt x="7141" y="39262"/>
                    </a:lnTo>
                    <a:lnTo>
                      <a:pt x="6987" y="39435"/>
                    </a:lnTo>
                    <a:lnTo>
                      <a:pt x="6813" y="39589"/>
                    </a:lnTo>
                    <a:lnTo>
                      <a:pt x="6717" y="39647"/>
                    </a:lnTo>
                    <a:lnTo>
                      <a:pt x="6602" y="39705"/>
                    </a:lnTo>
                    <a:lnTo>
                      <a:pt x="6506" y="39743"/>
                    </a:lnTo>
                    <a:lnTo>
                      <a:pt x="6390" y="39763"/>
                    </a:lnTo>
                    <a:lnTo>
                      <a:pt x="6159" y="39782"/>
                    </a:lnTo>
                    <a:lnTo>
                      <a:pt x="5716" y="39782"/>
                    </a:lnTo>
                    <a:lnTo>
                      <a:pt x="5716" y="41668"/>
                    </a:lnTo>
                    <a:lnTo>
                      <a:pt x="4985" y="41668"/>
                    </a:lnTo>
                    <a:lnTo>
                      <a:pt x="4985" y="36702"/>
                    </a:lnTo>
                    <a:close/>
                    <a:moveTo>
                      <a:pt x="9315" y="36702"/>
                    </a:moveTo>
                    <a:lnTo>
                      <a:pt x="10162" y="41668"/>
                    </a:lnTo>
                    <a:lnTo>
                      <a:pt x="9373" y="41668"/>
                    </a:lnTo>
                    <a:lnTo>
                      <a:pt x="9200" y="40513"/>
                    </a:lnTo>
                    <a:lnTo>
                      <a:pt x="8411" y="40513"/>
                    </a:lnTo>
                    <a:lnTo>
                      <a:pt x="8238" y="41668"/>
                    </a:lnTo>
                    <a:lnTo>
                      <a:pt x="7449" y="41668"/>
                    </a:lnTo>
                    <a:lnTo>
                      <a:pt x="8295" y="36702"/>
                    </a:lnTo>
                    <a:close/>
                    <a:moveTo>
                      <a:pt x="12741" y="36683"/>
                    </a:moveTo>
                    <a:lnTo>
                      <a:pt x="11740" y="39589"/>
                    </a:lnTo>
                    <a:lnTo>
                      <a:pt x="11740" y="41668"/>
                    </a:lnTo>
                    <a:lnTo>
                      <a:pt x="10990" y="41668"/>
                    </a:lnTo>
                    <a:lnTo>
                      <a:pt x="10990" y="39589"/>
                    </a:lnTo>
                    <a:lnTo>
                      <a:pt x="9970" y="36683"/>
                    </a:lnTo>
                    <a:lnTo>
                      <a:pt x="10797" y="36683"/>
                    </a:lnTo>
                    <a:lnTo>
                      <a:pt x="11356" y="38473"/>
                    </a:lnTo>
                    <a:lnTo>
                      <a:pt x="11914" y="36683"/>
                    </a:lnTo>
                    <a:close/>
                    <a:moveTo>
                      <a:pt x="16821" y="36683"/>
                    </a:moveTo>
                    <a:lnTo>
                      <a:pt x="16821" y="41668"/>
                    </a:lnTo>
                    <a:lnTo>
                      <a:pt x="16071" y="41668"/>
                    </a:lnTo>
                    <a:lnTo>
                      <a:pt x="16071" y="38531"/>
                    </a:lnTo>
                    <a:lnTo>
                      <a:pt x="15416" y="41668"/>
                    </a:lnTo>
                    <a:lnTo>
                      <a:pt x="14820" y="41668"/>
                    </a:lnTo>
                    <a:lnTo>
                      <a:pt x="14088" y="38550"/>
                    </a:lnTo>
                    <a:lnTo>
                      <a:pt x="14088" y="41668"/>
                    </a:lnTo>
                    <a:lnTo>
                      <a:pt x="13338" y="41668"/>
                    </a:lnTo>
                    <a:lnTo>
                      <a:pt x="13338" y="36683"/>
                    </a:lnTo>
                    <a:lnTo>
                      <a:pt x="14416" y="36683"/>
                    </a:lnTo>
                    <a:lnTo>
                      <a:pt x="15108" y="40263"/>
                    </a:lnTo>
                    <a:lnTo>
                      <a:pt x="15782" y="36683"/>
                    </a:lnTo>
                    <a:close/>
                    <a:moveTo>
                      <a:pt x="19612" y="36683"/>
                    </a:moveTo>
                    <a:lnTo>
                      <a:pt x="19612" y="37434"/>
                    </a:lnTo>
                    <a:lnTo>
                      <a:pt x="18226" y="37434"/>
                    </a:lnTo>
                    <a:lnTo>
                      <a:pt x="18226" y="38800"/>
                    </a:lnTo>
                    <a:lnTo>
                      <a:pt x="19246" y="38800"/>
                    </a:lnTo>
                    <a:lnTo>
                      <a:pt x="19246" y="39551"/>
                    </a:lnTo>
                    <a:lnTo>
                      <a:pt x="18226" y="39551"/>
                    </a:lnTo>
                    <a:lnTo>
                      <a:pt x="18226" y="40917"/>
                    </a:lnTo>
                    <a:lnTo>
                      <a:pt x="19612" y="40917"/>
                    </a:lnTo>
                    <a:lnTo>
                      <a:pt x="19612" y="41668"/>
                    </a:lnTo>
                    <a:lnTo>
                      <a:pt x="17476" y="41668"/>
                    </a:lnTo>
                    <a:lnTo>
                      <a:pt x="17476" y="36683"/>
                    </a:lnTo>
                    <a:close/>
                    <a:moveTo>
                      <a:pt x="22711" y="36683"/>
                    </a:moveTo>
                    <a:lnTo>
                      <a:pt x="22711" y="41668"/>
                    </a:lnTo>
                    <a:lnTo>
                      <a:pt x="21922" y="41668"/>
                    </a:lnTo>
                    <a:lnTo>
                      <a:pt x="20882" y="38473"/>
                    </a:lnTo>
                    <a:lnTo>
                      <a:pt x="20882" y="41668"/>
                    </a:lnTo>
                    <a:lnTo>
                      <a:pt x="20132" y="41668"/>
                    </a:lnTo>
                    <a:lnTo>
                      <a:pt x="20132" y="36683"/>
                    </a:lnTo>
                    <a:lnTo>
                      <a:pt x="20978" y="36683"/>
                    </a:lnTo>
                    <a:lnTo>
                      <a:pt x="21960" y="40032"/>
                    </a:lnTo>
                    <a:lnTo>
                      <a:pt x="21960" y="36683"/>
                    </a:lnTo>
                    <a:close/>
                    <a:moveTo>
                      <a:pt x="25655" y="36702"/>
                    </a:moveTo>
                    <a:lnTo>
                      <a:pt x="25655" y="37453"/>
                    </a:lnTo>
                    <a:lnTo>
                      <a:pt x="24866" y="37453"/>
                    </a:lnTo>
                    <a:lnTo>
                      <a:pt x="24866" y="41668"/>
                    </a:lnTo>
                    <a:lnTo>
                      <a:pt x="24116" y="41668"/>
                    </a:lnTo>
                    <a:lnTo>
                      <a:pt x="24116" y="37453"/>
                    </a:lnTo>
                    <a:lnTo>
                      <a:pt x="23326" y="37453"/>
                    </a:lnTo>
                    <a:lnTo>
                      <a:pt x="23326" y="36702"/>
                    </a:lnTo>
                    <a:close/>
                    <a:moveTo>
                      <a:pt x="27445" y="40917"/>
                    </a:moveTo>
                    <a:lnTo>
                      <a:pt x="27445" y="41668"/>
                    </a:lnTo>
                    <a:lnTo>
                      <a:pt x="26694" y="41668"/>
                    </a:lnTo>
                    <a:lnTo>
                      <a:pt x="26694" y="40917"/>
                    </a:lnTo>
                    <a:close/>
                    <a:moveTo>
                      <a:pt x="37260" y="36625"/>
                    </a:moveTo>
                    <a:lnTo>
                      <a:pt x="37511" y="36645"/>
                    </a:lnTo>
                    <a:lnTo>
                      <a:pt x="37626" y="36683"/>
                    </a:lnTo>
                    <a:lnTo>
                      <a:pt x="37722" y="36722"/>
                    </a:lnTo>
                    <a:lnTo>
                      <a:pt x="37819" y="36760"/>
                    </a:lnTo>
                    <a:lnTo>
                      <a:pt x="37934" y="36818"/>
                    </a:lnTo>
                    <a:lnTo>
                      <a:pt x="38107" y="36972"/>
                    </a:lnTo>
                    <a:lnTo>
                      <a:pt x="38261" y="37164"/>
                    </a:lnTo>
                    <a:lnTo>
                      <a:pt x="38319" y="37261"/>
                    </a:lnTo>
                    <a:lnTo>
                      <a:pt x="38358" y="37357"/>
                    </a:lnTo>
                    <a:lnTo>
                      <a:pt x="38396" y="37472"/>
                    </a:lnTo>
                    <a:lnTo>
                      <a:pt x="38434" y="37588"/>
                    </a:lnTo>
                    <a:lnTo>
                      <a:pt x="38454" y="37819"/>
                    </a:lnTo>
                    <a:lnTo>
                      <a:pt x="38454" y="40532"/>
                    </a:lnTo>
                    <a:lnTo>
                      <a:pt x="38434" y="40763"/>
                    </a:lnTo>
                    <a:lnTo>
                      <a:pt x="38396" y="40879"/>
                    </a:lnTo>
                    <a:lnTo>
                      <a:pt x="38358" y="40994"/>
                    </a:lnTo>
                    <a:lnTo>
                      <a:pt x="38319" y="41090"/>
                    </a:lnTo>
                    <a:lnTo>
                      <a:pt x="38261" y="41187"/>
                    </a:lnTo>
                    <a:lnTo>
                      <a:pt x="38107" y="41360"/>
                    </a:lnTo>
                    <a:lnTo>
                      <a:pt x="37915" y="41514"/>
                    </a:lnTo>
                    <a:lnTo>
                      <a:pt x="37819" y="41572"/>
                    </a:lnTo>
                    <a:lnTo>
                      <a:pt x="37722" y="41629"/>
                    </a:lnTo>
                    <a:lnTo>
                      <a:pt x="37607" y="41668"/>
                    </a:lnTo>
                    <a:lnTo>
                      <a:pt x="37511" y="41687"/>
                    </a:lnTo>
                    <a:lnTo>
                      <a:pt x="37260" y="41706"/>
                    </a:lnTo>
                    <a:lnTo>
                      <a:pt x="37030" y="41687"/>
                    </a:lnTo>
                    <a:lnTo>
                      <a:pt x="36914" y="41668"/>
                    </a:lnTo>
                    <a:lnTo>
                      <a:pt x="36818" y="41629"/>
                    </a:lnTo>
                    <a:lnTo>
                      <a:pt x="36702" y="41572"/>
                    </a:lnTo>
                    <a:lnTo>
                      <a:pt x="36606" y="41514"/>
                    </a:lnTo>
                    <a:lnTo>
                      <a:pt x="36433" y="41360"/>
                    </a:lnTo>
                    <a:lnTo>
                      <a:pt x="36279" y="41187"/>
                    </a:lnTo>
                    <a:lnTo>
                      <a:pt x="36221" y="41090"/>
                    </a:lnTo>
                    <a:lnTo>
                      <a:pt x="36163" y="40975"/>
                    </a:lnTo>
                    <a:lnTo>
                      <a:pt x="36125" y="40879"/>
                    </a:lnTo>
                    <a:lnTo>
                      <a:pt x="36106" y="40763"/>
                    </a:lnTo>
                    <a:lnTo>
                      <a:pt x="36086" y="40532"/>
                    </a:lnTo>
                    <a:lnTo>
                      <a:pt x="36086" y="37819"/>
                    </a:lnTo>
                    <a:lnTo>
                      <a:pt x="36106" y="37568"/>
                    </a:lnTo>
                    <a:lnTo>
                      <a:pt x="36125" y="37472"/>
                    </a:lnTo>
                    <a:lnTo>
                      <a:pt x="36163" y="37357"/>
                    </a:lnTo>
                    <a:lnTo>
                      <a:pt x="36221" y="37261"/>
                    </a:lnTo>
                    <a:lnTo>
                      <a:pt x="36279" y="37164"/>
                    </a:lnTo>
                    <a:lnTo>
                      <a:pt x="36433" y="36972"/>
                    </a:lnTo>
                    <a:lnTo>
                      <a:pt x="36606" y="36818"/>
                    </a:lnTo>
                    <a:lnTo>
                      <a:pt x="36702" y="36760"/>
                    </a:lnTo>
                    <a:lnTo>
                      <a:pt x="36818" y="36722"/>
                    </a:lnTo>
                    <a:lnTo>
                      <a:pt x="36914" y="36683"/>
                    </a:lnTo>
                    <a:lnTo>
                      <a:pt x="37030" y="36645"/>
                    </a:lnTo>
                    <a:lnTo>
                      <a:pt x="37260" y="36625"/>
                    </a:lnTo>
                    <a:close/>
                    <a:moveTo>
                      <a:pt x="40282" y="36625"/>
                    </a:moveTo>
                    <a:lnTo>
                      <a:pt x="40532" y="36645"/>
                    </a:lnTo>
                    <a:lnTo>
                      <a:pt x="40648" y="36683"/>
                    </a:lnTo>
                    <a:lnTo>
                      <a:pt x="40744" y="36722"/>
                    </a:lnTo>
                    <a:lnTo>
                      <a:pt x="40840" y="36760"/>
                    </a:lnTo>
                    <a:lnTo>
                      <a:pt x="40956" y="36818"/>
                    </a:lnTo>
                    <a:lnTo>
                      <a:pt x="41129" y="36972"/>
                    </a:lnTo>
                    <a:lnTo>
                      <a:pt x="41283" y="37164"/>
                    </a:lnTo>
                    <a:lnTo>
                      <a:pt x="41341" y="37261"/>
                    </a:lnTo>
                    <a:lnTo>
                      <a:pt x="41379" y="37357"/>
                    </a:lnTo>
                    <a:lnTo>
                      <a:pt x="41418" y="37472"/>
                    </a:lnTo>
                    <a:lnTo>
                      <a:pt x="41456" y="37588"/>
                    </a:lnTo>
                    <a:lnTo>
                      <a:pt x="41475" y="37819"/>
                    </a:lnTo>
                    <a:lnTo>
                      <a:pt x="41475" y="40532"/>
                    </a:lnTo>
                    <a:lnTo>
                      <a:pt x="41456" y="40763"/>
                    </a:lnTo>
                    <a:lnTo>
                      <a:pt x="41418" y="40879"/>
                    </a:lnTo>
                    <a:lnTo>
                      <a:pt x="41379" y="40994"/>
                    </a:lnTo>
                    <a:lnTo>
                      <a:pt x="41341" y="41090"/>
                    </a:lnTo>
                    <a:lnTo>
                      <a:pt x="41283" y="41187"/>
                    </a:lnTo>
                    <a:lnTo>
                      <a:pt x="41129" y="41360"/>
                    </a:lnTo>
                    <a:lnTo>
                      <a:pt x="40936" y="41514"/>
                    </a:lnTo>
                    <a:lnTo>
                      <a:pt x="40840" y="41572"/>
                    </a:lnTo>
                    <a:lnTo>
                      <a:pt x="40744" y="41629"/>
                    </a:lnTo>
                    <a:lnTo>
                      <a:pt x="40629" y="41668"/>
                    </a:lnTo>
                    <a:lnTo>
                      <a:pt x="40532" y="41687"/>
                    </a:lnTo>
                    <a:lnTo>
                      <a:pt x="40282" y="41706"/>
                    </a:lnTo>
                    <a:lnTo>
                      <a:pt x="40051" y="41687"/>
                    </a:lnTo>
                    <a:lnTo>
                      <a:pt x="39936" y="41668"/>
                    </a:lnTo>
                    <a:lnTo>
                      <a:pt x="39820" y="41629"/>
                    </a:lnTo>
                    <a:lnTo>
                      <a:pt x="39724" y="41572"/>
                    </a:lnTo>
                    <a:lnTo>
                      <a:pt x="39628" y="41514"/>
                    </a:lnTo>
                    <a:lnTo>
                      <a:pt x="39455" y="41360"/>
                    </a:lnTo>
                    <a:lnTo>
                      <a:pt x="39301" y="41187"/>
                    </a:lnTo>
                    <a:lnTo>
                      <a:pt x="39243" y="41090"/>
                    </a:lnTo>
                    <a:lnTo>
                      <a:pt x="39185" y="40975"/>
                    </a:lnTo>
                    <a:lnTo>
                      <a:pt x="39147" y="40879"/>
                    </a:lnTo>
                    <a:lnTo>
                      <a:pt x="39127" y="40763"/>
                    </a:lnTo>
                    <a:lnTo>
                      <a:pt x="39108" y="40532"/>
                    </a:lnTo>
                    <a:lnTo>
                      <a:pt x="39108" y="37819"/>
                    </a:lnTo>
                    <a:lnTo>
                      <a:pt x="39127" y="37568"/>
                    </a:lnTo>
                    <a:lnTo>
                      <a:pt x="39147" y="37472"/>
                    </a:lnTo>
                    <a:lnTo>
                      <a:pt x="39185" y="37357"/>
                    </a:lnTo>
                    <a:lnTo>
                      <a:pt x="39243" y="37261"/>
                    </a:lnTo>
                    <a:lnTo>
                      <a:pt x="39301" y="37164"/>
                    </a:lnTo>
                    <a:lnTo>
                      <a:pt x="39455" y="36972"/>
                    </a:lnTo>
                    <a:lnTo>
                      <a:pt x="39628" y="36818"/>
                    </a:lnTo>
                    <a:lnTo>
                      <a:pt x="39724" y="36760"/>
                    </a:lnTo>
                    <a:lnTo>
                      <a:pt x="39839" y="36722"/>
                    </a:lnTo>
                    <a:lnTo>
                      <a:pt x="39936" y="36683"/>
                    </a:lnTo>
                    <a:lnTo>
                      <a:pt x="40051" y="36645"/>
                    </a:lnTo>
                    <a:lnTo>
                      <a:pt x="40282" y="36625"/>
                    </a:lnTo>
                    <a:close/>
                    <a:moveTo>
                      <a:pt x="31063" y="36317"/>
                    </a:moveTo>
                    <a:lnTo>
                      <a:pt x="31063" y="36625"/>
                    </a:lnTo>
                    <a:lnTo>
                      <a:pt x="31198" y="36664"/>
                    </a:lnTo>
                    <a:lnTo>
                      <a:pt x="31333" y="36722"/>
                    </a:lnTo>
                    <a:lnTo>
                      <a:pt x="31448" y="36799"/>
                    </a:lnTo>
                    <a:lnTo>
                      <a:pt x="31564" y="36876"/>
                    </a:lnTo>
                    <a:lnTo>
                      <a:pt x="31718" y="37068"/>
                    </a:lnTo>
                    <a:lnTo>
                      <a:pt x="31833" y="37261"/>
                    </a:lnTo>
                    <a:lnTo>
                      <a:pt x="31910" y="37491"/>
                    </a:lnTo>
                    <a:lnTo>
                      <a:pt x="31949" y="37742"/>
                    </a:lnTo>
                    <a:lnTo>
                      <a:pt x="31237" y="37876"/>
                    </a:lnTo>
                    <a:lnTo>
                      <a:pt x="31198" y="37722"/>
                    </a:lnTo>
                    <a:lnTo>
                      <a:pt x="31179" y="37588"/>
                    </a:lnTo>
                    <a:lnTo>
                      <a:pt x="31121" y="37491"/>
                    </a:lnTo>
                    <a:lnTo>
                      <a:pt x="31063" y="37395"/>
                    </a:lnTo>
                    <a:lnTo>
                      <a:pt x="31006" y="37338"/>
                    </a:lnTo>
                    <a:lnTo>
                      <a:pt x="30929" y="37299"/>
                    </a:lnTo>
                    <a:lnTo>
                      <a:pt x="30852" y="37280"/>
                    </a:lnTo>
                    <a:lnTo>
                      <a:pt x="30755" y="37261"/>
                    </a:lnTo>
                    <a:lnTo>
                      <a:pt x="30659" y="37280"/>
                    </a:lnTo>
                    <a:lnTo>
                      <a:pt x="30582" y="37318"/>
                    </a:lnTo>
                    <a:lnTo>
                      <a:pt x="30505" y="37376"/>
                    </a:lnTo>
                    <a:lnTo>
                      <a:pt x="30447" y="37453"/>
                    </a:lnTo>
                    <a:lnTo>
                      <a:pt x="30409" y="37530"/>
                    </a:lnTo>
                    <a:lnTo>
                      <a:pt x="30390" y="37607"/>
                    </a:lnTo>
                    <a:lnTo>
                      <a:pt x="30370" y="37703"/>
                    </a:lnTo>
                    <a:lnTo>
                      <a:pt x="30351" y="37819"/>
                    </a:lnTo>
                    <a:lnTo>
                      <a:pt x="30370" y="37992"/>
                    </a:lnTo>
                    <a:lnTo>
                      <a:pt x="30428" y="38165"/>
                    </a:lnTo>
                    <a:lnTo>
                      <a:pt x="30524" y="38338"/>
                    </a:lnTo>
                    <a:lnTo>
                      <a:pt x="30659" y="38512"/>
                    </a:lnTo>
                    <a:lnTo>
                      <a:pt x="30794" y="38646"/>
                    </a:lnTo>
                    <a:lnTo>
                      <a:pt x="30986" y="38819"/>
                    </a:lnTo>
                    <a:lnTo>
                      <a:pt x="31333" y="39127"/>
                    </a:lnTo>
                    <a:lnTo>
                      <a:pt x="31583" y="39416"/>
                    </a:lnTo>
                    <a:lnTo>
                      <a:pt x="31679" y="39551"/>
                    </a:lnTo>
                    <a:lnTo>
                      <a:pt x="31756" y="39686"/>
                    </a:lnTo>
                    <a:lnTo>
                      <a:pt x="31852" y="39878"/>
                    </a:lnTo>
                    <a:lnTo>
                      <a:pt x="31929" y="40051"/>
                    </a:lnTo>
                    <a:lnTo>
                      <a:pt x="31968" y="40224"/>
                    </a:lnTo>
                    <a:lnTo>
                      <a:pt x="31987" y="40398"/>
                    </a:lnTo>
                    <a:lnTo>
                      <a:pt x="31987" y="40552"/>
                    </a:lnTo>
                    <a:lnTo>
                      <a:pt x="31968" y="40686"/>
                    </a:lnTo>
                    <a:lnTo>
                      <a:pt x="31929" y="40821"/>
                    </a:lnTo>
                    <a:lnTo>
                      <a:pt x="31891" y="40956"/>
                    </a:lnTo>
                    <a:lnTo>
                      <a:pt x="31852" y="41071"/>
                    </a:lnTo>
                    <a:lnTo>
                      <a:pt x="31795" y="41187"/>
                    </a:lnTo>
                    <a:lnTo>
                      <a:pt x="31718" y="41302"/>
                    </a:lnTo>
                    <a:lnTo>
                      <a:pt x="31621" y="41379"/>
                    </a:lnTo>
                    <a:lnTo>
                      <a:pt x="31506" y="41475"/>
                    </a:lnTo>
                    <a:lnTo>
                      <a:pt x="31371" y="41552"/>
                    </a:lnTo>
                    <a:lnTo>
                      <a:pt x="31217" y="41610"/>
                    </a:lnTo>
                    <a:lnTo>
                      <a:pt x="31063" y="41649"/>
                    </a:lnTo>
                    <a:lnTo>
                      <a:pt x="31063" y="42014"/>
                    </a:lnTo>
                    <a:lnTo>
                      <a:pt x="30428" y="42014"/>
                    </a:lnTo>
                    <a:lnTo>
                      <a:pt x="30428" y="41649"/>
                    </a:lnTo>
                    <a:lnTo>
                      <a:pt x="30216" y="41572"/>
                    </a:lnTo>
                    <a:lnTo>
                      <a:pt x="30024" y="41456"/>
                    </a:lnTo>
                    <a:lnTo>
                      <a:pt x="29870" y="41302"/>
                    </a:lnTo>
                    <a:lnTo>
                      <a:pt x="29735" y="41110"/>
                    </a:lnTo>
                    <a:lnTo>
                      <a:pt x="29639" y="40917"/>
                    </a:lnTo>
                    <a:lnTo>
                      <a:pt x="29581" y="40725"/>
                    </a:lnTo>
                    <a:lnTo>
                      <a:pt x="29524" y="40513"/>
                    </a:lnTo>
                    <a:lnTo>
                      <a:pt x="29504" y="40282"/>
                    </a:lnTo>
                    <a:lnTo>
                      <a:pt x="30216" y="40224"/>
                    </a:lnTo>
                    <a:lnTo>
                      <a:pt x="30255" y="40436"/>
                    </a:lnTo>
                    <a:lnTo>
                      <a:pt x="30293" y="40609"/>
                    </a:lnTo>
                    <a:lnTo>
                      <a:pt x="30370" y="40744"/>
                    </a:lnTo>
                    <a:lnTo>
                      <a:pt x="30447" y="40860"/>
                    </a:lnTo>
                    <a:lnTo>
                      <a:pt x="30524" y="40917"/>
                    </a:lnTo>
                    <a:lnTo>
                      <a:pt x="30601" y="40956"/>
                    </a:lnTo>
                    <a:lnTo>
                      <a:pt x="30678" y="40994"/>
                    </a:lnTo>
                    <a:lnTo>
                      <a:pt x="30755" y="40994"/>
                    </a:lnTo>
                    <a:lnTo>
                      <a:pt x="30871" y="40975"/>
                    </a:lnTo>
                    <a:lnTo>
                      <a:pt x="30986" y="40937"/>
                    </a:lnTo>
                    <a:lnTo>
                      <a:pt x="31063" y="40860"/>
                    </a:lnTo>
                    <a:lnTo>
                      <a:pt x="31140" y="40744"/>
                    </a:lnTo>
                    <a:lnTo>
                      <a:pt x="31179" y="40686"/>
                    </a:lnTo>
                    <a:lnTo>
                      <a:pt x="31198" y="40609"/>
                    </a:lnTo>
                    <a:lnTo>
                      <a:pt x="31217" y="40417"/>
                    </a:lnTo>
                    <a:lnTo>
                      <a:pt x="31198" y="40263"/>
                    </a:lnTo>
                    <a:lnTo>
                      <a:pt x="31160" y="40109"/>
                    </a:lnTo>
                    <a:lnTo>
                      <a:pt x="31063" y="39955"/>
                    </a:lnTo>
                    <a:lnTo>
                      <a:pt x="30948" y="39801"/>
                    </a:lnTo>
                    <a:lnTo>
                      <a:pt x="30274" y="39166"/>
                    </a:lnTo>
                    <a:lnTo>
                      <a:pt x="30120" y="39012"/>
                    </a:lnTo>
                    <a:lnTo>
                      <a:pt x="29986" y="38858"/>
                    </a:lnTo>
                    <a:lnTo>
                      <a:pt x="29870" y="38704"/>
                    </a:lnTo>
                    <a:lnTo>
                      <a:pt x="29774" y="38569"/>
                    </a:lnTo>
                    <a:lnTo>
                      <a:pt x="29697" y="38396"/>
                    </a:lnTo>
                    <a:lnTo>
                      <a:pt x="29639" y="38223"/>
                    </a:lnTo>
                    <a:lnTo>
                      <a:pt x="29601" y="38030"/>
                    </a:lnTo>
                    <a:lnTo>
                      <a:pt x="29581" y="37838"/>
                    </a:lnTo>
                    <a:lnTo>
                      <a:pt x="29601" y="37645"/>
                    </a:lnTo>
                    <a:lnTo>
                      <a:pt x="29620" y="37472"/>
                    </a:lnTo>
                    <a:lnTo>
                      <a:pt x="29678" y="37299"/>
                    </a:lnTo>
                    <a:lnTo>
                      <a:pt x="29774" y="37126"/>
                    </a:lnTo>
                    <a:lnTo>
                      <a:pt x="29889" y="36953"/>
                    </a:lnTo>
                    <a:lnTo>
                      <a:pt x="30043" y="36818"/>
                    </a:lnTo>
                    <a:lnTo>
                      <a:pt x="30216" y="36702"/>
                    </a:lnTo>
                    <a:lnTo>
                      <a:pt x="30428" y="36625"/>
                    </a:lnTo>
                    <a:lnTo>
                      <a:pt x="30428" y="36317"/>
                    </a:lnTo>
                    <a:close/>
                    <a:moveTo>
                      <a:pt x="31237" y="45979"/>
                    </a:moveTo>
                    <a:lnTo>
                      <a:pt x="31564" y="45998"/>
                    </a:lnTo>
                    <a:lnTo>
                      <a:pt x="31872" y="46037"/>
                    </a:lnTo>
                    <a:lnTo>
                      <a:pt x="32180" y="46114"/>
                    </a:lnTo>
                    <a:lnTo>
                      <a:pt x="32468" y="46229"/>
                    </a:lnTo>
                    <a:lnTo>
                      <a:pt x="32757" y="46364"/>
                    </a:lnTo>
                    <a:lnTo>
                      <a:pt x="33007" y="46518"/>
                    </a:lnTo>
                    <a:lnTo>
                      <a:pt x="33257" y="46710"/>
                    </a:lnTo>
                    <a:lnTo>
                      <a:pt x="33488" y="46903"/>
                    </a:lnTo>
                    <a:lnTo>
                      <a:pt x="33681" y="47134"/>
                    </a:lnTo>
                    <a:lnTo>
                      <a:pt x="33873" y="47384"/>
                    </a:lnTo>
                    <a:lnTo>
                      <a:pt x="34027" y="47634"/>
                    </a:lnTo>
                    <a:lnTo>
                      <a:pt x="34162" y="47923"/>
                    </a:lnTo>
                    <a:lnTo>
                      <a:pt x="34277" y="48211"/>
                    </a:lnTo>
                    <a:lnTo>
                      <a:pt x="34354" y="48519"/>
                    </a:lnTo>
                    <a:lnTo>
                      <a:pt x="34393" y="48827"/>
                    </a:lnTo>
                    <a:lnTo>
                      <a:pt x="34412" y="49155"/>
                    </a:lnTo>
                    <a:lnTo>
                      <a:pt x="34412" y="54389"/>
                    </a:lnTo>
                    <a:lnTo>
                      <a:pt x="34393" y="54717"/>
                    </a:lnTo>
                    <a:lnTo>
                      <a:pt x="34354" y="55025"/>
                    </a:lnTo>
                    <a:lnTo>
                      <a:pt x="34277" y="55332"/>
                    </a:lnTo>
                    <a:lnTo>
                      <a:pt x="34162" y="55621"/>
                    </a:lnTo>
                    <a:lnTo>
                      <a:pt x="34027" y="55891"/>
                    </a:lnTo>
                    <a:lnTo>
                      <a:pt x="33873" y="56160"/>
                    </a:lnTo>
                    <a:lnTo>
                      <a:pt x="33681" y="56410"/>
                    </a:lnTo>
                    <a:lnTo>
                      <a:pt x="33488" y="56622"/>
                    </a:lnTo>
                    <a:lnTo>
                      <a:pt x="33257" y="56834"/>
                    </a:lnTo>
                    <a:lnTo>
                      <a:pt x="33007" y="57026"/>
                    </a:lnTo>
                    <a:lnTo>
                      <a:pt x="32757" y="57180"/>
                    </a:lnTo>
                    <a:lnTo>
                      <a:pt x="32468" y="57315"/>
                    </a:lnTo>
                    <a:lnTo>
                      <a:pt x="32180" y="57411"/>
                    </a:lnTo>
                    <a:lnTo>
                      <a:pt x="31872" y="57488"/>
                    </a:lnTo>
                    <a:lnTo>
                      <a:pt x="31564" y="57546"/>
                    </a:lnTo>
                    <a:lnTo>
                      <a:pt x="31237" y="57565"/>
                    </a:lnTo>
                    <a:lnTo>
                      <a:pt x="15205" y="57565"/>
                    </a:lnTo>
                    <a:lnTo>
                      <a:pt x="14878" y="57546"/>
                    </a:lnTo>
                    <a:lnTo>
                      <a:pt x="14570" y="57488"/>
                    </a:lnTo>
                    <a:lnTo>
                      <a:pt x="14262" y="57411"/>
                    </a:lnTo>
                    <a:lnTo>
                      <a:pt x="13973" y="57315"/>
                    </a:lnTo>
                    <a:lnTo>
                      <a:pt x="13704" y="57180"/>
                    </a:lnTo>
                    <a:lnTo>
                      <a:pt x="13434" y="57026"/>
                    </a:lnTo>
                    <a:lnTo>
                      <a:pt x="13184" y="56834"/>
                    </a:lnTo>
                    <a:lnTo>
                      <a:pt x="12972" y="56622"/>
                    </a:lnTo>
                    <a:lnTo>
                      <a:pt x="12760" y="56410"/>
                    </a:lnTo>
                    <a:lnTo>
                      <a:pt x="12587" y="56160"/>
                    </a:lnTo>
                    <a:lnTo>
                      <a:pt x="12414" y="55891"/>
                    </a:lnTo>
                    <a:lnTo>
                      <a:pt x="12279" y="55621"/>
                    </a:lnTo>
                    <a:lnTo>
                      <a:pt x="12183" y="55332"/>
                    </a:lnTo>
                    <a:lnTo>
                      <a:pt x="12106" y="55025"/>
                    </a:lnTo>
                    <a:lnTo>
                      <a:pt x="12048" y="54717"/>
                    </a:lnTo>
                    <a:lnTo>
                      <a:pt x="12029" y="54389"/>
                    </a:lnTo>
                    <a:lnTo>
                      <a:pt x="12029" y="49155"/>
                    </a:lnTo>
                    <a:lnTo>
                      <a:pt x="12048" y="48827"/>
                    </a:lnTo>
                    <a:lnTo>
                      <a:pt x="12106" y="48519"/>
                    </a:lnTo>
                    <a:lnTo>
                      <a:pt x="12183" y="48211"/>
                    </a:lnTo>
                    <a:lnTo>
                      <a:pt x="12279" y="47923"/>
                    </a:lnTo>
                    <a:lnTo>
                      <a:pt x="12414" y="47634"/>
                    </a:lnTo>
                    <a:lnTo>
                      <a:pt x="12587" y="47384"/>
                    </a:lnTo>
                    <a:lnTo>
                      <a:pt x="12760" y="47134"/>
                    </a:lnTo>
                    <a:lnTo>
                      <a:pt x="12972" y="46903"/>
                    </a:lnTo>
                    <a:lnTo>
                      <a:pt x="13184" y="46710"/>
                    </a:lnTo>
                    <a:lnTo>
                      <a:pt x="13434" y="46518"/>
                    </a:lnTo>
                    <a:lnTo>
                      <a:pt x="13704" y="46364"/>
                    </a:lnTo>
                    <a:lnTo>
                      <a:pt x="13973" y="46229"/>
                    </a:lnTo>
                    <a:lnTo>
                      <a:pt x="14262" y="46114"/>
                    </a:lnTo>
                    <a:lnTo>
                      <a:pt x="14570" y="46037"/>
                    </a:lnTo>
                    <a:lnTo>
                      <a:pt x="14878" y="45998"/>
                    </a:lnTo>
                    <a:lnTo>
                      <a:pt x="15205" y="45979"/>
                    </a:lnTo>
                    <a:close/>
                    <a:moveTo>
                      <a:pt x="0" y="0"/>
                    </a:moveTo>
                    <a:lnTo>
                      <a:pt x="0" y="60606"/>
                    </a:lnTo>
                    <a:lnTo>
                      <a:pt x="46768" y="60606"/>
                    </a:lnTo>
                    <a:lnTo>
                      <a:pt x="467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4986150" y="2505275"/>
                <a:ext cx="559600" cy="289700"/>
              </a:xfrm>
              <a:custGeom>
                <a:rect b="b" l="l" r="r" t="t"/>
                <a:pathLst>
                  <a:path extrusionOk="0" h="11588" w="22384">
                    <a:moveTo>
                      <a:pt x="3176" y="1"/>
                    </a:moveTo>
                    <a:lnTo>
                      <a:pt x="2849" y="20"/>
                    </a:lnTo>
                    <a:lnTo>
                      <a:pt x="2541" y="59"/>
                    </a:lnTo>
                    <a:lnTo>
                      <a:pt x="2233" y="136"/>
                    </a:lnTo>
                    <a:lnTo>
                      <a:pt x="1944" y="251"/>
                    </a:lnTo>
                    <a:lnTo>
                      <a:pt x="1675" y="386"/>
                    </a:lnTo>
                    <a:lnTo>
                      <a:pt x="1405" y="540"/>
                    </a:lnTo>
                    <a:lnTo>
                      <a:pt x="1155" y="732"/>
                    </a:lnTo>
                    <a:lnTo>
                      <a:pt x="943" y="925"/>
                    </a:lnTo>
                    <a:lnTo>
                      <a:pt x="731" y="1156"/>
                    </a:lnTo>
                    <a:lnTo>
                      <a:pt x="558" y="1406"/>
                    </a:lnTo>
                    <a:lnTo>
                      <a:pt x="385" y="1656"/>
                    </a:lnTo>
                    <a:lnTo>
                      <a:pt x="250" y="1945"/>
                    </a:lnTo>
                    <a:lnTo>
                      <a:pt x="154" y="2233"/>
                    </a:lnTo>
                    <a:lnTo>
                      <a:pt x="77" y="2541"/>
                    </a:lnTo>
                    <a:lnTo>
                      <a:pt x="19" y="2849"/>
                    </a:lnTo>
                    <a:lnTo>
                      <a:pt x="0" y="3177"/>
                    </a:lnTo>
                    <a:lnTo>
                      <a:pt x="0" y="8411"/>
                    </a:lnTo>
                    <a:lnTo>
                      <a:pt x="19" y="8739"/>
                    </a:lnTo>
                    <a:lnTo>
                      <a:pt x="77" y="9047"/>
                    </a:lnTo>
                    <a:lnTo>
                      <a:pt x="154" y="9354"/>
                    </a:lnTo>
                    <a:lnTo>
                      <a:pt x="250" y="9643"/>
                    </a:lnTo>
                    <a:lnTo>
                      <a:pt x="385" y="9913"/>
                    </a:lnTo>
                    <a:lnTo>
                      <a:pt x="558" y="10182"/>
                    </a:lnTo>
                    <a:lnTo>
                      <a:pt x="731" y="10432"/>
                    </a:lnTo>
                    <a:lnTo>
                      <a:pt x="943" y="10644"/>
                    </a:lnTo>
                    <a:lnTo>
                      <a:pt x="1155" y="10856"/>
                    </a:lnTo>
                    <a:lnTo>
                      <a:pt x="1405" y="11048"/>
                    </a:lnTo>
                    <a:lnTo>
                      <a:pt x="1675" y="11202"/>
                    </a:lnTo>
                    <a:lnTo>
                      <a:pt x="1944" y="11337"/>
                    </a:lnTo>
                    <a:lnTo>
                      <a:pt x="2233" y="11433"/>
                    </a:lnTo>
                    <a:lnTo>
                      <a:pt x="2541" y="11510"/>
                    </a:lnTo>
                    <a:lnTo>
                      <a:pt x="2849" y="11568"/>
                    </a:lnTo>
                    <a:lnTo>
                      <a:pt x="3176" y="11587"/>
                    </a:lnTo>
                    <a:lnTo>
                      <a:pt x="19208" y="11587"/>
                    </a:lnTo>
                    <a:lnTo>
                      <a:pt x="19535" y="11568"/>
                    </a:lnTo>
                    <a:lnTo>
                      <a:pt x="19843" y="11510"/>
                    </a:lnTo>
                    <a:lnTo>
                      <a:pt x="20151" y="11433"/>
                    </a:lnTo>
                    <a:lnTo>
                      <a:pt x="20439" y="11337"/>
                    </a:lnTo>
                    <a:lnTo>
                      <a:pt x="20728" y="11202"/>
                    </a:lnTo>
                    <a:lnTo>
                      <a:pt x="20978" y="11048"/>
                    </a:lnTo>
                    <a:lnTo>
                      <a:pt x="21228" y="10856"/>
                    </a:lnTo>
                    <a:lnTo>
                      <a:pt x="21459" y="10644"/>
                    </a:lnTo>
                    <a:lnTo>
                      <a:pt x="21652" y="10432"/>
                    </a:lnTo>
                    <a:lnTo>
                      <a:pt x="21844" y="10182"/>
                    </a:lnTo>
                    <a:lnTo>
                      <a:pt x="21998" y="9913"/>
                    </a:lnTo>
                    <a:lnTo>
                      <a:pt x="22133" y="9643"/>
                    </a:lnTo>
                    <a:lnTo>
                      <a:pt x="22248" y="9354"/>
                    </a:lnTo>
                    <a:lnTo>
                      <a:pt x="22325" y="9047"/>
                    </a:lnTo>
                    <a:lnTo>
                      <a:pt x="22364" y="8739"/>
                    </a:lnTo>
                    <a:lnTo>
                      <a:pt x="22383" y="8411"/>
                    </a:lnTo>
                    <a:lnTo>
                      <a:pt x="22383" y="3177"/>
                    </a:lnTo>
                    <a:lnTo>
                      <a:pt x="22364" y="2849"/>
                    </a:lnTo>
                    <a:lnTo>
                      <a:pt x="22325" y="2541"/>
                    </a:lnTo>
                    <a:lnTo>
                      <a:pt x="22248" y="2233"/>
                    </a:lnTo>
                    <a:lnTo>
                      <a:pt x="22133" y="1945"/>
                    </a:lnTo>
                    <a:lnTo>
                      <a:pt x="21998" y="1656"/>
                    </a:lnTo>
                    <a:lnTo>
                      <a:pt x="21844" y="1406"/>
                    </a:lnTo>
                    <a:lnTo>
                      <a:pt x="21652" y="1156"/>
                    </a:lnTo>
                    <a:lnTo>
                      <a:pt x="21459" y="925"/>
                    </a:lnTo>
                    <a:lnTo>
                      <a:pt x="21228" y="732"/>
                    </a:lnTo>
                    <a:lnTo>
                      <a:pt x="20978" y="540"/>
                    </a:lnTo>
                    <a:lnTo>
                      <a:pt x="20728" y="386"/>
                    </a:lnTo>
                    <a:lnTo>
                      <a:pt x="20439" y="251"/>
                    </a:lnTo>
                    <a:lnTo>
                      <a:pt x="20151" y="136"/>
                    </a:lnTo>
                    <a:lnTo>
                      <a:pt x="19843" y="59"/>
                    </a:lnTo>
                    <a:lnTo>
                      <a:pt x="19535" y="20"/>
                    </a:lnTo>
                    <a:lnTo>
                      <a:pt x="192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4718150" y="1420300"/>
                <a:ext cx="1095600" cy="724150"/>
              </a:xfrm>
              <a:custGeom>
                <a:rect b="b" l="l" r="r" t="t"/>
                <a:pathLst>
                  <a:path extrusionOk="0" h="28966" w="43824">
                    <a:moveTo>
                      <a:pt x="31102" y="2579"/>
                    </a:moveTo>
                    <a:lnTo>
                      <a:pt x="31102" y="6409"/>
                    </a:lnTo>
                    <a:lnTo>
                      <a:pt x="12722" y="6409"/>
                    </a:lnTo>
                    <a:lnTo>
                      <a:pt x="12722" y="2579"/>
                    </a:lnTo>
                    <a:close/>
                    <a:moveTo>
                      <a:pt x="9257" y="9258"/>
                    </a:moveTo>
                    <a:lnTo>
                      <a:pt x="9450" y="9296"/>
                    </a:lnTo>
                    <a:lnTo>
                      <a:pt x="9604" y="9335"/>
                    </a:lnTo>
                    <a:lnTo>
                      <a:pt x="9777" y="9392"/>
                    </a:lnTo>
                    <a:lnTo>
                      <a:pt x="9931" y="9469"/>
                    </a:lnTo>
                    <a:lnTo>
                      <a:pt x="10085" y="9546"/>
                    </a:lnTo>
                    <a:lnTo>
                      <a:pt x="10220" y="9662"/>
                    </a:lnTo>
                    <a:lnTo>
                      <a:pt x="10335" y="9777"/>
                    </a:lnTo>
                    <a:lnTo>
                      <a:pt x="10451" y="9893"/>
                    </a:lnTo>
                    <a:lnTo>
                      <a:pt x="10547" y="10027"/>
                    </a:lnTo>
                    <a:lnTo>
                      <a:pt x="10643" y="10181"/>
                    </a:lnTo>
                    <a:lnTo>
                      <a:pt x="10720" y="10335"/>
                    </a:lnTo>
                    <a:lnTo>
                      <a:pt x="10778" y="10489"/>
                    </a:lnTo>
                    <a:lnTo>
                      <a:pt x="10816" y="10663"/>
                    </a:lnTo>
                    <a:lnTo>
                      <a:pt x="10855" y="10836"/>
                    </a:lnTo>
                    <a:lnTo>
                      <a:pt x="10855" y="11028"/>
                    </a:lnTo>
                    <a:lnTo>
                      <a:pt x="10855" y="14820"/>
                    </a:lnTo>
                    <a:lnTo>
                      <a:pt x="10855" y="14993"/>
                    </a:lnTo>
                    <a:lnTo>
                      <a:pt x="10816" y="15166"/>
                    </a:lnTo>
                    <a:lnTo>
                      <a:pt x="10778" y="15339"/>
                    </a:lnTo>
                    <a:lnTo>
                      <a:pt x="10720" y="15493"/>
                    </a:lnTo>
                    <a:lnTo>
                      <a:pt x="10643" y="15667"/>
                    </a:lnTo>
                    <a:lnTo>
                      <a:pt x="10547" y="15801"/>
                    </a:lnTo>
                    <a:lnTo>
                      <a:pt x="10451" y="15936"/>
                    </a:lnTo>
                    <a:lnTo>
                      <a:pt x="10335" y="16071"/>
                    </a:lnTo>
                    <a:lnTo>
                      <a:pt x="10220" y="16186"/>
                    </a:lnTo>
                    <a:lnTo>
                      <a:pt x="10085" y="16282"/>
                    </a:lnTo>
                    <a:lnTo>
                      <a:pt x="9931" y="16379"/>
                    </a:lnTo>
                    <a:lnTo>
                      <a:pt x="9777" y="16456"/>
                    </a:lnTo>
                    <a:lnTo>
                      <a:pt x="9604" y="16513"/>
                    </a:lnTo>
                    <a:lnTo>
                      <a:pt x="9450" y="16552"/>
                    </a:lnTo>
                    <a:lnTo>
                      <a:pt x="9257" y="16571"/>
                    </a:lnTo>
                    <a:lnTo>
                      <a:pt x="9084" y="16590"/>
                    </a:lnTo>
                    <a:lnTo>
                      <a:pt x="4677" y="16590"/>
                    </a:lnTo>
                    <a:lnTo>
                      <a:pt x="4504" y="16571"/>
                    </a:lnTo>
                    <a:lnTo>
                      <a:pt x="4330" y="16552"/>
                    </a:lnTo>
                    <a:lnTo>
                      <a:pt x="4157" y="16513"/>
                    </a:lnTo>
                    <a:lnTo>
                      <a:pt x="3984" y="16456"/>
                    </a:lnTo>
                    <a:lnTo>
                      <a:pt x="3830" y="16379"/>
                    </a:lnTo>
                    <a:lnTo>
                      <a:pt x="3695" y="16282"/>
                    </a:lnTo>
                    <a:lnTo>
                      <a:pt x="3561" y="16186"/>
                    </a:lnTo>
                    <a:lnTo>
                      <a:pt x="3426" y="16071"/>
                    </a:lnTo>
                    <a:lnTo>
                      <a:pt x="3310" y="15936"/>
                    </a:lnTo>
                    <a:lnTo>
                      <a:pt x="3214" y="15801"/>
                    </a:lnTo>
                    <a:lnTo>
                      <a:pt x="3118" y="15667"/>
                    </a:lnTo>
                    <a:lnTo>
                      <a:pt x="3041" y="15493"/>
                    </a:lnTo>
                    <a:lnTo>
                      <a:pt x="2983" y="15339"/>
                    </a:lnTo>
                    <a:lnTo>
                      <a:pt x="2945" y="15166"/>
                    </a:lnTo>
                    <a:lnTo>
                      <a:pt x="2906" y="14993"/>
                    </a:lnTo>
                    <a:lnTo>
                      <a:pt x="2906" y="14820"/>
                    </a:lnTo>
                    <a:lnTo>
                      <a:pt x="2906" y="11028"/>
                    </a:lnTo>
                    <a:lnTo>
                      <a:pt x="2906" y="10836"/>
                    </a:lnTo>
                    <a:lnTo>
                      <a:pt x="2945" y="10663"/>
                    </a:lnTo>
                    <a:lnTo>
                      <a:pt x="2983" y="10489"/>
                    </a:lnTo>
                    <a:lnTo>
                      <a:pt x="3041" y="10335"/>
                    </a:lnTo>
                    <a:lnTo>
                      <a:pt x="3118" y="10181"/>
                    </a:lnTo>
                    <a:lnTo>
                      <a:pt x="3214" y="10027"/>
                    </a:lnTo>
                    <a:lnTo>
                      <a:pt x="3310" y="9893"/>
                    </a:lnTo>
                    <a:lnTo>
                      <a:pt x="3426" y="9777"/>
                    </a:lnTo>
                    <a:lnTo>
                      <a:pt x="3561" y="9662"/>
                    </a:lnTo>
                    <a:lnTo>
                      <a:pt x="3695" y="9546"/>
                    </a:lnTo>
                    <a:lnTo>
                      <a:pt x="3830" y="9469"/>
                    </a:lnTo>
                    <a:lnTo>
                      <a:pt x="3984" y="9392"/>
                    </a:lnTo>
                    <a:lnTo>
                      <a:pt x="4157" y="9335"/>
                    </a:lnTo>
                    <a:lnTo>
                      <a:pt x="4330" y="9296"/>
                    </a:lnTo>
                    <a:lnTo>
                      <a:pt x="4504" y="9258"/>
                    </a:lnTo>
                    <a:close/>
                    <a:moveTo>
                      <a:pt x="11163" y="19458"/>
                    </a:moveTo>
                    <a:lnTo>
                      <a:pt x="11163" y="21941"/>
                    </a:lnTo>
                    <a:lnTo>
                      <a:pt x="3176" y="21941"/>
                    </a:lnTo>
                    <a:lnTo>
                      <a:pt x="3176" y="19458"/>
                    </a:lnTo>
                    <a:close/>
                    <a:moveTo>
                      <a:pt x="20613" y="19458"/>
                    </a:moveTo>
                    <a:lnTo>
                      <a:pt x="20613" y="21941"/>
                    </a:lnTo>
                    <a:lnTo>
                      <a:pt x="12625" y="21941"/>
                    </a:lnTo>
                    <a:lnTo>
                      <a:pt x="12625" y="19458"/>
                    </a:lnTo>
                    <a:close/>
                    <a:moveTo>
                      <a:pt x="30274" y="19458"/>
                    </a:moveTo>
                    <a:lnTo>
                      <a:pt x="30274" y="21941"/>
                    </a:lnTo>
                    <a:lnTo>
                      <a:pt x="22287" y="21941"/>
                    </a:lnTo>
                    <a:lnTo>
                      <a:pt x="22287" y="19458"/>
                    </a:lnTo>
                    <a:close/>
                    <a:moveTo>
                      <a:pt x="39724" y="19458"/>
                    </a:moveTo>
                    <a:lnTo>
                      <a:pt x="39724" y="21941"/>
                    </a:lnTo>
                    <a:lnTo>
                      <a:pt x="31737" y="21941"/>
                    </a:lnTo>
                    <a:lnTo>
                      <a:pt x="31737" y="19458"/>
                    </a:lnTo>
                    <a:close/>
                    <a:moveTo>
                      <a:pt x="2002" y="0"/>
                    </a:moveTo>
                    <a:lnTo>
                      <a:pt x="1790" y="39"/>
                    </a:lnTo>
                    <a:lnTo>
                      <a:pt x="1578" y="97"/>
                    </a:lnTo>
                    <a:lnTo>
                      <a:pt x="1367" y="174"/>
                    </a:lnTo>
                    <a:lnTo>
                      <a:pt x="1174" y="270"/>
                    </a:lnTo>
                    <a:lnTo>
                      <a:pt x="982" y="366"/>
                    </a:lnTo>
                    <a:lnTo>
                      <a:pt x="828" y="501"/>
                    </a:lnTo>
                    <a:lnTo>
                      <a:pt x="655" y="635"/>
                    </a:lnTo>
                    <a:lnTo>
                      <a:pt x="520" y="809"/>
                    </a:lnTo>
                    <a:lnTo>
                      <a:pt x="385" y="982"/>
                    </a:lnTo>
                    <a:lnTo>
                      <a:pt x="270" y="1155"/>
                    </a:lnTo>
                    <a:lnTo>
                      <a:pt x="193" y="1348"/>
                    </a:lnTo>
                    <a:lnTo>
                      <a:pt x="116" y="1559"/>
                    </a:lnTo>
                    <a:lnTo>
                      <a:pt x="58" y="1771"/>
                    </a:lnTo>
                    <a:lnTo>
                      <a:pt x="19" y="2002"/>
                    </a:lnTo>
                    <a:lnTo>
                      <a:pt x="0" y="2214"/>
                    </a:lnTo>
                    <a:lnTo>
                      <a:pt x="0" y="26733"/>
                    </a:lnTo>
                    <a:lnTo>
                      <a:pt x="19" y="26964"/>
                    </a:lnTo>
                    <a:lnTo>
                      <a:pt x="58" y="27195"/>
                    </a:lnTo>
                    <a:lnTo>
                      <a:pt x="116" y="27407"/>
                    </a:lnTo>
                    <a:lnTo>
                      <a:pt x="193" y="27599"/>
                    </a:lnTo>
                    <a:lnTo>
                      <a:pt x="270" y="27791"/>
                    </a:lnTo>
                    <a:lnTo>
                      <a:pt x="385" y="27984"/>
                    </a:lnTo>
                    <a:lnTo>
                      <a:pt x="520" y="28157"/>
                    </a:lnTo>
                    <a:lnTo>
                      <a:pt x="655" y="28311"/>
                    </a:lnTo>
                    <a:lnTo>
                      <a:pt x="828" y="28465"/>
                    </a:lnTo>
                    <a:lnTo>
                      <a:pt x="982" y="28581"/>
                    </a:lnTo>
                    <a:lnTo>
                      <a:pt x="1174" y="28696"/>
                    </a:lnTo>
                    <a:lnTo>
                      <a:pt x="1367" y="28792"/>
                    </a:lnTo>
                    <a:lnTo>
                      <a:pt x="1578" y="28869"/>
                    </a:lnTo>
                    <a:lnTo>
                      <a:pt x="1790" y="28927"/>
                    </a:lnTo>
                    <a:lnTo>
                      <a:pt x="2002" y="28946"/>
                    </a:lnTo>
                    <a:lnTo>
                      <a:pt x="2233" y="28965"/>
                    </a:lnTo>
                    <a:lnTo>
                      <a:pt x="41591" y="28965"/>
                    </a:lnTo>
                    <a:lnTo>
                      <a:pt x="41821" y="28946"/>
                    </a:lnTo>
                    <a:lnTo>
                      <a:pt x="42033" y="28927"/>
                    </a:lnTo>
                    <a:lnTo>
                      <a:pt x="42264" y="28869"/>
                    </a:lnTo>
                    <a:lnTo>
                      <a:pt x="42457" y="28792"/>
                    </a:lnTo>
                    <a:lnTo>
                      <a:pt x="42649" y="28696"/>
                    </a:lnTo>
                    <a:lnTo>
                      <a:pt x="42842" y="28581"/>
                    </a:lnTo>
                    <a:lnTo>
                      <a:pt x="43015" y="28465"/>
                    </a:lnTo>
                    <a:lnTo>
                      <a:pt x="43169" y="28311"/>
                    </a:lnTo>
                    <a:lnTo>
                      <a:pt x="43303" y="28157"/>
                    </a:lnTo>
                    <a:lnTo>
                      <a:pt x="43438" y="27984"/>
                    </a:lnTo>
                    <a:lnTo>
                      <a:pt x="43554" y="27791"/>
                    </a:lnTo>
                    <a:lnTo>
                      <a:pt x="43650" y="27599"/>
                    </a:lnTo>
                    <a:lnTo>
                      <a:pt x="43727" y="27407"/>
                    </a:lnTo>
                    <a:lnTo>
                      <a:pt x="43785" y="27195"/>
                    </a:lnTo>
                    <a:lnTo>
                      <a:pt x="43804" y="26964"/>
                    </a:lnTo>
                    <a:lnTo>
                      <a:pt x="43823" y="26733"/>
                    </a:lnTo>
                    <a:lnTo>
                      <a:pt x="43823" y="2214"/>
                    </a:lnTo>
                    <a:lnTo>
                      <a:pt x="43804" y="2002"/>
                    </a:lnTo>
                    <a:lnTo>
                      <a:pt x="43785" y="1771"/>
                    </a:lnTo>
                    <a:lnTo>
                      <a:pt x="43727" y="1559"/>
                    </a:lnTo>
                    <a:lnTo>
                      <a:pt x="43650" y="1348"/>
                    </a:lnTo>
                    <a:lnTo>
                      <a:pt x="43554" y="1155"/>
                    </a:lnTo>
                    <a:lnTo>
                      <a:pt x="43438" y="982"/>
                    </a:lnTo>
                    <a:lnTo>
                      <a:pt x="43303" y="809"/>
                    </a:lnTo>
                    <a:lnTo>
                      <a:pt x="43169" y="635"/>
                    </a:lnTo>
                    <a:lnTo>
                      <a:pt x="43015" y="501"/>
                    </a:lnTo>
                    <a:lnTo>
                      <a:pt x="42842" y="366"/>
                    </a:lnTo>
                    <a:lnTo>
                      <a:pt x="42649" y="270"/>
                    </a:lnTo>
                    <a:lnTo>
                      <a:pt x="42457" y="174"/>
                    </a:lnTo>
                    <a:lnTo>
                      <a:pt x="42264" y="97"/>
                    </a:lnTo>
                    <a:lnTo>
                      <a:pt x="42033" y="39"/>
                    </a:lnTo>
                    <a:lnTo>
                      <a:pt x="418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8"/>
              <p:cNvSpPr/>
              <p:nvPr/>
            </p:nvSpPr>
            <p:spPr>
              <a:xfrm>
                <a:off x="4790800" y="1651725"/>
                <a:ext cx="198725" cy="183350"/>
              </a:xfrm>
              <a:custGeom>
                <a:rect b="b" l="l" r="r" t="t"/>
                <a:pathLst>
                  <a:path extrusionOk="0" h="7334" w="7949">
                    <a:moveTo>
                      <a:pt x="1598" y="1"/>
                    </a:moveTo>
                    <a:lnTo>
                      <a:pt x="1424" y="39"/>
                    </a:lnTo>
                    <a:lnTo>
                      <a:pt x="1251" y="78"/>
                    </a:lnTo>
                    <a:lnTo>
                      <a:pt x="1078" y="135"/>
                    </a:lnTo>
                    <a:lnTo>
                      <a:pt x="924" y="212"/>
                    </a:lnTo>
                    <a:lnTo>
                      <a:pt x="789" y="289"/>
                    </a:lnTo>
                    <a:lnTo>
                      <a:pt x="655" y="405"/>
                    </a:lnTo>
                    <a:lnTo>
                      <a:pt x="520" y="520"/>
                    </a:lnTo>
                    <a:lnTo>
                      <a:pt x="404" y="636"/>
                    </a:lnTo>
                    <a:lnTo>
                      <a:pt x="308" y="770"/>
                    </a:lnTo>
                    <a:lnTo>
                      <a:pt x="212" y="924"/>
                    </a:lnTo>
                    <a:lnTo>
                      <a:pt x="135" y="1078"/>
                    </a:lnTo>
                    <a:lnTo>
                      <a:pt x="77" y="1232"/>
                    </a:lnTo>
                    <a:lnTo>
                      <a:pt x="39" y="1406"/>
                    </a:lnTo>
                    <a:lnTo>
                      <a:pt x="0" y="1579"/>
                    </a:lnTo>
                    <a:lnTo>
                      <a:pt x="0" y="1771"/>
                    </a:lnTo>
                    <a:lnTo>
                      <a:pt x="0" y="5563"/>
                    </a:lnTo>
                    <a:lnTo>
                      <a:pt x="0" y="5736"/>
                    </a:lnTo>
                    <a:lnTo>
                      <a:pt x="39" y="5909"/>
                    </a:lnTo>
                    <a:lnTo>
                      <a:pt x="77" y="6082"/>
                    </a:lnTo>
                    <a:lnTo>
                      <a:pt x="135" y="6236"/>
                    </a:lnTo>
                    <a:lnTo>
                      <a:pt x="212" y="6410"/>
                    </a:lnTo>
                    <a:lnTo>
                      <a:pt x="308" y="6544"/>
                    </a:lnTo>
                    <a:lnTo>
                      <a:pt x="404" y="6679"/>
                    </a:lnTo>
                    <a:lnTo>
                      <a:pt x="520" y="6814"/>
                    </a:lnTo>
                    <a:lnTo>
                      <a:pt x="655" y="6929"/>
                    </a:lnTo>
                    <a:lnTo>
                      <a:pt x="789" y="7025"/>
                    </a:lnTo>
                    <a:lnTo>
                      <a:pt x="924" y="7122"/>
                    </a:lnTo>
                    <a:lnTo>
                      <a:pt x="1078" y="7199"/>
                    </a:lnTo>
                    <a:lnTo>
                      <a:pt x="1251" y="7256"/>
                    </a:lnTo>
                    <a:lnTo>
                      <a:pt x="1424" y="7295"/>
                    </a:lnTo>
                    <a:lnTo>
                      <a:pt x="1598" y="7314"/>
                    </a:lnTo>
                    <a:lnTo>
                      <a:pt x="1771" y="7333"/>
                    </a:lnTo>
                    <a:lnTo>
                      <a:pt x="6178" y="7333"/>
                    </a:lnTo>
                    <a:lnTo>
                      <a:pt x="6351" y="7314"/>
                    </a:lnTo>
                    <a:lnTo>
                      <a:pt x="6544" y="7295"/>
                    </a:lnTo>
                    <a:lnTo>
                      <a:pt x="6698" y="7256"/>
                    </a:lnTo>
                    <a:lnTo>
                      <a:pt x="6871" y="7199"/>
                    </a:lnTo>
                    <a:lnTo>
                      <a:pt x="7025" y="7122"/>
                    </a:lnTo>
                    <a:lnTo>
                      <a:pt x="7179" y="7025"/>
                    </a:lnTo>
                    <a:lnTo>
                      <a:pt x="7314" y="6929"/>
                    </a:lnTo>
                    <a:lnTo>
                      <a:pt x="7429" y="6814"/>
                    </a:lnTo>
                    <a:lnTo>
                      <a:pt x="7545" y="6679"/>
                    </a:lnTo>
                    <a:lnTo>
                      <a:pt x="7641" y="6544"/>
                    </a:lnTo>
                    <a:lnTo>
                      <a:pt x="7737" y="6410"/>
                    </a:lnTo>
                    <a:lnTo>
                      <a:pt x="7814" y="6236"/>
                    </a:lnTo>
                    <a:lnTo>
                      <a:pt x="7872" y="6082"/>
                    </a:lnTo>
                    <a:lnTo>
                      <a:pt x="7910" y="5909"/>
                    </a:lnTo>
                    <a:lnTo>
                      <a:pt x="7949" y="5736"/>
                    </a:lnTo>
                    <a:lnTo>
                      <a:pt x="7949" y="5563"/>
                    </a:lnTo>
                    <a:lnTo>
                      <a:pt x="7949" y="1771"/>
                    </a:lnTo>
                    <a:lnTo>
                      <a:pt x="7949" y="1579"/>
                    </a:lnTo>
                    <a:lnTo>
                      <a:pt x="7910" y="1406"/>
                    </a:lnTo>
                    <a:lnTo>
                      <a:pt x="7872" y="1232"/>
                    </a:lnTo>
                    <a:lnTo>
                      <a:pt x="7814" y="1078"/>
                    </a:lnTo>
                    <a:lnTo>
                      <a:pt x="7737" y="924"/>
                    </a:lnTo>
                    <a:lnTo>
                      <a:pt x="7641" y="770"/>
                    </a:lnTo>
                    <a:lnTo>
                      <a:pt x="7545" y="636"/>
                    </a:lnTo>
                    <a:lnTo>
                      <a:pt x="7429" y="520"/>
                    </a:lnTo>
                    <a:lnTo>
                      <a:pt x="7314" y="405"/>
                    </a:lnTo>
                    <a:lnTo>
                      <a:pt x="7179" y="289"/>
                    </a:lnTo>
                    <a:lnTo>
                      <a:pt x="7025" y="212"/>
                    </a:lnTo>
                    <a:lnTo>
                      <a:pt x="6871" y="135"/>
                    </a:lnTo>
                    <a:lnTo>
                      <a:pt x="6698" y="78"/>
                    </a:lnTo>
                    <a:lnTo>
                      <a:pt x="6544" y="39"/>
                    </a:lnTo>
                    <a:lnTo>
                      <a:pt x="6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4797525" y="1906725"/>
                <a:ext cx="199700" cy="62100"/>
              </a:xfrm>
              <a:custGeom>
                <a:rect b="b" l="l" r="r" t="t"/>
                <a:pathLst>
                  <a:path extrusionOk="0" h="2484" w="7988">
                    <a:moveTo>
                      <a:pt x="1" y="1"/>
                    </a:moveTo>
                    <a:lnTo>
                      <a:pt x="1" y="2484"/>
                    </a:lnTo>
                    <a:lnTo>
                      <a:pt x="7988" y="2484"/>
                    </a:lnTo>
                    <a:lnTo>
                      <a:pt x="7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5033775" y="1906725"/>
                <a:ext cx="199700" cy="62100"/>
              </a:xfrm>
              <a:custGeom>
                <a:rect b="b" l="l" r="r" t="t"/>
                <a:pathLst>
                  <a:path extrusionOk="0" h="2484" w="7988">
                    <a:moveTo>
                      <a:pt x="0" y="1"/>
                    </a:moveTo>
                    <a:lnTo>
                      <a:pt x="0" y="2484"/>
                    </a:lnTo>
                    <a:lnTo>
                      <a:pt x="7988" y="2484"/>
                    </a:lnTo>
                    <a:lnTo>
                      <a:pt x="7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5275300" y="1906725"/>
                <a:ext cx="199700" cy="62100"/>
              </a:xfrm>
              <a:custGeom>
                <a:rect b="b" l="l" r="r" t="t"/>
                <a:pathLst>
                  <a:path extrusionOk="0" h="2484" w="7988">
                    <a:moveTo>
                      <a:pt x="1" y="1"/>
                    </a:moveTo>
                    <a:lnTo>
                      <a:pt x="1" y="2484"/>
                    </a:lnTo>
                    <a:lnTo>
                      <a:pt x="7988" y="2484"/>
                    </a:lnTo>
                    <a:lnTo>
                      <a:pt x="7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5511550" y="1906725"/>
                <a:ext cx="199700" cy="62100"/>
              </a:xfrm>
              <a:custGeom>
                <a:rect b="b" l="l" r="r" t="t"/>
                <a:pathLst>
                  <a:path extrusionOk="0" h="2484" w="7988">
                    <a:moveTo>
                      <a:pt x="1" y="1"/>
                    </a:moveTo>
                    <a:lnTo>
                      <a:pt x="1" y="2484"/>
                    </a:lnTo>
                    <a:lnTo>
                      <a:pt x="7988" y="2484"/>
                    </a:lnTo>
                    <a:lnTo>
                      <a:pt x="79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5036175" y="1484775"/>
                <a:ext cx="459525" cy="95775"/>
              </a:xfrm>
              <a:custGeom>
                <a:rect b="b" l="l" r="r" t="t"/>
                <a:pathLst>
                  <a:path extrusionOk="0" h="3831" w="18381">
                    <a:moveTo>
                      <a:pt x="1" y="0"/>
                    </a:moveTo>
                    <a:lnTo>
                      <a:pt x="1" y="3830"/>
                    </a:lnTo>
                    <a:lnTo>
                      <a:pt x="18381" y="3830"/>
                    </a:lnTo>
                    <a:lnTo>
                      <a:pt x="18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4810050" y="2273375"/>
                <a:ext cx="58725" cy="124150"/>
              </a:xfrm>
              <a:custGeom>
                <a:rect b="b" l="l" r="r" t="t"/>
                <a:pathLst>
                  <a:path extrusionOk="0" h="4966" w="2349">
                    <a:moveTo>
                      <a:pt x="1193" y="751"/>
                    </a:moveTo>
                    <a:lnTo>
                      <a:pt x="1290" y="770"/>
                    </a:lnTo>
                    <a:lnTo>
                      <a:pt x="1367" y="789"/>
                    </a:lnTo>
                    <a:lnTo>
                      <a:pt x="1444" y="828"/>
                    </a:lnTo>
                    <a:lnTo>
                      <a:pt x="1501" y="866"/>
                    </a:lnTo>
                    <a:lnTo>
                      <a:pt x="1559" y="943"/>
                    </a:lnTo>
                    <a:lnTo>
                      <a:pt x="1598" y="1020"/>
                    </a:lnTo>
                    <a:lnTo>
                      <a:pt x="1617" y="1097"/>
                    </a:lnTo>
                    <a:lnTo>
                      <a:pt x="1617" y="1194"/>
                    </a:lnTo>
                    <a:lnTo>
                      <a:pt x="1617" y="1906"/>
                    </a:lnTo>
                    <a:lnTo>
                      <a:pt x="1617" y="2002"/>
                    </a:lnTo>
                    <a:lnTo>
                      <a:pt x="1598" y="2079"/>
                    </a:lnTo>
                    <a:lnTo>
                      <a:pt x="1559" y="2156"/>
                    </a:lnTo>
                    <a:lnTo>
                      <a:pt x="1501" y="2214"/>
                    </a:lnTo>
                    <a:lnTo>
                      <a:pt x="1424" y="2271"/>
                    </a:lnTo>
                    <a:lnTo>
                      <a:pt x="1347" y="2310"/>
                    </a:lnTo>
                    <a:lnTo>
                      <a:pt x="1270" y="2329"/>
                    </a:lnTo>
                    <a:lnTo>
                      <a:pt x="1193" y="2348"/>
                    </a:lnTo>
                    <a:lnTo>
                      <a:pt x="731" y="2348"/>
                    </a:lnTo>
                    <a:lnTo>
                      <a:pt x="731" y="751"/>
                    </a:lnTo>
                    <a:close/>
                    <a:moveTo>
                      <a:pt x="0" y="0"/>
                    </a:moveTo>
                    <a:lnTo>
                      <a:pt x="0" y="4966"/>
                    </a:lnTo>
                    <a:lnTo>
                      <a:pt x="731" y="4966"/>
                    </a:lnTo>
                    <a:lnTo>
                      <a:pt x="731" y="3080"/>
                    </a:lnTo>
                    <a:lnTo>
                      <a:pt x="1174" y="3080"/>
                    </a:lnTo>
                    <a:lnTo>
                      <a:pt x="1405" y="3061"/>
                    </a:lnTo>
                    <a:lnTo>
                      <a:pt x="1521" y="3041"/>
                    </a:lnTo>
                    <a:lnTo>
                      <a:pt x="1617" y="3003"/>
                    </a:lnTo>
                    <a:lnTo>
                      <a:pt x="1732" y="2945"/>
                    </a:lnTo>
                    <a:lnTo>
                      <a:pt x="1828" y="2887"/>
                    </a:lnTo>
                    <a:lnTo>
                      <a:pt x="2002" y="2733"/>
                    </a:lnTo>
                    <a:lnTo>
                      <a:pt x="2156" y="2560"/>
                    </a:lnTo>
                    <a:lnTo>
                      <a:pt x="2213" y="2464"/>
                    </a:lnTo>
                    <a:lnTo>
                      <a:pt x="2252" y="2348"/>
                    </a:lnTo>
                    <a:lnTo>
                      <a:pt x="2329" y="2137"/>
                    </a:lnTo>
                    <a:lnTo>
                      <a:pt x="2348" y="1906"/>
                    </a:lnTo>
                    <a:lnTo>
                      <a:pt x="2348" y="1174"/>
                    </a:lnTo>
                    <a:lnTo>
                      <a:pt x="2329" y="924"/>
                    </a:lnTo>
                    <a:lnTo>
                      <a:pt x="2271" y="713"/>
                    </a:lnTo>
                    <a:lnTo>
                      <a:pt x="2175" y="520"/>
                    </a:lnTo>
                    <a:lnTo>
                      <a:pt x="2040" y="328"/>
                    </a:lnTo>
                    <a:lnTo>
                      <a:pt x="1963" y="251"/>
                    </a:lnTo>
                    <a:lnTo>
                      <a:pt x="1867" y="193"/>
                    </a:lnTo>
                    <a:lnTo>
                      <a:pt x="1771" y="135"/>
                    </a:lnTo>
                    <a:lnTo>
                      <a:pt x="1655" y="77"/>
                    </a:lnTo>
                    <a:lnTo>
                      <a:pt x="1559" y="39"/>
                    </a:lnTo>
                    <a:lnTo>
                      <a:pt x="1424" y="20"/>
                    </a:lnTo>
                    <a:lnTo>
                      <a:pt x="1174"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4871625" y="2273375"/>
                <a:ext cx="67875" cy="124150"/>
              </a:xfrm>
              <a:custGeom>
                <a:rect b="b" l="l" r="r" t="t"/>
                <a:pathLst>
                  <a:path extrusionOk="0" h="4966" w="2715">
                    <a:moveTo>
                      <a:pt x="1367" y="1136"/>
                    </a:moveTo>
                    <a:lnTo>
                      <a:pt x="1636" y="3080"/>
                    </a:lnTo>
                    <a:lnTo>
                      <a:pt x="1078" y="3080"/>
                    </a:lnTo>
                    <a:lnTo>
                      <a:pt x="1367" y="1136"/>
                    </a:lnTo>
                    <a:close/>
                    <a:moveTo>
                      <a:pt x="847" y="0"/>
                    </a:moveTo>
                    <a:lnTo>
                      <a:pt x="1" y="4966"/>
                    </a:lnTo>
                    <a:lnTo>
                      <a:pt x="790" y="4966"/>
                    </a:lnTo>
                    <a:lnTo>
                      <a:pt x="963" y="3811"/>
                    </a:lnTo>
                    <a:lnTo>
                      <a:pt x="1752" y="3811"/>
                    </a:lnTo>
                    <a:lnTo>
                      <a:pt x="1925" y="4966"/>
                    </a:lnTo>
                    <a:lnTo>
                      <a:pt x="2714" y="4966"/>
                    </a:lnTo>
                    <a:lnTo>
                      <a:pt x="1867"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4934650" y="2272900"/>
                <a:ext cx="69325" cy="124625"/>
              </a:xfrm>
              <a:custGeom>
                <a:rect b="b" l="l" r="r" t="t"/>
                <a:pathLst>
                  <a:path extrusionOk="0" h="4985" w="2773">
                    <a:moveTo>
                      <a:pt x="1" y="0"/>
                    </a:moveTo>
                    <a:lnTo>
                      <a:pt x="1021" y="2906"/>
                    </a:lnTo>
                    <a:lnTo>
                      <a:pt x="1021" y="4985"/>
                    </a:lnTo>
                    <a:lnTo>
                      <a:pt x="1771" y="4985"/>
                    </a:lnTo>
                    <a:lnTo>
                      <a:pt x="1771" y="2906"/>
                    </a:lnTo>
                    <a:lnTo>
                      <a:pt x="2772" y="0"/>
                    </a:lnTo>
                    <a:lnTo>
                      <a:pt x="1945" y="0"/>
                    </a:lnTo>
                    <a:lnTo>
                      <a:pt x="1387" y="1790"/>
                    </a:lnTo>
                    <a:lnTo>
                      <a:pt x="828"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a:off x="5018850" y="2272900"/>
                <a:ext cx="87125" cy="124625"/>
              </a:xfrm>
              <a:custGeom>
                <a:rect b="b" l="l" r="r" t="t"/>
                <a:pathLst>
                  <a:path extrusionOk="0" h="4985" w="3485">
                    <a:moveTo>
                      <a:pt x="1" y="0"/>
                    </a:moveTo>
                    <a:lnTo>
                      <a:pt x="1" y="4985"/>
                    </a:lnTo>
                    <a:lnTo>
                      <a:pt x="751" y="4985"/>
                    </a:lnTo>
                    <a:lnTo>
                      <a:pt x="751" y="1867"/>
                    </a:lnTo>
                    <a:lnTo>
                      <a:pt x="1483" y="4985"/>
                    </a:lnTo>
                    <a:lnTo>
                      <a:pt x="2079" y="4985"/>
                    </a:lnTo>
                    <a:lnTo>
                      <a:pt x="2734" y="1848"/>
                    </a:lnTo>
                    <a:lnTo>
                      <a:pt x="2734" y="4985"/>
                    </a:lnTo>
                    <a:lnTo>
                      <a:pt x="3484" y="4985"/>
                    </a:lnTo>
                    <a:lnTo>
                      <a:pt x="3484" y="0"/>
                    </a:lnTo>
                    <a:lnTo>
                      <a:pt x="2445" y="0"/>
                    </a:lnTo>
                    <a:lnTo>
                      <a:pt x="1771" y="3580"/>
                    </a:lnTo>
                    <a:lnTo>
                      <a:pt x="1079"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a:off x="5122300" y="2272900"/>
                <a:ext cx="53425" cy="124625"/>
              </a:xfrm>
              <a:custGeom>
                <a:rect b="b" l="l" r="r" t="t"/>
                <a:pathLst>
                  <a:path extrusionOk="0" h="4985" w="2137">
                    <a:moveTo>
                      <a:pt x="1" y="0"/>
                    </a:moveTo>
                    <a:lnTo>
                      <a:pt x="1" y="4985"/>
                    </a:lnTo>
                    <a:lnTo>
                      <a:pt x="2137" y="4985"/>
                    </a:lnTo>
                    <a:lnTo>
                      <a:pt x="2137" y="4234"/>
                    </a:lnTo>
                    <a:lnTo>
                      <a:pt x="751" y="4234"/>
                    </a:lnTo>
                    <a:lnTo>
                      <a:pt x="751" y="2868"/>
                    </a:lnTo>
                    <a:lnTo>
                      <a:pt x="1771" y="2868"/>
                    </a:lnTo>
                    <a:lnTo>
                      <a:pt x="1771" y="2117"/>
                    </a:lnTo>
                    <a:lnTo>
                      <a:pt x="751" y="2117"/>
                    </a:lnTo>
                    <a:lnTo>
                      <a:pt x="751" y="751"/>
                    </a:lnTo>
                    <a:lnTo>
                      <a:pt x="2137" y="751"/>
                    </a:lnTo>
                    <a:lnTo>
                      <a:pt x="2137"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8"/>
              <p:cNvSpPr/>
              <p:nvPr/>
            </p:nvSpPr>
            <p:spPr>
              <a:xfrm>
                <a:off x="5188700" y="2272900"/>
                <a:ext cx="64500" cy="124625"/>
              </a:xfrm>
              <a:custGeom>
                <a:rect b="b" l="l" r="r" t="t"/>
                <a:pathLst>
                  <a:path extrusionOk="0" h="4985" w="2580">
                    <a:moveTo>
                      <a:pt x="1" y="0"/>
                    </a:moveTo>
                    <a:lnTo>
                      <a:pt x="1" y="4985"/>
                    </a:lnTo>
                    <a:lnTo>
                      <a:pt x="751" y="4985"/>
                    </a:lnTo>
                    <a:lnTo>
                      <a:pt x="751" y="1790"/>
                    </a:lnTo>
                    <a:lnTo>
                      <a:pt x="1791" y="4985"/>
                    </a:lnTo>
                    <a:lnTo>
                      <a:pt x="2580" y="4985"/>
                    </a:lnTo>
                    <a:lnTo>
                      <a:pt x="2580" y="0"/>
                    </a:lnTo>
                    <a:lnTo>
                      <a:pt x="1829" y="0"/>
                    </a:lnTo>
                    <a:lnTo>
                      <a:pt x="1829" y="3349"/>
                    </a:lnTo>
                    <a:lnTo>
                      <a:pt x="847"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5268575" y="2273375"/>
                <a:ext cx="58250" cy="124150"/>
              </a:xfrm>
              <a:custGeom>
                <a:rect b="b" l="l" r="r" t="t"/>
                <a:pathLst>
                  <a:path extrusionOk="0" h="4966" w="2330">
                    <a:moveTo>
                      <a:pt x="0" y="0"/>
                    </a:moveTo>
                    <a:lnTo>
                      <a:pt x="0" y="751"/>
                    </a:lnTo>
                    <a:lnTo>
                      <a:pt x="790" y="751"/>
                    </a:lnTo>
                    <a:lnTo>
                      <a:pt x="790" y="4966"/>
                    </a:lnTo>
                    <a:lnTo>
                      <a:pt x="1540" y="4966"/>
                    </a:lnTo>
                    <a:lnTo>
                      <a:pt x="1540" y="751"/>
                    </a:lnTo>
                    <a:lnTo>
                      <a:pt x="2329" y="751"/>
                    </a:lnTo>
                    <a:lnTo>
                      <a:pt x="2329"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5352775" y="2325825"/>
                <a:ext cx="18800" cy="18775"/>
              </a:xfrm>
              <a:custGeom>
                <a:rect b="b" l="l" r="r" t="t"/>
                <a:pathLst>
                  <a:path extrusionOk="0" h="751" w="752">
                    <a:moveTo>
                      <a:pt x="0" y="0"/>
                    </a:moveTo>
                    <a:lnTo>
                      <a:pt x="0" y="751"/>
                    </a:lnTo>
                    <a:lnTo>
                      <a:pt x="751" y="751"/>
                    </a:lnTo>
                    <a:lnTo>
                      <a:pt x="751"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5352775" y="2378750"/>
                <a:ext cx="18800" cy="18775"/>
              </a:xfrm>
              <a:custGeom>
                <a:rect b="b" l="l" r="r" t="t"/>
                <a:pathLst>
                  <a:path extrusionOk="0" h="751" w="752">
                    <a:moveTo>
                      <a:pt x="0" y="0"/>
                    </a:moveTo>
                    <a:lnTo>
                      <a:pt x="0" y="751"/>
                    </a:lnTo>
                    <a:lnTo>
                      <a:pt x="751" y="751"/>
                    </a:lnTo>
                    <a:lnTo>
                      <a:pt x="751"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a:off x="5423025" y="2263750"/>
                <a:ext cx="62100" cy="142450"/>
              </a:xfrm>
              <a:custGeom>
                <a:rect b="b" l="l" r="r" t="t"/>
                <a:pathLst>
                  <a:path extrusionOk="0" h="5698" w="2484">
                    <a:moveTo>
                      <a:pt x="924" y="0"/>
                    </a:moveTo>
                    <a:lnTo>
                      <a:pt x="924" y="308"/>
                    </a:lnTo>
                    <a:lnTo>
                      <a:pt x="712" y="385"/>
                    </a:lnTo>
                    <a:lnTo>
                      <a:pt x="539" y="501"/>
                    </a:lnTo>
                    <a:lnTo>
                      <a:pt x="385" y="636"/>
                    </a:lnTo>
                    <a:lnTo>
                      <a:pt x="270" y="809"/>
                    </a:lnTo>
                    <a:lnTo>
                      <a:pt x="174" y="982"/>
                    </a:lnTo>
                    <a:lnTo>
                      <a:pt x="116" y="1155"/>
                    </a:lnTo>
                    <a:lnTo>
                      <a:pt x="97" y="1328"/>
                    </a:lnTo>
                    <a:lnTo>
                      <a:pt x="77" y="1521"/>
                    </a:lnTo>
                    <a:lnTo>
                      <a:pt x="97" y="1713"/>
                    </a:lnTo>
                    <a:lnTo>
                      <a:pt x="135" y="1906"/>
                    </a:lnTo>
                    <a:lnTo>
                      <a:pt x="193" y="2079"/>
                    </a:lnTo>
                    <a:lnTo>
                      <a:pt x="270" y="2252"/>
                    </a:lnTo>
                    <a:lnTo>
                      <a:pt x="366" y="2387"/>
                    </a:lnTo>
                    <a:lnTo>
                      <a:pt x="482" y="2541"/>
                    </a:lnTo>
                    <a:lnTo>
                      <a:pt x="616" y="2695"/>
                    </a:lnTo>
                    <a:lnTo>
                      <a:pt x="770" y="2849"/>
                    </a:lnTo>
                    <a:lnTo>
                      <a:pt x="1444" y="3484"/>
                    </a:lnTo>
                    <a:lnTo>
                      <a:pt x="1559" y="3638"/>
                    </a:lnTo>
                    <a:lnTo>
                      <a:pt x="1656" y="3792"/>
                    </a:lnTo>
                    <a:lnTo>
                      <a:pt x="1694" y="3946"/>
                    </a:lnTo>
                    <a:lnTo>
                      <a:pt x="1713" y="4100"/>
                    </a:lnTo>
                    <a:lnTo>
                      <a:pt x="1694" y="4292"/>
                    </a:lnTo>
                    <a:lnTo>
                      <a:pt x="1675" y="4369"/>
                    </a:lnTo>
                    <a:lnTo>
                      <a:pt x="1636" y="4427"/>
                    </a:lnTo>
                    <a:lnTo>
                      <a:pt x="1559" y="4543"/>
                    </a:lnTo>
                    <a:lnTo>
                      <a:pt x="1482" y="4620"/>
                    </a:lnTo>
                    <a:lnTo>
                      <a:pt x="1367" y="4658"/>
                    </a:lnTo>
                    <a:lnTo>
                      <a:pt x="1251" y="4677"/>
                    </a:lnTo>
                    <a:lnTo>
                      <a:pt x="1174" y="4677"/>
                    </a:lnTo>
                    <a:lnTo>
                      <a:pt x="1097" y="4639"/>
                    </a:lnTo>
                    <a:lnTo>
                      <a:pt x="1020" y="4600"/>
                    </a:lnTo>
                    <a:lnTo>
                      <a:pt x="943" y="4543"/>
                    </a:lnTo>
                    <a:lnTo>
                      <a:pt x="866" y="4427"/>
                    </a:lnTo>
                    <a:lnTo>
                      <a:pt x="789" y="4292"/>
                    </a:lnTo>
                    <a:lnTo>
                      <a:pt x="751" y="4119"/>
                    </a:lnTo>
                    <a:lnTo>
                      <a:pt x="712" y="3907"/>
                    </a:lnTo>
                    <a:lnTo>
                      <a:pt x="0" y="3965"/>
                    </a:lnTo>
                    <a:lnTo>
                      <a:pt x="20" y="4196"/>
                    </a:lnTo>
                    <a:lnTo>
                      <a:pt x="77" y="4408"/>
                    </a:lnTo>
                    <a:lnTo>
                      <a:pt x="135" y="4600"/>
                    </a:lnTo>
                    <a:lnTo>
                      <a:pt x="231" y="4793"/>
                    </a:lnTo>
                    <a:lnTo>
                      <a:pt x="366" y="4985"/>
                    </a:lnTo>
                    <a:lnTo>
                      <a:pt x="520" y="5139"/>
                    </a:lnTo>
                    <a:lnTo>
                      <a:pt x="712" y="5255"/>
                    </a:lnTo>
                    <a:lnTo>
                      <a:pt x="924" y="5332"/>
                    </a:lnTo>
                    <a:lnTo>
                      <a:pt x="924" y="5697"/>
                    </a:lnTo>
                    <a:lnTo>
                      <a:pt x="1559" y="5697"/>
                    </a:lnTo>
                    <a:lnTo>
                      <a:pt x="1559" y="5332"/>
                    </a:lnTo>
                    <a:lnTo>
                      <a:pt x="1713" y="5293"/>
                    </a:lnTo>
                    <a:lnTo>
                      <a:pt x="1867" y="5235"/>
                    </a:lnTo>
                    <a:lnTo>
                      <a:pt x="2002" y="5158"/>
                    </a:lnTo>
                    <a:lnTo>
                      <a:pt x="2117" y="5062"/>
                    </a:lnTo>
                    <a:lnTo>
                      <a:pt x="2214" y="4985"/>
                    </a:lnTo>
                    <a:lnTo>
                      <a:pt x="2291" y="4870"/>
                    </a:lnTo>
                    <a:lnTo>
                      <a:pt x="2348" y="4754"/>
                    </a:lnTo>
                    <a:lnTo>
                      <a:pt x="2387" y="4639"/>
                    </a:lnTo>
                    <a:lnTo>
                      <a:pt x="2425" y="4504"/>
                    </a:lnTo>
                    <a:lnTo>
                      <a:pt x="2464" y="4369"/>
                    </a:lnTo>
                    <a:lnTo>
                      <a:pt x="2483" y="4235"/>
                    </a:lnTo>
                    <a:lnTo>
                      <a:pt x="2483" y="4081"/>
                    </a:lnTo>
                    <a:lnTo>
                      <a:pt x="2464" y="3907"/>
                    </a:lnTo>
                    <a:lnTo>
                      <a:pt x="2425" y="3734"/>
                    </a:lnTo>
                    <a:lnTo>
                      <a:pt x="2348" y="3561"/>
                    </a:lnTo>
                    <a:lnTo>
                      <a:pt x="2252" y="3369"/>
                    </a:lnTo>
                    <a:lnTo>
                      <a:pt x="2175" y="3234"/>
                    </a:lnTo>
                    <a:lnTo>
                      <a:pt x="2079" y="3099"/>
                    </a:lnTo>
                    <a:lnTo>
                      <a:pt x="1829" y="2810"/>
                    </a:lnTo>
                    <a:lnTo>
                      <a:pt x="1482" y="2502"/>
                    </a:lnTo>
                    <a:lnTo>
                      <a:pt x="1290" y="2329"/>
                    </a:lnTo>
                    <a:lnTo>
                      <a:pt x="1155" y="2195"/>
                    </a:lnTo>
                    <a:lnTo>
                      <a:pt x="1020" y="2021"/>
                    </a:lnTo>
                    <a:lnTo>
                      <a:pt x="924" y="1848"/>
                    </a:lnTo>
                    <a:lnTo>
                      <a:pt x="866" y="1675"/>
                    </a:lnTo>
                    <a:lnTo>
                      <a:pt x="847" y="1502"/>
                    </a:lnTo>
                    <a:lnTo>
                      <a:pt x="866" y="1386"/>
                    </a:lnTo>
                    <a:lnTo>
                      <a:pt x="886" y="1290"/>
                    </a:lnTo>
                    <a:lnTo>
                      <a:pt x="905" y="1213"/>
                    </a:lnTo>
                    <a:lnTo>
                      <a:pt x="943" y="1136"/>
                    </a:lnTo>
                    <a:lnTo>
                      <a:pt x="1001" y="1059"/>
                    </a:lnTo>
                    <a:lnTo>
                      <a:pt x="1078" y="1001"/>
                    </a:lnTo>
                    <a:lnTo>
                      <a:pt x="1155" y="963"/>
                    </a:lnTo>
                    <a:lnTo>
                      <a:pt x="1251" y="944"/>
                    </a:lnTo>
                    <a:lnTo>
                      <a:pt x="1348" y="963"/>
                    </a:lnTo>
                    <a:lnTo>
                      <a:pt x="1425" y="982"/>
                    </a:lnTo>
                    <a:lnTo>
                      <a:pt x="1502" y="1021"/>
                    </a:lnTo>
                    <a:lnTo>
                      <a:pt x="1559" y="1078"/>
                    </a:lnTo>
                    <a:lnTo>
                      <a:pt x="1617" y="1174"/>
                    </a:lnTo>
                    <a:lnTo>
                      <a:pt x="1675" y="1271"/>
                    </a:lnTo>
                    <a:lnTo>
                      <a:pt x="1694" y="1405"/>
                    </a:lnTo>
                    <a:lnTo>
                      <a:pt x="1733" y="1559"/>
                    </a:lnTo>
                    <a:lnTo>
                      <a:pt x="2445" y="1425"/>
                    </a:lnTo>
                    <a:lnTo>
                      <a:pt x="2406" y="1174"/>
                    </a:lnTo>
                    <a:lnTo>
                      <a:pt x="2329" y="944"/>
                    </a:lnTo>
                    <a:lnTo>
                      <a:pt x="2214" y="751"/>
                    </a:lnTo>
                    <a:lnTo>
                      <a:pt x="2060" y="559"/>
                    </a:lnTo>
                    <a:lnTo>
                      <a:pt x="1944" y="482"/>
                    </a:lnTo>
                    <a:lnTo>
                      <a:pt x="1829" y="405"/>
                    </a:lnTo>
                    <a:lnTo>
                      <a:pt x="1694" y="347"/>
                    </a:lnTo>
                    <a:lnTo>
                      <a:pt x="1559" y="308"/>
                    </a:lnTo>
                    <a:lnTo>
                      <a:pt x="1559"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a:off x="5511075" y="2272900"/>
                <a:ext cx="60650" cy="124150"/>
              </a:xfrm>
              <a:custGeom>
                <a:rect b="b" l="l" r="r" t="t"/>
                <a:pathLst>
                  <a:path extrusionOk="0" h="4966" w="2426">
                    <a:moveTo>
                      <a:pt x="1251" y="0"/>
                    </a:moveTo>
                    <a:lnTo>
                      <a:pt x="1001" y="19"/>
                    </a:lnTo>
                    <a:lnTo>
                      <a:pt x="866" y="58"/>
                    </a:lnTo>
                    <a:lnTo>
                      <a:pt x="770" y="77"/>
                    </a:lnTo>
                    <a:lnTo>
                      <a:pt x="655" y="135"/>
                    </a:lnTo>
                    <a:lnTo>
                      <a:pt x="559" y="193"/>
                    </a:lnTo>
                    <a:lnTo>
                      <a:pt x="462" y="250"/>
                    </a:lnTo>
                    <a:lnTo>
                      <a:pt x="385" y="327"/>
                    </a:lnTo>
                    <a:lnTo>
                      <a:pt x="289" y="424"/>
                    </a:lnTo>
                    <a:lnTo>
                      <a:pt x="212" y="539"/>
                    </a:lnTo>
                    <a:lnTo>
                      <a:pt x="154" y="655"/>
                    </a:lnTo>
                    <a:lnTo>
                      <a:pt x="97" y="789"/>
                    </a:lnTo>
                    <a:lnTo>
                      <a:pt x="58" y="924"/>
                    </a:lnTo>
                    <a:lnTo>
                      <a:pt x="20" y="1078"/>
                    </a:lnTo>
                    <a:lnTo>
                      <a:pt x="0" y="1232"/>
                    </a:lnTo>
                    <a:lnTo>
                      <a:pt x="0" y="1405"/>
                    </a:lnTo>
                    <a:lnTo>
                      <a:pt x="0" y="1540"/>
                    </a:lnTo>
                    <a:lnTo>
                      <a:pt x="732" y="1540"/>
                    </a:lnTo>
                    <a:lnTo>
                      <a:pt x="732" y="1347"/>
                    </a:lnTo>
                    <a:lnTo>
                      <a:pt x="751" y="1193"/>
                    </a:lnTo>
                    <a:lnTo>
                      <a:pt x="789" y="1059"/>
                    </a:lnTo>
                    <a:lnTo>
                      <a:pt x="866" y="905"/>
                    </a:lnTo>
                    <a:lnTo>
                      <a:pt x="905" y="847"/>
                    </a:lnTo>
                    <a:lnTo>
                      <a:pt x="963" y="789"/>
                    </a:lnTo>
                    <a:lnTo>
                      <a:pt x="1020" y="751"/>
                    </a:lnTo>
                    <a:lnTo>
                      <a:pt x="1078" y="732"/>
                    </a:lnTo>
                    <a:lnTo>
                      <a:pt x="1155" y="712"/>
                    </a:lnTo>
                    <a:lnTo>
                      <a:pt x="1328" y="712"/>
                    </a:lnTo>
                    <a:lnTo>
                      <a:pt x="1425" y="751"/>
                    </a:lnTo>
                    <a:lnTo>
                      <a:pt x="1502" y="789"/>
                    </a:lnTo>
                    <a:lnTo>
                      <a:pt x="1579" y="866"/>
                    </a:lnTo>
                    <a:lnTo>
                      <a:pt x="1636" y="962"/>
                    </a:lnTo>
                    <a:lnTo>
                      <a:pt x="1675" y="1039"/>
                    </a:lnTo>
                    <a:lnTo>
                      <a:pt x="1694" y="1155"/>
                    </a:lnTo>
                    <a:lnTo>
                      <a:pt x="1713" y="1251"/>
                    </a:lnTo>
                    <a:lnTo>
                      <a:pt x="1694" y="1405"/>
                    </a:lnTo>
                    <a:lnTo>
                      <a:pt x="1675" y="1540"/>
                    </a:lnTo>
                    <a:lnTo>
                      <a:pt x="1636" y="1694"/>
                    </a:lnTo>
                    <a:lnTo>
                      <a:pt x="1579" y="1848"/>
                    </a:lnTo>
                    <a:lnTo>
                      <a:pt x="1482" y="2059"/>
                    </a:lnTo>
                    <a:lnTo>
                      <a:pt x="1367" y="2271"/>
                    </a:lnTo>
                    <a:lnTo>
                      <a:pt x="1213" y="2502"/>
                    </a:lnTo>
                    <a:lnTo>
                      <a:pt x="1059" y="2733"/>
                    </a:lnTo>
                    <a:lnTo>
                      <a:pt x="520" y="3484"/>
                    </a:lnTo>
                    <a:lnTo>
                      <a:pt x="328" y="3753"/>
                    </a:lnTo>
                    <a:lnTo>
                      <a:pt x="154" y="4023"/>
                    </a:lnTo>
                    <a:lnTo>
                      <a:pt x="39" y="4215"/>
                    </a:lnTo>
                    <a:lnTo>
                      <a:pt x="0" y="4292"/>
                    </a:lnTo>
                    <a:lnTo>
                      <a:pt x="0" y="4966"/>
                    </a:lnTo>
                    <a:lnTo>
                      <a:pt x="2368" y="4966"/>
                    </a:lnTo>
                    <a:lnTo>
                      <a:pt x="2368" y="4234"/>
                    </a:lnTo>
                    <a:lnTo>
                      <a:pt x="905" y="4234"/>
                    </a:lnTo>
                    <a:lnTo>
                      <a:pt x="943" y="4177"/>
                    </a:lnTo>
                    <a:lnTo>
                      <a:pt x="1136" y="3849"/>
                    </a:lnTo>
                    <a:lnTo>
                      <a:pt x="1271" y="3657"/>
                    </a:lnTo>
                    <a:lnTo>
                      <a:pt x="1636" y="3118"/>
                    </a:lnTo>
                    <a:lnTo>
                      <a:pt x="2002" y="2560"/>
                    </a:lnTo>
                    <a:lnTo>
                      <a:pt x="2117" y="2367"/>
                    </a:lnTo>
                    <a:lnTo>
                      <a:pt x="2214" y="2213"/>
                    </a:lnTo>
                    <a:lnTo>
                      <a:pt x="2310" y="1982"/>
                    </a:lnTo>
                    <a:lnTo>
                      <a:pt x="2368" y="1732"/>
                    </a:lnTo>
                    <a:lnTo>
                      <a:pt x="2425" y="1482"/>
                    </a:lnTo>
                    <a:lnTo>
                      <a:pt x="2425" y="1232"/>
                    </a:lnTo>
                    <a:lnTo>
                      <a:pt x="2406" y="1001"/>
                    </a:lnTo>
                    <a:lnTo>
                      <a:pt x="2348" y="770"/>
                    </a:lnTo>
                    <a:lnTo>
                      <a:pt x="2233" y="558"/>
                    </a:lnTo>
                    <a:lnTo>
                      <a:pt x="2079" y="366"/>
                    </a:lnTo>
                    <a:lnTo>
                      <a:pt x="2002" y="289"/>
                    </a:lnTo>
                    <a:lnTo>
                      <a:pt x="1906" y="212"/>
                    </a:lnTo>
                    <a:lnTo>
                      <a:pt x="1810" y="154"/>
                    </a:lnTo>
                    <a:lnTo>
                      <a:pt x="1694" y="96"/>
                    </a:lnTo>
                    <a:lnTo>
                      <a:pt x="1598" y="58"/>
                    </a:lnTo>
                    <a:lnTo>
                      <a:pt x="1482" y="19"/>
                    </a:lnTo>
                    <a:lnTo>
                      <a:pt x="1367"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8"/>
              <p:cNvSpPr/>
              <p:nvPr/>
            </p:nvSpPr>
            <p:spPr>
              <a:xfrm>
                <a:off x="5587575" y="2271450"/>
                <a:ext cx="59200" cy="127050"/>
              </a:xfrm>
              <a:custGeom>
                <a:rect b="b" l="l" r="r" t="t"/>
                <a:pathLst>
                  <a:path extrusionOk="0" h="5082" w="2368">
                    <a:moveTo>
                      <a:pt x="1251" y="751"/>
                    </a:moveTo>
                    <a:lnTo>
                      <a:pt x="1328" y="770"/>
                    </a:lnTo>
                    <a:lnTo>
                      <a:pt x="1386" y="809"/>
                    </a:lnTo>
                    <a:lnTo>
                      <a:pt x="1463" y="866"/>
                    </a:lnTo>
                    <a:lnTo>
                      <a:pt x="1521" y="943"/>
                    </a:lnTo>
                    <a:lnTo>
                      <a:pt x="1559" y="1001"/>
                    </a:lnTo>
                    <a:lnTo>
                      <a:pt x="1579" y="1097"/>
                    </a:lnTo>
                    <a:lnTo>
                      <a:pt x="1598" y="1174"/>
                    </a:lnTo>
                    <a:lnTo>
                      <a:pt x="1598" y="3888"/>
                    </a:lnTo>
                    <a:lnTo>
                      <a:pt x="1579" y="3984"/>
                    </a:lnTo>
                    <a:lnTo>
                      <a:pt x="1559" y="4061"/>
                    </a:lnTo>
                    <a:lnTo>
                      <a:pt x="1521" y="4138"/>
                    </a:lnTo>
                    <a:lnTo>
                      <a:pt x="1463" y="4196"/>
                    </a:lnTo>
                    <a:lnTo>
                      <a:pt x="1386" y="4254"/>
                    </a:lnTo>
                    <a:lnTo>
                      <a:pt x="1328" y="4292"/>
                    </a:lnTo>
                    <a:lnTo>
                      <a:pt x="1251" y="4312"/>
                    </a:lnTo>
                    <a:lnTo>
                      <a:pt x="1155" y="4331"/>
                    </a:lnTo>
                    <a:lnTo>
                      <a:pt x="1078" y="4312"/>
                    </a:lnTo>
                    <a:lnTo>
                      <a:pt x="1001" y="4292"/>
                    </a:lnTo>
                    <a:lnTo>
                      <a:pt x="924" y="4254"/>
                    </a:lnTo>
                    <a:lnTo>
                      <a:pt x="847" y="4196"/>
                    </a:lnTo>
                    <a:lnTo>
                      <a:pt x="790" y="4138"/>
                    </a:lnTo>
                    <a:lnTo>
                      <a:pt x="751" y="4061"/>
                    </a:lnTo>
                    <a:lnTo>
                      <a:pt x="732" y="3984"/>
                    </a:lnTo>
                    <a:lnTo>
                      <a:pt x="732" y="3888"/>
                    </a:lnTo>
                    <a:lnTo>
                      <a:pt x="732" y="1174"/>
                    </a:lnTo>
                    <a:lnTo>
                      <a:pt x="732" y="1097"/>
                    </a:lnTo>
                    <a:lnTo>
                      <a:pt x="751" y="1001"/>
                    </a:lnTo>
                    <a:lnTo>
                      <a:pt x="790" y="943"/>
                    </a:lnTo>
                    <a:lnTo>
                      <a:pt x="847" y="866"/>
                    </a:lnTo>
                    <a:lnTo>
                      <a:pt x="924" y="809"/>
                    </a:lnTo>
                    <a:lnTo>
                      <a:pt x="1001" y="770"/>
                    </a:lnTo>
                    <a:lnTo>
                      <a:pt x="1078" y="751"/>
                    </a:lnTo>
                    <a:close/>
                    <a:moveTo>
                      <a:pt x="1174" y="0"/>
                    </a:moveTo>
                    <a:lnTo>
                      <a:pt x="944" y="20"/>
                    </a:lnTo>
                    <a:lnTo>
                      <a:pt x="828" y="58"/>
                    </a:lnTo>
                    <a:lnTo>
                      <a:pt x="732" y="97"/>
                    </a:lnTo>
                    <a:lnTo>
                      <a:pt x="616" y="135"/>
                    </a:lnTo>
                    <a:lnTo>
                      <a:pt x="520" y="193"/>
                    </a:lnTo>
                    <a:lnTo>
                      <a:pt x="347" y="347"/>
                    </a:lnTo>
                    <a:lnTo>
                      <a:pt x="193" y="539"/>
                    </a:lnTo>
                    <a:lnTo>
                      <a:pt x="135" y="636"/>
                    </a:lnTo>
                    <a:lnTo>
                      <a:pt x="77" y="732"/>
                    </a:lnTo>
                    <a:lnTo>
                      <a:pt x="39" y="847"/>
                    </a:lnTo>
                    <a:lnTo>
                      <a:pt x="20" y="943"/>
                    </a:lnTo>
                    <a:lnTo>
                      <a:pt x="0" y="1194"/>
                    </a:lnTo>
                    <a:lnTo>
                      <a:pt x="0" y="3907"/>
                    </a:lnTo>
                    <a:lnTo>
                      <a:pt x="20" y="4138"/>
                    </a:lnTo>
                    <a:lnTo>
                      <a:pt x="39" y="4254"/>
                    </a:lnTo>
                    <a:lnTo>
                      <a:pt x="77" y="4350"/>
                    </a:lnTo>
                    <a:lnTo>
                      <a:pt x="135" y="4465"/>
                    </a:lnTo>
                    <a:lnTo>
                      <a:pt x="193" y="4562"/>
                    </a:lnTo>
                    <a:lnTo>
                      <a:pt x="347" y="4735"/>
                    </a:lnTo>
                    <a:lnTo>
                      <a:pt x="520" y="4889"/>
                    </a:lnTo>
                    <a:lnTo>
                      <a:pt x="616" y="4947"/>
                    </a:lnTo>
                    <a:lnTo>
                      <a:pt x="732" y="5004"/>
                    </a:lnTo>
                    <a:lnTo>
                      <a:pt x="828" y="5043"/>
                    </a:lnTo>
                    <a:lnTo>
                      <a:pt x="944" y="5062"/>
                    </a:lnTo>
                    <a:lnTo>
                      <a:pt x="1174" y="5081"/>
                    </a:lnTo>
                    <a:lnTo>
                      <a:pt x="1425" y="5062"/>
                    </a:lnTo>
                    <a:lnTo>
                      <a:pt x="1521" y="5043"/>
                    </a:lnTo>
                    <a:lnTo>
                      <a:pt x="1636" y="5004"/>
                    </a:lnTo>
                    <a:lnTo>
                      <a:pt x="1733" y="4947"/>
                    </a:lnTo>
                    <a:lnTo>
                      <a:pt x="1829" y="4889"/>
                    </a:lnTo>
                    <a:lnTo>
                      <a:pt x="2021" y="4735"/>
                    </a:lnTo>
                    <a:lnTo>
                      <a:pt x="2175" y="4562"/>
                    </a:lnTo>
                    <a:lnTo>
                      <a:pt x="2233" y="4465"/>
                    </a:lnTo>
                    <a:lnTo>
                      <a:pt x="2272" y="4369"/>
                    </a:lnTo>
                    <a:lnTo>
                      <a:pt x="2310" y="4254"/>
                    </a:lnTo>
                    <a:lnTo>
                      <a:pt x="2348" y="4138"/>
                    </a:lnTo>
                    <a:lnTo>
                      <a:pt x="2368" y="3907"/>
                    </a:lnTo>
                    <a:lnTo>
                      <a:pt x="2368" y="1194"/>
                    </a:lnTo>
                    <a:lnTo>
                      <a:pt x="2348" y="963"/>
                    </a:lnTo>
                    <a:lnTo>
                      <a:pt x="2310" y="847"/>
                    </a:lnTo>
                    <a:lnTo>
                      <a:pt x="2272" y="732"/>
                    </a:lnTo>
                    <a:lnTo>
                      <a:pt x="2233" y="636"/>
                    </a:lnTo>
                    <a:lnTo>
                      <a:pt x="2175" y="539"/>
                    </a:lnTo>
                    <a:lnTo>
                      <a:pt x="2021" y="347"/>
                    </a:lnTo>
                    <a:lnTo>
                      <a:pt x="1848" y="193"/>
                    </a:lnTo>
                    <a:lnTo>
                      <a:pt x="1733" y="135"/>
                    </a:lnTo>
                    <a:lnTo>
                      <a:pt x="1636" y="97"/>
                    </a:lnTo>
                    <a:lnTo>
                      <a:pt x="1540" y="58"/>
                    </a:lnTo>
                    <a:lnTo>
                      <a:pt x="1425" y="20"/>
                    </a:lnTo>
                    <a:lnTo>
                      <a:pt x="1174"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8"/>
              <p:cNvSpPr/>
              <p:nvPr/>
            </p:nvSpPr>
            <p:spPr>
              <a:xfrm>
                <a:off x="5663125" y="2271450"/>
                <a:ext cx="59200" cy="127050"/>
              </a:xfrm>
              <a:custGeom>
                <a:rect b="b" l="l" r="r" t="t"/>
                <a:pathLst>
                  <a:path extrusionOk="0" h="5082" w="2368">
                    <a:moveTo>
                      <a:pt x="1251" y="751"/>
                    </a:moveTo>
                    <a:lnTo>
                      <a:pt x="1328" y="770"/>
                    </a:lnTo>
                    <a:lnTo>
                      <a:pt x="1386" y="809"/>
                    </a:lnTo>
                    <a:lnTo>
                      <a:pt x="1463" y="866"/>
                    </a:lnTo>
                    <a:lnTo>
                      <a:pt x="1521" y="943"/>
                    </a:lnTo>
                    <a:lnTo>
                      <a:pt x="1559" y="1001"/>
                    </a:lnTo>
                    <a:lnTo>
                      <a:pt x="1578" y="1097"/>
                    </a:lnTo>
                    <a:lnTo>
                      <a:pt x="1598" y="1174"/>
                    </a:lnTo>
                    <a:lnTo>
                      <a:pt x="1598" y="3888"/>
                    </a:lnTo>
                    <a:lnTo>
                      <a:pt x="1578" y="3984"/>
                    </a:lnTo>
                    <a:lnTo>
                      <a:pt x="1559" y="4061"/>
                    </a:lnTo>
                    <a:lnTo>
                      <a:pt x="1521" y="4138"/>
                    </a:lnTo>
                    <a:lnTo>
                      <a:pt x="1463" y="4196"/>
                    </a:lnTo>
                    <a:lnTo>
                      <a:pt x="1386" y="4254"/>
                    </a:lnTo>
                    <a:lnTo>
                      <a:pt x="1328" y="4292"/>
                    </a:lnTo>
                    <a:lnTo>
                      <a:pt x="1251" y="4312"/>
                    </a:lnTo>
                    <a:lnTo>
                      <a:pt x="1155" y="4331"/>
                    </a:lnTo>
                    <a:lnTo>
                      <a:pt x="1078" y="4312"/>
                    </a:lnTo>
                    <a:lnTo>
                      <a:pt x="982" y="4292"/>
                    </a:lnTo>
                    <a:lnTo>
                      <a:pt x="924" y="4254"/>
                    </a:lnTo>
                    <a:lnTo>
                      <a:pt x="847" y="4196"/>
                    </a:lnTo>
                    <a:lnTo>
                      <a:pt x="789" y="4138"/>
                    </a:lnTo>
                    <a:lnTo>
                      <a:pt x="751" y="4061"/>
                    </a:lnTo>
                    <a:lnTo>
                      <a:pt x="731" y="3984"/>
                    </a:lnTo>
                    <a:lnTo>
                      <a:pt x="731" y="3888"/>
                    </a:lnTo>
                    <a:lnTo>
                      <a:pt x="731" y="1174"/>
                    </a:lnTo>
                    <a:lnTo>
                      <a:pt x="731" y="1097"/>
                    </a:lnTo>
                    <a:lnTo>
                      <a:pt x="751" y="1001"/>
                    </a:lnTo>
                    <a:lnTo>
                      <a:pt x="789" y="943"/>
                    </a:lnTo>
                    <a:lnTo>
                      <a:pt x="847" y="866"/>
                    </a:lnTo>
                    <a:lnTo>
                      <a:pt x="924" y="809"/>
                    </a:lnTo>
                    <a:lnTo>
                      <a:pt x="982" y="770"/>
                    </a:lnTo>
                    <a:lnTo>
                      <a:pt x="1078" y="751"/>
                    </a:lnTo>
                    <a:close/>
                    <a:moveTo>
                      <a:pt x="1174" y="0"/>
                    </a:moveTo>
                    <a:lnTo>
                      <a:pt x="943" y="20"/>
                    </a:lnTo>
                    <a:lnTo>
                      <a:pt x="828" y="58"/>
                    </a:lnTo>
                    <a:lnTo>
                      <a:pt x="731" y="97"/>
                    </a:lnTo>
                    <a:lnTo>
                      <a:pt x="616" y="135"/>
                    </a:lnTo>
                    <a:lnTo>
                      <a:pt x="520" y="193"/>
                    </a:lnTo>
                    <a:lnTo>
                      <a:pt x="347" y="347"/>
                    </a:lnTo>
                    <a:lnTo>
                      <a:pt x="193" y="539"/>
                    </a:lnTo>
                    <a:lnTo>
                      <a:pt x="135" y="636"/>
                    </a:lnTo>
                    <a:lnTo>
                      <a:pt x="77" y="732"/>
                    </a:lnTo>
                    <a:lnTo>
                      <a:pt x="39" y="847"/>
                    </a:lnTo>
                    <a:lnTo>
                      <a:pt x="19" y="943"/>
                    </a:lnTo>
                    <a:lnTo>
                      <a:pt x="0" y="1194"/>
                    </a:lnTo>
                    <a:lnTo>
                      <a:pt x="0" y="3907"/>
                    </a:lnTo>
                    <a:lnTo>
                      <a:pt x="19" y="4138"/>
                    </a:lnTo>
                    <a:lnTo>
                      <a:pt x="39" y="4254"/>
                    </a:lnTo>
                    <a:lnTo>
                      <a:pt x="77" y="4350"/>
                    </a:lnTo>
                    <a:lnTo>
                      <a:pt x="135" y="4465"/>
                    </a:lnTo>
                    <a:lnTo>
                      <a:pt x="193" y="4562"/>
                    </a:lnTo>
                    <a:lnTo>
                      <a:pt x="347" y="4735"/>
                    </a:lnTo>
                    <a:lnTo>
                      <a:pt x="520" y="4889"/>
                    </a:lnTo>
                    <a:lnTo>
                      <a:pt x="616" y="4947"/>
                    </a:lnTo>
                    <a:lnTo>
                      <a:pt x="712" y="5004"/>
                    </a:lnTo>
                    <a:lnTo>
                      <a:pt x="828" y="5043"/>
                    </a:lnTo>
                    <a:lnTo>
                      <a:pt x="943" y="5062"/>
                    </a:lnTo>
                    <a:lnTo>
                      <a:pt x="1174" y="5081"/>
                    </a:lnTo>
                    <a:lnTo>
                      <a:pt x="1424" y="5062"/>
                    </a:lnTo>
                    <a:lnTo>
                      <a:pt x="1521" y="5043"/>
                    </a:lnTo>
                    <a:lnTo>
                      <a:pt x="1636" y="5004"/>
                    </a:lnTo>
                    <a:lnTo>
                      <a:pt x="1732" y="4947"/>
                    </a:lnTo>
                    <a:lnTo>
                      <a:pt x="1828" y="4889"/>
                    </a:lnTo>
                    <a:lnTo>
                      <a:pt x="2021" y="4735"/>
                    </a:lnTo>
                    <a:lnTo>
                      <a:pt x="2175" y="4562"/>
                    </a:lnTo>
                    <a:lnTo>
                      <a:pt x="2233" y="4465"/>
                    </a:lnTo>
                    <a:lnTo>
                      <a:pt x="2271" y="4369"/>
                    </a:lnTo>
                    <a:lnTo>
                      <a:pt x="2310" y="4254"/>
                    </a:lnTo>
                    <a:lnTo>
                      <a:pt x="2348" y="4138"/>
                    </a:lnTo>
                    <a:lnTo>
                      <a:pt x="2367" y="3907"/>
                    </a:lnTo>
                    <a:lnTo>
                      <a:pt x="2367" y="1194"/>
                    </a:lnTo>
                    <a:lnTo>
                      <a:pt x="2348" y="963"/>
                    </a:lnTo>
                    <a:lnTo>
                      <a:pt x="2310" y="847"/>
                    </a:lnTo>
                    <a:lnTo>
                      <a:pt x="2271" y="732"/>
                    </a:lnTo>
                    <a:lnTo>
                      <a:pt x="2233" y="636"/>
                    </a:lnTo>
                    <a:lnTo>
                      <a:pt x="2175" y="539"/>
                    </a:lnTo>
                    <a:lnTo>
                      <a:pt x="2021" y="347"/>
                    </a:lnTo>
                    <a:lnTo>
                      <a:pt x="1848" y="193"/>
                    </a:lnTo>
                    <a:lnTo>
                      <a:pt x="1732" y="135"/>
                    </a:lnTo>
                    <a:lnTo>
                      <a:pt x="1636" y="97"/>
                    </a:lnTo>
                    <a:lnTo>
                      <a:pt x="1540" y="58"/>
                    </a:lnTo>
                    <a:lnTo>
                      <a:pt x="1424" y="20"/>
                    </a:lnTo>
                    <a:lnTo>
                      <a:pt x="1174" y="0"/>
                    </a:lnTo>
                    <a:close/>
                  </a:path>
                </a:pathLst>
              </a:custGeom>
              <a:solidFill>
                <a:srgbClr val="C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5175225" y="2920025"/>
                <a:ext cx="181900" cy="181900"/>
              </a:xfrm>
              <a:custGeom>
                <a:rect b="b" l="l" r="r" t="t"/>
                <a:pathLst>
                  <a:path extrusionOk="0" h="7276" w="7276">
                    <a:moveTo>
                      <a:pt x="3638" y="886"/>
                    </a:moveTo>
                    <a:lnTo>
                      <a:pt x="3908" y="906"/>
                    </a:lnTo>
                    <a:lnTo>
                      <a:pt x="4196" y="944"/>
                    </a:lnTo>
                    <a:lnTo>
                      <a:pt x="4447" y="1021"/>
                    </a:lnTo>
                    <a:lnTo>
                      <a:pt x="4697" y="1098"/>
                    </a:lnTo>
                    <a:lnTo>
                      <a:pt x="4947" y="1213"/>
                    </a:lnTo>
                    <a:lnTo>
                      <a:pt x="5178" y="1367"/>
                    </a:lnTo>
                    <a:lnTo>
                      <a:pt x="5390" y="1521"/>
                    </a:lnTo>
                    <a:lnTo>
                      <a:pt x="5582" y="1695"/>
                    </a:lnTo>
                    <a:lnTo>
                      <a:pt x="5755" y="1887"/>
                    </a:lnTo>
                    <a:lnTo>
                      <a:pt x="5909" y="2099"/>
                    </a:lnTo>
                    <a:lnTo>
                      <a:pt x="6063" y="2330"/>
                    </a:lnTo>
                    <a:lnTo>
                      <a:pt x="6179" y="2580"/>
                    </a:lnTo>
                    <a:lnTo>
                      <a:pt x="6256" y="2830"/>
                    </a:lnTo>
                    <a:lnTo>
                      <a:pt x="6333" y="3080"/>
                    </a:lnTo>
                    <a:lnTo>
                      <a:pt x="6371" y="3369"/>
                    </a:lnTo>
                    <a:lnTo>
                      <a:pt x="6390" y="3638"/>
                    </a:lnTo>
                    <a:lnTo>
                      <a:pt x="6371" y="3927"/>
                    </a:lnTo>
                    <a:lnTo>
                      <a:pt x="6333" y="4197"/>
                    </a:lnTo>
                    <a:lnTo>
                      <a:pt x="6256" y="4466"/>
                    </a:lnTo>
                    <a:lnTo>
                      <a:pt x="6179" y="4716"/>
                    </a:lnTo>
                    <a:lnTo>
                      <a:pt x="6063" y="4966"/>
                    </a:lnTo>
                    <a:lnTo>
                      <a:pt x="5909" y="5178"/>
                    </a:lnTo>
                    <a:lnTo>
                      <a:pt x="5755" y="5390"/>
                    </a:lnTo>
                    <a:lnTo>
                      <a:pt x="5582" y="5602"/>
                    </a:lnTo>
                    <a:lnTo>
                      <a:pt x="5390" y="5775"/>
                    </a:lnTo>
                    <a:lnTo>
                      <a:pt x="5178" y="5929"/>
                    </a:lnTo>
                    <a:lnTo>
                      <a:pt x="4947" y="6063"/>
                    </a:lnTo>
                    <a:lnTo>
                      <a:pt x="4697" y="6179"/>
                    </a:lnTo>
                    <a:lnTo>
                      <a:pt x="4447" y="6275"/>
                    </a:lnTo>
                    <a:lnTo>
                      <a:pt x="4196" y="6352"/>
                    </a:lnTo>
                    <a:lnTo>
                      <a:pt x="3908" y="6391"/>
                    </a:lnTo>
                    <a:lnTo>
                      <a:pt x="3638" y="6410"/>
                    </a:lnTo>
                    <a:lnTo>
                      <a:pt x="3350" y="6391"/>
                    </a:lnTo>
                    <a:lnTo>
                      <a:pt x="3080" y="6352"/>
                    </a:lnTo>
                    <a:lnTo>
                      <a:pt x="2811" y="6275"/>
                    </a:lnTo>
                    <a:lnTo>
                      <a:pt x="2560" y="6179"/>
                    </a:lnTo>
                    <a:lnTo>
                      <a:pt x="2310" y="6063"/>
                    </a:lnTo>
                    <a:lnTo>
                      <a:pt x="2099" y="5929"/>
                    </a:lnTo>
                    <a:lnTo>
                      <a:pt x="1887" y="5775"/>
                    </a:lnTo>
                    <a:lnTo>
                      <a:pt x="1675" y="5602"/>
                    </a:lnTo>
                    <a:lnTo>
                      <a:pt x="1502" y="5390"/>
                    </a:lnTo>
                    <a:lnTo>
                      <a:pt x="1348" y="5178"/>
                    </a:lnTo>
                    <a:lnTo>
                      <a:pt x="1213" y="4966"/>
                    </a:lnTo>
                    <a:lnTo>
                      <a:pt x="1098" y="4716"/>
                    </a:lnTo>
                    <a:lnTo>
                      <a:pt x="1002" y="4466"/>
                    </a:lnTo>
                    <a:lnTo>
                      <a:pt x="925" y="4197"/>
                    </a:lnTo>
                    <a:lnTo>
                      <a:pt x="886" y="3927"/>
                    </a:lnTo>
                    <a:lnTo>
                      <a:pt x="867" y="3638"/>
                    </a:lnTo>
                    <a:lnTo>
                      <a:pt x="886" y="3369"/>
                    </a:lnTo>
                    <a:lnTo>
                      <a:pt x="925" y="3080"/>
                    </a:lnTo>
                    <a:lnTo>
                      <a:pt x="1002" y="2830"/>
                    </a:lnTo>
                    <a:lnTo>
                      <a:pt x="1098" y="2580"/>
                    </a:lnTo>
                    <a:lnTo>
                      <a:pt x="1213" y="2330"/>
                    </a:lnTo>
                    <a:lnTo>
                      <a:pt x="1348" y="2099"/>
                    </a:lnTo>
                    <a:lnTo>
                      <a:pt x="1502" y="1887"/>
                    </a:lnTo>
                    <a:lnTo>
                      <a:pt x="1675" y="1695"/>
                    </a:lnTo>
                    <a:lnTo>
                      <a:pt x="1887" y="1521"/>
                    </a:lnTo>
                    <a:lnTo>
                      <a:pt x="2099" y="1367"/>
                    </a:lnTo>
                    <a:lnTo>
                      <a:pt x="2310" y="1213"/>
                    </a:lnTo>
                    <a:lnTo>
                      <a:pt x="2560" y="1098"/>
                    </a:lnTo>
                    <a:lnTo>
                      <a:pt x="2811" y="1021"/>
                    </a:lnTo>
                    <a:lnTo>
                      <a:pt x="3080" y="944"/>
                    </a:lnTo>
                    <a:lnTo>
                      <a:pt x="3350" y="906"/>
                    </a:lnTo>
                    <a:lnTo>
                      <a:pt x="3638" y="886"/>
                    </a:lnTo>
                    <a:close/>
                    <a:moveTo>
                      <a:pt x="3638" y="1"/>
                    </a:moveTo>
                    <a:lnTo>
                      <a:pt x="3253" y="20"/>
                    </a:lnTo>
                    <a:lnTo>
                      <a:pt x="2907" y="78"/>
                    </a:lnTo>
                    <a:lnTo>
                      <a:pt x="2541" y="174"/>
                    </a:lnTo>
                    <a:lnTo>
                      <a:pt x="2214" y="290"/>
                    </a:lnTo>
                    <a:lnTo>
                      <a:pt x="1906" y="444"/>
                    </a:lnTo>
                    <a:lnTo>
                      <a:pt x="1598" y="636"/>
                    </a:lnTo>
                    <a:lnTo>
                      <a:pt x="1329" y="848"/>
                    </a:lnTo>
                    <a:lnTo>
                      <a:pt x="1059" y="1079"/>
                    </a:lnTo>
                    <a:lnTo>
                      <a:pt x="828" y="1329"/>
                    </a:lnTo>
                    <a:lnTo>
                      <a:pt x="617" y="1618"/>
                    </a:lnTo>
                    <a:lnTo>
                      <a:pt x="443" y="1906"/>
                    </a:lnTo>
                    <a:lnTo>
                      <a:pt x="289" y="2234"/>
                    </a:lnTo>
                    <a:lnTo>
                      <a:pt x="155" y="2561"/>
                    </a:lnTo>
                    <a:lnTo>
                      <a:pt x="78" y="2907"/>
                    </a:lnTo>
                    <a:lnTo>
                      <a:pt x="20" y="3273"/>
                    </a:lnTo>
                    <a:lnTo>
                      <a:pt x="1" y="3638"/>
                    </a:lnTo>
                    <a:lnTo>
                      <a:pt x="20" y="4023"/>
                    </a:lnTo>
                    <a:lnTo>
                      <a:pt x="78" y="4370"/>
                    </a:lnTo>
                    <a:lnTo>
                      <a:pt x="155" y="4735"/>
                    </a:lnTo>
                    <a:lnTo>
                      <a:pt x="289" y="5063"/>
                    </a:lnTo>
                    <a:lnTo>
                      <a:pt x="443" y="5371"/>
                    </a:lnTo>
                    <a:lnTo>
                      <a:pt x="617" y="5679"/>
                    </a:lnTo>
                    <a:lnTo>
                      <a:pt x="828" y="5967"/>
                    </a:lnTo>
                    <a:lnTo>
                      <a:pt x="1059" y="6217"/>
                    </a:lnTo>
                    <a:lnTo>
                      <a:pt x="1329" y="6448"/>
                    </a:lnTo>
                    <a:lnTo>
                      <a:pt x="1598" y="6660"/>
                    </a:lnTo>
                    <a:lnTo>
                      <a:pt x="1906" y="6833"/>
                    </a:lnTo>
                    <a:lnTo>
                      <a:pt x="2214" y="6987"/>
                    </a:lnTo>
                    <a:lnTo>
                      <a:pt x="2541" y="7122"/>
                    </a:lnTo>
                    <a:lnTo>
                      <a:pt x="2907" y="7199"/>
                    </a:lnTo>
                    <a:lnTo>
                      <a:pt x="3253" y="7257"/>
                    </a:lnTo>
                    <a:lnTo>
                      <a:pt x="3638" y="7276"/>
                    </a:lnTo>
                    <a:lnTo>
                      <a:pt x="4004" y="7257"/>
                    </a:lnTo>
                    <a:lnTo>
                      <a:pt x="4370" y="7199"/>
                    </a:lnTo>
                    <a:lnTo>
                      <a:pt x="4716" y="7122"/>
                    </a:lnTo>
                    <a:lnTo>
                      <a:pt x="5043" y="6987"/>
                    </a:lnTo>
                    <a:lnTo>
                      <a:pt x="5370" y="6833"/>
                    </a:lnTo>
                    <a:lnTo>
                      <a:pt x="5659" y="6660"/>
                    </a:lnTo>
                    <a:lnTo>
                      <a:pt x="5948" y="6448"/>
                    </a:lnTo>
                    <a:lnTo>
                      <a:pt x="6198" y="6217"/>
                    </a:lnTo>
                    <a:lnTo>
                      <a:pt x="6429" y="5967"/>
                    </a:lnTo>
                    <a:lnTo>
                      <a:pt x="6641" y="5679"/>
                    </a:lnTo>
                    <a:lnTo>
                      <a:pt x="6833" y="5371"/>
                    </a:lnTo>
                    <a:lnTo>
                      <a:pt x="6987" y="5063"/>
                    </a:lnTo>
                    <a:lnTo>
                      <a:pt x="7102" y="4735"/>
                    </a:lnTo>
                    <a:lnTo>
                      <a:pt x="7199" y="4370"/>
                    </a:lnTo>
                    <a:lnTo>
                      <a:pt x="7256" y="4023"/>
                    </a:lnTo>
                    <a:lnTo>
                      <a:pt x="7276" y="3638"/>
                    </a:lnTo>
                    <a:lnTo>
                      <a:pt x="7256" y="3273"/>
                    </a:lnTo>
                    <a:lnTo>
                      <a:pt x="7199" y="2907"/>
                    </a:lnTo>
                    <a:lnTo>
                      <a:pt x="7102" y="2561"/>
                    </a:lnTo>
                    <a:lnTo>
                      <a:pt x="6987" y="2234"/>
                    </a:lnTo>
                    <a:lnTo>
                      <a:pt x="6833" y="1906"/>
                    </a:lnTo>
                    <a:lnTo>
                      <a:pt x="6641" y="1618"/>
                    </a:lnTo>
                    <a:lnTo>
                      <a:pt x="6429" y="1329"/>
                    </a:lnTo>
                    <a:lnTo>
                      <a:pt x="6198" y="1079"/>
                    </a:lnTo>
                    <a:lnTo>
                      <a:pt x="5948" y="848"/>
                    </a:lnTo>
                    <a:lnTo>
                      <a:pt x="5659" y="636"/>
                    </a:lnTo>
                    <a:lnTo>
                      <a:pt x="5370" y="444"/>
                    </a:lnTo>
                    <a:lnTo>
                      <a:pt x="5043" y="290"/>
                    </a:lnTo>
                    <a:lnTo>
                      <a:pt x="4716" y="174"/>
                    </a:lnTo>
                    <a:lnTo>
                      <a:pt x="4370" y="78"/>
                    </a:lnTo>
                    <a:lnTo>
                      <a:pt x="4004" y="20"/>
                    </a:lnTo>
                    <a:lnTo>
                      <a:pt x="3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a:off x="5196875" y="2942175"/>
                <a:ext cx="138125" cy="138100"/>
              </a:xfrm>
              <a:custGeom>
                <a:rect b="b" l="l" r="r" t="t"/>
                <a:pathLst>
                  <a:path extrusionOk="0" h="5524" w="5525">
                    <a:moveTo>
                      <a:pt x="2772" y="0"/>
                    </a:moveTo>
                    <a:lnTo>
                      <a:pt x="2484" y="20"/>
                    </a:lnTo>
                    <a:lnTo>
                      <a:pt x="2214" y="58"/>
                    </a:lnTo>
                    <a:lnTo>
                      <a:pt x="1945" y="135"/>
                    </a:lnTo>
                    <a:lnTo>
                      <a:pt x="1694" y="212"/>
                    </a:lnTo>
                    <a:lnTo>
                      <a:pt x="1444" y="327"/>
                    </a:lnTo>
                    <a:lnTo>
                      <a:pt x="1233" y="481"/>
                    </a:lnTo>
                    <a:lnTo>
                      <a:pt x="1021" y="635"/>
                    </a:lnTo>
                    <a:lnTo>
                      <a:pt x="809" y="809"/>
                    </a:lnTo>
                    <a:lnTo>
                      <a:pt x="636" y="1001"/>
                    </a:lnTo>
                    <a:lnTo>
                      <a:pt x="482" y="1213"/>
                    </a:lnTo>
                    <a:lnTo>
                      <a:pt x="347" y="1444"/>
                    </a:lnTo>
                    <a:lnTo>
                      <a:pt x="232" y="1694"/>
                    </a:lnTo>
                    <a:lnTo>
                      <a:pt x="136" y="1944"/>
                    </a:lnTo>
                    <a:lnTo>
                      <a:pt x="59" y="2194"/>
                    </a:lnTo>
                    <a:lnTo>
                      <a:pt x="20" y="2483"/>
                    </a:lnTo>
                    <a:lnTo>
                      <a:pt x="1" y="2752"/>
                    </a:lnTo>
                    <a:lnTo>
                      <a:pt x="20" y="3041"/>
                    </a:lnTo>
                    <a:lnTo>
                      <a:pt x="59" y="3311"/>
                    </a:lnTo>
                    <a:lnTo>
                      <a:pt x="136" y="3580"/>
                    </a:lnTo>
                    <a:lnTo>
                      <a:pt x="232" y="3830"/>
                    </a:lnTo>
                    <a:lnTo>
                      <a:pt x="347" y="4080"/>
                    </a:lnTo>
                    <a:lnTo>
                      <a:pt x="482" y="4292"/>
                    </a:lnTo>
                    <a:lnTo>
                      <a:pt x="636" y="4504"/>
                    </a:lnTo>
                    <a:lnTo>
                      <a:pt x="809" y="4716"/>
                    </a:lnTo>
                    <a:lnTo>
                      <a:pt x="1021" y="4889"/>
                    </a:lnTo>
                    <a:lnTo>
                      <a:pt x="1233" y="5043"/>
                    </a:lnTo>
                    <a:lnTo>
                      <a:pt x="1444" y="5177"/>
                    </a:lnTo>
                    <a:lnTo>
                      <a:pt x="1694" y="5293"/>
                    </a:lnTo>
                    <a:lnTo>
                      <a:pt x="1945" y="5389"/>
                    </a:lnTo>
                    <a:lnTo>
                      <a:pt x="2214" y="5466"/>
                    </a:lnTo>
                    <a:lnTo>
                      <a:pt x="2484" y="5505"/>
                    </a:lnTo>
                    <a:lnTo>
                      <a:pt x="2772" y="5524"/>
                    </a:lnTo>
                    <a:lnTo>
                      <a:pt x="3042" y="5505"/>
                    </a:lnTo>
                    <a:lnTo>
                      <a:pt x="3330" y="5466"/>
                    </a:lnTo>
                    <a:lnTo>
                      <a:pt x="3581" y="5389"/>
                    </a:lnTo>
                    <a:lnTo>
                      <a:pt x="3831" y="5293"/>
                    </a:lnTo>
                    <a:lnTo>
                      <a:pt x="4081" y="5177"/>
                    </a:lnTo>
                    <a:lnTo>
                      <a:pt x="4312" y="5043"/>
                    </a:lnTo>
                    <a:lnTo>
                      <a:pt x="4524" y="4889"/>
                    </a:lnTo>
                    <a:lnTo>
                      <a:pt x="4716" y="4716"/>
                    </a:lnTo>
                    <a:lnTo>
                      <a:pt x="4889" y="4504"/>
                    </a:lnTo>
                    <a:lnTo>
                      <a:pt x="5043" y="4292"/>
                    </a:lnTo>
                    <a:lnTo>
                      <a:pt x="5197" y="4080"/>
                    </a:lnTo>
                    <a:lnTo>
                      <a:pt x="5313" y="3830"/>
                    </a:lnTo>
                    <a:lnTo>
                      <a:pt x="5390" y="3580"/>
                    </a:lnTo>
                    <a:lnTo>
                      <a:pt x="5467" y="3311"/>
                    </a:lnTo>
                    <a:lnTo>
                      <a:pt x="5505" y="3041"/>
                    </a:lnTo>
                    <a:lnTo>
                      <a:pt x="5524" y="2752"/>
                    </a:lnTo>
                    <a:lnTo>
                      <a:pt x="5505" y="2483"/>
                    </a:lnTo>
                    <a:lnTo>
                      <a:pt x="5467" y="2194"/>
                    </a:lnTo>
                    <a:lnTo>
                      <a:pt x="5390" y="1944"/>
                    </a:lnTo>
                    <a:lnTo>
                      <a:pt x="5313" y="1694"/>
                    </a:lnTo>
                    <a:lnTo>
                      <a:pt x="5197" y="1444"/>
                    </a:lnTo>
                    <a:lnTo>
                      <a:pt x="5043" y="1213"/>
                    </a:lnTo>
                    <a:lnTo>
                      <a:pt x="4889" y="1001"/>
                    </a:lnTo>
                    <a:lnTo>
                      <a:pt x="4716" y="809"/>
                    </a:lnTo>
                    <a:lnTo>
                      <a:pt x="4524" y="635"/>
                    </a:lnTo>
                    <a:lnTo>
                      <a:pt x="4312" y="481"/>
                    </a:lnTo>
                    <a:lnTo>
                      <a:pt x="4081" y="327"/>
                    </a:lnTo>
                    <a:lnTo>
                      <a:pt x="3831" y="212"/>
                    </a:lnTo>
                    <a:lnTo>
                      <a:pt x="3581" y="135"/>
                    </a:lnTo>
                    <a:lnTo>
                      <a:pt x="3330" y="58"/>
                    </a:lnTo>
                    <a:lnTo>
                      <a:pt x="3042" y="20"/>
                    </a:lnTo>
                    <a:lnTo>
                      <a:pt x="2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48"/>
            <p:cNvGrpSpPr/>
            <p:nvPr/>
          </p:nvGrpSpPr>
          <p:grpSpPr>
            <a:xfrm>
              <a:off x="3895643" y="3837152"/>
              <a:ext cx="1352715" cy="894749"/>
              <a:chOff x="3711213" y="3412650"/>
              <a:chExt cx="1630759" cy="1078660"/>
            </a:xfrm>
          </p:grpSpPr>
          <p:sp>
            <p:nvSpPr>
              <p:cNvPr id="1451" name="Google Shape;1451;p48"/>
              <p:cNvSpPr/>
              <p:nvPr/>
            </p:nvSpPr>
            <p:spPr>
              <a:xfrm>
                <a:off x="3711213" y="3412650"/>
                <a:ext cx="1630759" cy="178410"/>
              </a:xfrm>
              <a:custGeom>
                <a:rect b="b" l="l" r="r" t="t"/>
                <a:pathLst>
                  <a:path extrusionOk="0" h="8334" w="76177">
                    <a:moveTo>
                      <a:pt x="3869" y="0"/>
                    </a:moveTo>
                    <a:lnTo>
                      <a:pt x="3484" y="39"/>
                    </a:lnTo>
                    <a:lnTo>
                      <a:pt x="3100" y="96"/>
                    </a:lnTo>
                    <a:lnTo>
                      <a:pt x="2715" y="193"/>
                    </a:lnTo>
                    <a:lnTo>
                      <a:pt x="2368" y="308"/>
                    </a:lnTo>
                    <a:lnTo>
                      <a:pt x="2022" y="481"/>
                    </a:lnTo>
                    <a:lnTo>
                      <a:pt x="1714" y="674"/>
                    </a:lnTo>
                    <a:lnTo>
                      <a:pt x="1406" y="885"/>
                    </a:lnTo>
                    <a:lnTo>
                      <a:pt x="1136" y="1136"/>
                    </a:lnTo>
                    <a:lnTo>
                      <a:pt x="886" y="1424"/>
                    </a:lnTo>
                    <a:lnTo>
                      <a:pt x="655" y="1713"/>
                    </a:lnTo>
                    <a:lnTo>
                      <a:pt x="463" y="2040"/>
                    </a:lnTo>
                    <a:lnTo>
                      <a:pt x="309" y="2367"/>
                    </a:lnTo>
                    <a:lnTo>
                      <a:pt x="174" y="2733"/>
                    </a:lnTo>
                    <a:lnTo>
                      <a:pt x="78" y="3099"/>
                    </a:lnTo>
                    <a:lnTo>
                      <a:pt x="20" y="3484"/>
                    </a:lnTo>
                    <a:lnTo>
                      <a:pt x="1" y="3888"/>
                    </a:lnTo>
                    <a:lnTo>
                      <a:pt x="1" y="8334"/>
                    </a:lnTo>
                    <a:lnTo>
                      <a:pt x="76176" y="8334"/>
                    </a:lnTo>
                    <a:lnTo>
                      <a:pt x="76176" y="3888"/>
                    </a:lnTo>
                    <a:lnTo>
                      <a:pt x="76138" y="3484"/>
                    </a:lnTo>
                    <a:lnTo>
                      <a:pt x="76080" y="3099"/>
                    </a:lnTo>
                    <a:lnTo>
                      <a:pt x="75984" y="2733"/>
                    </a:lnTo>
                    <a:lnTo>
                      <a:pt x="75868" y="2367"/>
                    </a:lnTo>
                    <a:lnTo>
                      <a:pt x="75695" y="2040"/>
                    </a:lnTo>
                    <a:lnTo>
                      <a:pt x="75503" y="1713"/>
                    </a:lnTo>
                    <a:lnTo>
                      <a:pt x="75291" y="1424"/>
                    </a:lnTo>
                    <a:lnTo>
                      <a:pt x="75041" y="1136"/>
                    </a:lnTo>
                    <a:lnTo>
                      <a:pt x="74752" y="885"/>
                    </a:lnTo>
                    <a:lnTo>
                      <a:pt x="74463" y="674"/>
                    </a:lnTo>
                    <a:lnTo>
                      <a:pt x="74136" y="481"/>
                    </a:lnTo>
                    <a:lnTo>
                      <a:pt x="73809" y="308"/>
                    </a:lnTo>
                    <a:lnTo>
                      <a:pt x="73443" y="193"/>
                    </a:lnTo>
                    <a:lnTo>
                      <a:pt x="73078" y="96"/>
                    </a:lnTo>
                    <a:lnTo>
                      <a:pt x="72693" y="39"/>
                    </a:lnTo>
                    <a:lnTo>
                      <a:pt x="72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3711213" y="3798714"/>
                <a:ext cx="1630759" cy="692597"/>
              </a:xfrm>
              <a:custGeom>
                <a:rect b="b" l="l" r="r" t="t"/>
                <a:pathLst>
                  <a:path extrusionOk="0" h="32353" w="76177">
                    <a:moveTo>
                      <a:pt x="54390" y="3292"/>
                    </a:moveTo>
                    <a:lnTo>
                      <a:pt x="54390" y="10259"/>
                    </a:lnTo>
                    <a:lnTo>
                      <a:pt x="3946" y="10259"/>
                    </a:lnTo>
                    <a:lnTo>
                      <a:pt x="3946" y="3292"/>
                    </a:lnTo>
                    <a:close/>
                    <a:moveTo>
                      <a:pt x="71288" y="15301"/>
                    </a:moveTo>
                    <a:lnTo>
                      <a:pt x="71288" y="17033"/>
                    </a:lnTo>
                    <a:lnTo>
                      <a:pt x="3946" y="17033"/>
                    </a:lnTo>
                    <a:lnTo>
                      <a:pt x="3946" y="15301"/>
                    </a:lnTo>
                    <a:close/>
                    <a:moveTo>
                      <a:pt x="71288" y="19266"/>
                    </a:moveTo>
                    <a:lnTo>
                      <a:pt x="71288" y="21017"/>
                    </a:lnTo>
                    <a:lnTo>
                      <a:pt x="3946" y="21017"/>
                    </a:lnTo>
                    <a:lnTo>
                      <a:pt x="3946" y="19266"/>
                    </a:lnTo>
                    <a:close/>
                    <a:moveTo>
                      <a:pt x="71288" y="23057"/>
                    </a:moveTo>
                    <a:lnTo>
                      <a:pt x="71288" y="24789"/>
                    </a:lnTo>
                    <a:lnTo>
                      <a:pt x="3946" y="24789"/>
                    </a:lnTo>
                    <a:lnTo>
                      <a:pt x="3946" y="23057"/>
                    </a:lnTo>
                    <a:close/>
                    <a:moveTo>
                      <a:pt x="71288" y="26733"/>
                    </a:moveTo>
                    <a:lnTo>
                      <a:pt x="71288" y="28465"/>
                    </a:lnTo>
                    <a:lnTo>
                      <a:pt x="3946" y="28465"/>
                    </a:lnTo>
                    <a:lnTo>
                      <a:pt x="3946" y="26733"/>
                    </a:lnTo>
                    <a:close/>
                    <a:moveTo>
                      <a:pt x="1" y="1"/>
                    </a:moveTo>
                    <a:lnTo>
                      <a:pt x="1" y="28465"/>
                    </a:lnTo>
                    <a:lnTo>
                      <a:pt x="20" y="28869"/>
                    </a:lnTo>
                    <a:lnTo>
                      <a:pt x="78" y="29254"/>
                    </a:lnTo>
                    <a:lnTo>
                      <a:pt x="174" y="29620"/>
                    </a:lnTo>
                    <a:lnTo>
                      <a:pt x="309" y="29986"/>
                    </a:lnTo>
                    <a:lnTo>
                      <a:pt x="463" y="30313"/>
                    </a:lnTo>
                    <a:lnTo>
                      <a:pt x="655" y="30640"/>
                    </a:lnTo>
                    <a:lnTo>
                      <a:pt x="886" y="30929"/>
                    </a:lnTo>
                    <a:lnTo>
                      <a:pt x="1136" y="31217"/>
                    </a:lnTo>
                    <a:lnTo>
                      <a:pt x="1406" y="31468"/>
                    </a:lnTo>
                    <a:lnTo>
                      <a:pt x="1714" y="31679"/>
                    </a:lnTo>
                    <a:lnTo>
                      <a:pt x="2022" y="31872"/>
                    </a:lnTo>
                    <a:lnTo>
                      <a:pt x="2368" y="32045"/>
                    </a:lnTo>
                    <a:lnTo>
                      <a:pt x="2715" y="32180"/>
                    </a:lnTo>
                    <a:lnTo>
                      <a:pt x="3100" y="32276"/>
                    </a:lnTo>
                    <a:lnTo>
                      <a:pt x="3484" y="32334"/>
                    </a:lnTo>
                    <a:lnTo>
                      <a:pt x="3869" y="32353"/>
                    </a:lnTo>
                    <a:lnTo>
                      <a:pt x="72289" y="32353"/>
                    </a:lnTo>
                    <a:lnTo>
                      <a:pt x="72693" y="32334"/>
                    </a:lnTo>
                    <a:lnTo>
                      <a:pt x="73078" y="32276"/>
                    </a:lnTo>
                    <a:lnTo>
                      <a:pt x="73443" y="32180"/>
                    </a:lnTo>
                    <a:lnTo>
                      <a:pt x="73809" y="32045"/>
                    </a:lnTo>
                    <a:lnTo>
                      <a:pt x="74136" y="31872"/>
                    </a:lnTo>
                    <a:lnTo>
                      <a:pt x="74463" y="31679"/>
                    </a:lnTo>
                    <a:lnTo>
                      <a:pt x="74752" y="31468"/>
                    </a:lnTo>
                    <a:lnTo>
                      <a:pt x="75041" y="31217"/>
                    </a:lnTo>
                    <a:lnTo>
                      <a:pt x="75291" y="30929"/>
                    </a:lnTo>
                    <a:lnTo>
                      <a:pt x="75503" y="30640"/>
                    </a:lnTo>
                    <a:lnTo>
                      <a:pt x="75695" y="30313"/>
                    </a:lnTo>
                    <a:lnTo>
                      <a:pt x="75868" y="29986"/>
                    </a:lnTo>
                    <a:lnTo>
                      <a:pt x="75984" y="29620"/>
                    </a:lnTo>
                    <a:lnTo>
                      <a:pt x="76080" y="29254"/>
                    </a:lnTo>
                    <a:lnTo>
                      <a:pt x="76138" y="28869"/>
                    </a:lnTo>
                    <a:lnTo>
                      <a:pt x="76176" y="28465"/>
                    </a:lnTo>
                    <a:lnTo>
                      <a:pt x="761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3711213" y="3591049"/>
                <a:ext cx="1630759" cy="207674"/>
              </a:xfrm>
              <a:custGeom>
                <a:rect b="b" l="l" r="r" t="t"/>
                <a:pathLst>
                  <a:path extrusionOk="0" h="9701" w="76177">
                    <a:moveTo>
                      <a:pt x="1" y="1"/>
                    </a:moveTo>
                    <a:lnTo>
                      <a:pt x="1" y="9701"/>
                    </a:lnTo>
                    <a:lnTo>
                      <a:pt x="76176" y="9701"/>
                    </a:lnTo>
                    <a:lnTo>
                      <a:pt x="761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3795691" y="3869170"/>
                <a:ext cx="1079880" cy="149167"/>
              </a:xfrm>
              <a:custGeom>
                <a:rect b="b" l="l" r="r" t="t"/>
                <a:pathLst>
                  <a:path extrusionOk="0" h="6968" w="50444">
                    <a:moveTo>
                      <a:pt x="0" y="1"/>
                    </a:moveTo>
                    <a:lnTo>
                      <a:pt x="0" y="6968"/>
                    </a:lnTo>
                    <a:lnTo>
                      <a:pt x="50444" y="6968"/>
                    </a:lnTo>
                    <a:lnTo>
                      <a:pt x="50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3795691" y="4126288"/>
                <a:ext cx="1441624" cy="37099"/>
              </a:xfrm>
              <a:custGeom>
                <a:rect b="b" l="l" r="r" t="t"/>
                <a:pathLst>
                  <a:path extrusionOk="0" h="1733" w="67342">
                    <a:moveTo>
                      <a:pt x="0" y="0"/>
                    </a:moveTo>
                    <a:lnTo>
                      <a:pt x="0" y="1732"/>
                    </a:lnTo>
                    <a:lnTo>
                      <a:pt x="67342" y="1732"/>
                    </a:lnTo>
                    <a:lnTo>
                      <a:pt x="67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a:off x="3795691" y="4211153"/>
                <a:ext cx="1441624" cy="37527"/>
              </a:xfrm>
              <a:custGeom>
                <a:rect b="b" l="l" r="r" t="t"/>
                <a:pathLst>
                  <a:path extrusionOk="0" h="1753" w="67342">
                    <a:moveTo>
                      <a:pt x="0" y="1"/>
                    </a:moveTo>
                    <a:lnTo>
                      <a:pt x="0" y="1752"/>
                    </a:lnTo>
                    <a:lnTo>
                      <a:pt x="67342" y="1752"/>
                    </a:lnTo>
                    <a:lnTo>
                      <a:pt x="673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a:off x="3795691" y="4292334"/>
                <a:ext cx="1441624" cy="37099"/>
              </a:xfrm>
              <a:custGeom>
                <a:rect b="b" l="l" r="r" t="t"/>
                <a:pathLst>
                  <a:path extrusionOk="0" h="1733" w="67342">
                    <a:moveTo>
                      <a:pt x="0" y="0"/>
                    </a:moveTo>
                    <a:lnTo>
                      <a:pt x="0" y="1732"/>
                    </a:lnTo>
                    <a:lnTo>
                      <a:pt x="67342" y="1732"/>
                    </a:lnTo>
                    <a:lnTo>
                      <a:pt x="67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3795691" y="4371033"/>
                <a:ext cx="1441624" cy="37099"/>
              </a:xfrm>
              <a:custGeom>
                <a:rect b="b" l="l" r="r" t="t"/>
                <a:pathLst>
                  <a:path extrusionOk="0" h="1733" w="67342">
                    <a:moveTo>
                      <a:pt x="0" y="0"/>
                    </a:moveTo>
                    <a:lnTo>
                      <a:pt x="0" y="1732"/>
                    </a:lnTo>
                    <a:lnTo>
                      <a:pt x="67342" y="1732"/>
                    </a:lnTo>
                    <a:lnTo>
                      <a:pt x="67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49"/>
          <p:cNvSpPr/>
          <p:nvPr/>
        </p:nvSpPr>
        <p:spPr>
          <a:xfrm>
            <a:off x="7527217" y="2370982"/>
            <a:ext cx="649200" cy="64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5563279" y="2370945"/>
            <a:ext cx="649200" cy="6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3256142" y="2371732"/>
            <a:ext cx="649200" cy="649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1272904" y="2371732"/>
            <a:ext cx="649200" cy="64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49"/>
          <p:cNvGrpSpPr/>
          <p:nvPr/>
        </p:nvGrpSpPr>
        <p:grpSpPr>
          <a:xfrm>
            <a:off x="608075" y="64077"/>
            <a:ext cx="1980300" cy="1984685"/>
            <a:chOff x="608075" y="256101"/>
            <a:chExt cx="1980300" cy="1856755"/>
          </a:xfrm>
        </p:grpSpPr>
        <p:sp>
          <p:nvSpPr>
            <p:cNvPr id="1468" name="Google Shape;1468;p49"/>
            <p:cNvSpPr txBox="1"/>
            <p:nvPr/>
          </p:nvSpPr>
          <p:spPr>
            <a:xfrm>
              <a:off x="608075" y="256101"/>
              <a:ext cx="19803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UI</a:t>
              </a:r>
              <a:endParaRPr b="1" sz="1800">
                <a:solidFill>
                  <a:schemeClr val="dk1"/>
                </a:solidFill>
                <a:latin typeface="Fira Sans Extra Condensed"/>
                <a:ea typeface="Fira Sans Extra Condensed"/>
                <a:cs typeface="Fira Sans Extra Condensed"/>
                <a:sym typeface="Fira Sans Extra Condensed"/>
              </a:endParaRPr>
            </a:p>
          </p:txBody>
        </p:sp>
        <p:sp>
          <p:nvSpPr>
            <p:cNvPr id="1469" name="Google Shape;1469;p49"/>
            <p:cNvSpPr txBox="1"/>
            <p:nvPr/>
          </p:nvSpPr>
          <p:spPr>
            <a:xfrm>
              <a:off x="608075" y="762555"/>
              <a:ext cx="1980300" cy="13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Further enhancements to incorporate animations such as dice rolling, player movement, e</a:t>
              </a:r>
              <a:r>
                <a:rPr lang="en" sz="1200">
                  <a:solidFill>
                    <a:schemeClr val="dk1"/>
                  </a:solidFill>
                  <a:latin typeface="Roboto"/>
                  <a:ea typeface="Roboto"/>
                  <a:cs typeface="Roboto"/>
                  <a:sym typeface="Roboto"/>
                </a:rPr>
                <a:t>tc. along with allowing players to choose custom avatars.</a:t>
              </a:r>
              <a:endParaRPr sz="1200">
                <a:solidFill>
                  <a:schemeClr val="dk1"/>
                </a:solidFill>
                <a:latin typeface="Roboto"/>
                <a:ea typeface="Roboto"/>
                <a:cs typeface="Roboto"/>
                <a:sym typeface="Roboto"/>
              </a:endParaRPr>
            </a:p>
          </p:txBody>
        </p:sp>
      </p:grpSp>
      <p:sp>
        <p:nvSpPr>
          <p:cNvPr id="1470" name="Google Shape;1470;p49"/>
          <p:cNvSpPr txBox="1"/>
          <p:nvPr/>
        </p:nvSpPr>
        <p:spPr>
          <a:xfrm>
            <a:off x="3516750" y="3742144"/>
            <a:ext cx="2110500" cy="55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FUTURE SCOPE</a:t>
            </a:r>
            <a:endParaRPr b="1" sz="1800">
              <a:solidFill>
                <a:schemeClr val="dk1"/>
              </a:solidFill>
              <a:latin typeface="Fira Sans Extra Condensed"/>
              <a:ea typeface="Fira Sans Extra Condensed"/>
              <a:cs typeface="Fira Sans Extra Condensed"/>
              <a:sym typeface="Fira Sans Extra Condensed"/>
            </a:endParaRPr>
          </a:p>
        </p:txBody>
      </p:sp>
      <p:cxnSp>
        <p:nvCxnSpPr>
          <p:cNvPr id="1471" name="Google Shape;1471;p49"/>
          <p:cNvCxnSpPr>
            <a:stCxn id="1465" idx="4"/>
            <a:endCxn id="1470" idx="0"/>
          </p:cNvCxnSpPr>
          <p:nvPr/>
        </p:nvCxnSpPr>
        <p:spPr>
          <a:xfrm flipH="1" rot="-5400000">
            <a:off x="3715742" y="2885932"/>
            <a:ext cx="721200" cy="991200"/>
          </a:xfrm>
          <a:prstGeom prst="bentConnector3">
            <a:avLst>
              <a:gd fmla="val 50001" name="adj1"/>
            </a:avLst>
          </a:prstGeom>
          <a:noFill/>
          <a:ln cap="flat" cmpd="sng" w="19050">
            <a:solidFill>
              <a:schemeClr val="dk1"/>
            </a:solidFill>
            <a:prstDash val="solid"/>
            <a:round/>
            <a:headEnd len="med" w="med" type="none"/>
            <a:tailEnd len="med" w="med" type="none"/>
          </a:ln>
        </p:spPr>
      </p:cxnSp>
      <p:cxnSp>
        <p:nvCxnSpPr>
          <p:cNvPr id="1472" name="Google Shape;1472;p49"/>
          <p:cNvCxnSpPr>
            <a:stCxn id="1464" idx="4"/>
            <a:endCxn id="1470" idx="0"/>
          </p:cNvCxnSpPr>
          <p:nvPr/>
        </p:nvCxnSpPr>
        <p:spPr>
          <a:xfrm rot="5400000">
            <a:off x="4868929" y="2723295"/>
            <a:ext cx="722100" cy="1315800"/>
          </a:xfrm>
          <a:prstGeom prst="bentConnector3">
            <a:avLst>
              <a:gd fmla="val 49993" name="adj1"/>
            </a:avLst>
          </a:prstGeom>
          <a:noFill/>
          <a:ln cap="flat" cmpd="sng" w="19050">
            <a:solidFill>
              <a:schemeClr val="dk1"/>
            </a:solidFill>
            <a:prstDash val="solid"/>
            <a:round/>
            <a:headEnd len="med" w="med" type="none"/>
            <a:tailEnd len="med" w="med" type="none"/>
          </a:ln>
        </p:spPr>
      </p:cxnSp>
      <p:cxnSp>
        <p:nvCxnSpPr>
          <p:cNvPr id="1473" name="Google Shape;1473;p49"/>
          <p:cNvCxnSpPr>
            <a:stCxn id="1463" idx="4"/>
            <a:endCxn id="1470" idx="0"/>
          </p:cNvCxnSpPr>
          <p:nvPr/>
        </p:nvCxnSpPr>
        <p:spPr>
          <a:xfrm rot="5400000">
            <a:off x="5850817" y="1741282"/>
            <a:ext cx="722100" cy="3279900"/>
          </a:xfrm>
          <a:prstGeom prst="bentConnector3">
            <a:avLst>
              <a:gd fmla="val 49990" name="adj1"/>
            </a:avLst>
          </a:prstGeom>
          <a:noFill/>
          <a:ln cap="flat" cmpd="sng" w="19050">
            <a:solidFill>
              <a:schemeClr val="dk1"/>
            </a:solidFill>
            <a:prstDash val="solid"/>
            <a:round/>
            <a:headEnd len="med" w="med" type="none"/>
            <a:tailEnd len="med" w="med" type="none"/>
          </a:ln>
        </p:spPr>
      </p:cxnSp>
      <p:cxnSp>
        <p:nvCxnSpPr>
          <p:cNvPr id="1474" name="Google Shape;1474;p49"/>
          <p:cNvCxnSpPr>
            <a:stCxn id="1466" idx="4"/>
            <a:endCxn id="1470" idx="0"/>
          </p:cNvCxnSpPr>
          <p:nvPr/>
        </p:nvCxnSpPr>
        <p:spPr>
          <a:xfrm flipH="1" rot="-5400000">
            <a:off x="2724154" y="1894282"/>
            <a:ext cx="721200" cy="2974500"/>
          </a:xfrm>
          <a:prstGeom prst="bentConnector3">
            <a:avLst>
              <a:gd fmla="val 50001" name="adj1"/>
            </a:avLst>
          </a:prstGeom>
          <a:noFill/>
          <a:ln cap="flat" cmpd="sng" w="19050">
            <a:solidFill>
              <a:schemeClr val="dk1"/>
            </a:solidFill>
            <a:prstDash val="solid"/>
            <a:round/>
            <a:headEnd len="med" w="med" type="none"/>
            <a:tailEnd len="med" w="med" type="none"/>
          </a:ln>
        </p:spPr>
      </p:cxnSp>
      <p:grpSp>
        <p:nvGrpSpPr>
          <p:cNvPr id="1475" name="Google Shape;1475;p49"/>
          <p:cNvGrpSpPr/>
          <p:nvPr/>
        </p:nvGrpSpPr>
        <p:grpSpPr>
          <a:xfrm>
            <a:off x="3390025" y="2505247"/>
            <a:ext cx="380700" cy="380675"/>
            <a:chOff x="5386425" y="4513150"/>
            <a:chExt cx="380700" cy="380675"/>
          </a:xfrm>
        </p:grpSpPr>
        <p:sp>
          <p:nvSpPr>
            <p:cNvPr id="1476" name="Google Shape;1476;p49"/>
            <p:cNvSpPr/>
            <p:nvPr/>
          </p:nvSpPr>
          <p:spPr>
            <a:xfrm>
              <a:off x="5386425" y="4513150"/>
              <a:ext cx="183600" cy="183600"/>
            </a:xfrm>
            <a:custGeom>
              <a:rect b="b" l="l" r="r" t="t"/>
              <a:pathLst>
                <a:path extrusionOk="0" h="7344" w="7344">
                  <a:moveTo>
                    <a:pt x="3891" y="438"/>
                  </a:moveTo>
                  <a:lnTo>
                    <a:pt x="4175" y="490"/>
                  </a:lnTo>
                  <a:lnTo>
                    <a:pt x="4432" y="516"/>
                  </a:lnTo>
                  <a:lnTo>
                    <a:pt x="4690" y="593"/>
                  </a:lnTo>
                  <a:lnTo>
                    <a:pt x="4922" y="696"/>
                  </a:lnTo>
                  <a:lnTo>
                    <a:pt x="5154" y="799"/>
                  </a:lnTo>
                  <a:lnTo>
                    <a:pt x="5385" y="928"/>
                  </a:lnTo>
                  <a:lnTo>
                    <a:pt x="5592" y="1083"/>
                  </a:lnTo>
                  <a:lnTo>
                    <a:pt x="5798" y="1237"/>
                  </a:lnTo>
                  <a:lnTo>
                    <a:pt x="5411" y="1624"/>
                  </a:lnTo>
                  <a:lnTo>
                    <a:pt x="5257" y="1495"/>
                  </a:lnTo>
                  <a:lnTo>
                    <a:pt x="5076" y="1366"/>
                  </a:lnTo>
                  <a:lnTo>
                    <a:pt x="4896" y="1263"/>
                  </a:lnTo>
                  <a:lnTo>
                    <a:pt x="4716" y="1186"/>
                  </a:lnTo>
                  <a:lnTo>
                    <a:pt x="4509" y="1108"/>
                  </a:lnTo>
                  <a:lnTo>
                    <a:pt x="4329" y="1057"/>
                  </a:lnTo>
                  <a:lnTo>
                    <a:pt x="4097" y="1005"/>
                  </a:lnTo>
                  <a:lnTo>
                    <a:pt x="3891" y="979"/>
                  </a:lnTo>
                  <a:lnTo>
                    <a:pt x="3891" y="438"/>
                  </a:lnTo>
                  <a:close/>
                  <a:moveTo>
                    <a:pt x="1237"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4" y="3453"/>
                  </a:lnTo>
                  <a:lnTo>
                    <a:pt x="490" y="3169"/>
                  </a:lnTo>
                  <a:lnTo>
                    <a:pt x="542" y="2912"/>
                  </a:lnTo>
                  <a:lnTo>
                    <a:pt x="593" y="2680"/>
                  </a:lnTo>
                  <a:lnTo>
                    <a:pt x="696" y="2422"/>
                  </a:lnTo>
                  <a:lnTo>
                    <a:pt x="799" y="2190"/>
                  </a:lnTo>
                  <a:lnTo>
                    <a:pt x="928" y="1959"/>
                  </a:lnTo>
                  <a:lnTo>
                    <a:pt x="1083" y="1752"/>
                  </a:lnTo>
                  <a:lnTo>
                    <a:pt x="1237" y="1546"/>
                  </a:lnTo>
                  <a:close/>
                  <a:moveTo>
                    <a:pt x="6107" y="1546"/>
                  </a:moveTo>
                  <a:lnTo>
                    <a:pt x="6261" y="1752"/>
                  </a:lnTo>
                  <a:lnTo>
                    <a:pt x="6416" y="1959"/>
                  </a:lnTo>
                  <a:lnTo>
                    <a:pt x="6545" y="2190"/>
                  </a:lnTo>
                  <a:lnTo>
                    <a:pt x="6648" y="2422"/>
                  </a:lnTo>
                  <a:lnTo>
                    <a:pt x="6751" y="2654"/>
                  </a:lnTo>
                  <a:lnTo>
                    <a:pt x="6802"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7" y="5772"/>
                  </a:lnTo>
                  <a:lnTo>
                    <a:pt x="1083" y="5591"/>
                  </a:lnTo>
                  <a:lnTo>
                    <a:pt x="928" y="5359"/>
                  </a:lnTo>
                  <a:lnTo>
                    <a:pt x="799" y="5153"/>
                  </a:lnTo>
                  <a:lnTo>
                    <a:pt x="696" y="4921"/>
                  </a:lnTo>
                  <a:lnTo>
                    <a:pt x="619" y="4664"/>
                  </a:lnTo>
                  <a:lnTo>
                    <a:pt x="542" y="4406"/>
                  </a:lnTo>
                  <a:lnTo>
                    <a:pt x="490" y="4148"/>
                  </a:lnTo>
                  <a:lnTo>
                    <a:pt x="464" y="3891"/>
                  </a:lnTo>
                  <a:close/>
                  <a:moveTo>
                    <a:pt x="6880" y="3891"/>
                  </a:moveTo>
                  <a:lnTo>
                    <a:pt x="6854" y="4148"/>
                  </a:lnTo>
                  <a:lnTo>
                    <a:pt x="6802" y="4406"/>
                  </a:lnTo>
                  <a:lnTo>
                    <a:pt x="6751" y="4664"/>
                  </a:lnTo>
                  <a:lnTo>
                    <a:pt x="6648" y="4921"/>
                  </a:lnTo>
                  <a:lnTo>
                    <a:pt x="6545" y="5153"/>
                  </a:lnTo>
                  <a:lnTo>
                    <a:pt x="6416" y="5359"/>
                  </a:lnTo>
                  <a:lnTo>
                    <a:pt x="6261"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5"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5" y="6416"/>
                  </a:lnTo>
                  <a:lnTo>
                    <a:pt x="5154" y="6519"/>
                  </a:lnTo>
                  <a:lnTo>
                    <a:pt x="4922" y="6648"/>
                  </a:lnTo>
                  <a:lnTo>
                    <a:pt x="4690" y="6725"/>
                  </a:lnTo>
                  <a:lnTo>
                    <a:pt x="4432" y="6802"/>
                  </a:lnTo>
                  <a:lnTo>
                    <a:pt x="4175" y="6854"/>
                  </a:lnTo>
                  <a:lnTo>
                    <a:pt x="3891" y="6879"/>
                  </a:lnTo>
                  <a:lnTo>
                    <a:pt x="3891" y="6338"/>
                  </a:lnTo>
                  <a:lnTo>
                    <a:pt x="4097" y="6313"/>
                  </a:lnTo>
                  <a:lnTo>
                    <a:pt x="4329" y="6287"/>
                  </a:lnTo>
                  <a:lnTo>
                    <a:pt x="4509" y="6210"/>
                  </a:lnTo>
                  <a:lnTo>
                    <a:pt x="4716" y="6132"/>
                  </a:lnTo>
                  <a:lnTo>
                    <a:pt x="4896" y="6055"/>
                  </a:lnTo>
                  <a:lnTo>
                    <a:pt x="5076" y="5952"/>
                  </a:lnTo>
                  <a:lnTo>
                    <a:pt x="5257" y="5849"/>
                  </a:lnTo>
                  <a:lnTo>
                    <a:pt x="5411" y="5720"/>
                  </a:lnTo>
                  <a:close/>
                  <a:moveTo>
                    <a:pt x="3685" y="0"/>
                  </a:moveTo>
                  <a:lnTo>
                    <a:pt x="3195" y="26"/>
                  </a:lnTo>
                  <a:lnTo>
                    <a:pt x="2757" y="104"/>
                  </a:lnTo>
                  <a:lnTo>
                    <a:pt x="2654" y="155"/>
                  </a:lnTo>
                  <a:lnTo>
                    <a:pt x="2603" y="207"/>
                  </a:lnTo>
                  <a:lnTo>
                    <a:pt x="2577" y="284"/>
                  </a:lnTo>
                  <a:lnTo>
                    <a:pt x="2577" y="387"/>
                  </a:lnTo>
                  <a:lnTo>
                    <a:pt x="2629" y="464"/>
                  </a:lnTo>
                  <a:lnTo>
                    <a:pt x="2680" y="516"/>
                  </a:lnTo>
                  <a:lnTo>
                    <a:pt x="2783" y="542"/>
                  </a:lnTo>
                  <a:lnTo>
                    <a:pt x="2861" y="542"/>
                  </a:lnTo>
                  <a:lnTo>
                    <a:pt x="3144" y="490"/>
                  </a:lnTo>
                  <a:lnTo>
                    <a:pt x="3453" y="438"/>
                  </a:ln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804" y="1031"/>
                  </a:lnTo>
                  <a:lnTo>
                    <a:pt x="2088" y="851"/>
                  </a:lnTo>
                  <a:lnTo>
                    <a:pt x="2139" y="799"/>
                  </a:lnTo>
                  <a:lnTo>
                    <a:pt x="2191" y="722"/>
                  </a:lnTo>
                  <a:lnTo>
                    <a:pt x="2191" y="645"/>
                  </a:lnTo>
                  <a:lnTo>
                    <a:pt x="2165" y="567"/>
                  </a:lnTo>
                  <a:lnTo>
                    <a:pt x="2113" y="490"/>
                  </a:lnTo>
                  <a:lnTo>
                    <a:pt x="2036" y="464"/>
                  </a:lnTo>
                  <a:lnTo>
                    <a:pt x="1933" y="438"/>
                  </a:lnTo>
                  <a:lnTo>
                    <a:pt x="1856" y="464"/>
                  </a:lnTo>
                  <a:lnTo>
                    <a:pt x="1650" y="593"/>
                  </a:lnTo>
                  <a:lnTo>
                    <a:pt x="1444" y="748"/>
                  </a:lnTo>
                  <a:lnTo>
                    <a:pt x="1263" y="902"/>
                  </a:lnTo>
                  <a:lnTo>
                    <a:pt x="1083" y="1057"/>
                  </a:lnTo>
                  <a:lnTo>
                    <a:pt x="928" y="1237"/>
                  </a:lnTo>
                  <a:lnTo>
                    <a:pt x="774" y="1417"/>
                  </a:lnTo>
                  <a:lnTo>
                    <a:pt x="619" y="1624"/>
                  </a:lnTo>
                  <a:lnTo>
                    <a:pt x="490" y="1830"/>
                  </a:lnTo>
                  <a:lnTo>
                    <a:pt x="387" y="2036"/>
                  </a:lnTo>
                  <a:lnTo>
                    <a:pt x="284" y="2242"/>
                  </a:lnTo>
                  <a:lnTo>
                    <a:pt x="207" y="2474"/>
                  </a:lnTo>
                  <a:lnTo>
                    <a:pt x="130" y="2706"/>
                  </a:lnTo>
                  <a:lnTo>
                    <a:pt x="78" y="2938"/>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1"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5457925" y="4562100"/>
              <a:ext cx="40600" cy="85050"/>
            </a:xfrm>
            <a:custGeom>
              <a:rect b="b" l="l" r="r" t="t"/>
              <a:pathLst>
                <a:path extrusionOk="0" h="3402" w="1624">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2"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0"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0" y="1469"/>
                  </a:lnTo>
                  <a:lnTo>
                    <a:pt x="542" y="1366"/>
                  </a:lnTo>
                  <a:lnTo>
                    <a:pt x="464" y="1263"/>
                  </a:lnTo>
                  <a:lnTo>
                    <a:pt x="439" y="1108"/>
                  </a:lnTo>
                  <a:lnTo>
                    <a:pt x="464" y="980"/>
                  </a:lnTo>
                  <a:lnTo>
                    <a:pt x="542" y="851"/>
                  </a:lnTo>
                  <a:lnTo>
                    <a:pt x="670" y="773"/>
                  </a:lnTo>
                  <a:lnTo>
                    <a:pt x="825" y="748"/>
                  </a:lnTo>
                  <a:lnTo>
                    <a:pt x="954" y="773"/>
                  </a:lnTo>
                  <a:lnTo>
                    <a:pt x="1083" y="851"/>
                  </a:lnTo>
                  <a:lnTo>
                    <a:pt x="1160" y="980"/>
                  </a:lnTo>
                  <a:lnTo>
                    <a:pt x="1186" y="1108"/>
                  </a:lnTo>
                  <a:lnTo>
                    <a:pt x="1211"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5583525" y="4710250"/>
              <a:ext cx="183600" cy="183575"/>
            </a:xfrm>
            <a:custGeom>
              <a:rect b="b" l="l" r="r" t="t"/>
              <a:pathLst>
                <a:path extrusionOk="0" h="7343" w="7344">
                  <a:moveTo>
                    <a:pt x="3891" y="438"/>
                  </a:moveTo>
                  <a:lnTo>
                    <a:pt x="4174" y="490"/>
                  </a:lnTo>
                  <a:lnTo>
                    <a:pt x="4432" y="541"/>
                  </a:lnTo>
                  <a:lnTo>
                    <a:pt x="4690" y="593"/>
                  </a:lnTo>
                  <a:lnTo>
                    <a:pt x="4921" y="696"/>
                  </a:lnTo>
                  <a:lnTo>
                    <a:pt x="5153" y="799"/>
                  </a:lnTo>
                  <a:lnTo>
                    <a:pt x="5385" y="928"/>
                  </a:lnTo>
                  <a:lnTo>
                    <a:pt x="5591" y="1082"/>
                  </a:lnTo>
                  <a:lnTo>
                    <a:pt x="5797" y="1237"/>
                  </a:lnTo>
                  <a:lnTo>
                    <a:pt x="5411" y="1623"/>
                  </a:lnTo>
                  <a:lnTo>
                    <a:pt x="5256" y="1495"/>
                  </a:lnTo>
                  <a:lnTo>
                    <a:pt x="5076" y="1366"/>
                  </a:lnTo>
                  <a:lnTo>
                    <a:pt x="4896" y="1288"/>
                  </a:lnTo>
                  <a:lnTo>
                    <a:pt x="4715" y="1185"/>
                  </a:lnTo>
                  <a:lnTo>
                    <a:pt x="4509" y="1108"/>
                  </a:lnTo>
                  <a:lnTo>
                    <a:pt x="4329" y="1057"/>
                  </a:lnTo>
                  <a:lnTo>
                    <a:pt x="4097" y="1005"/>
                  </a:lnTo>
                  <a:lnTo>
                    <a:pt x="3891" y="979"/>
                  </a:lnTo>
                  <a:lnTo>
                    <a:pt x="3891" y="438"/>
                  </a:lnTo>
                  <a:close/>
                  <a:moveTo>
                    <a:pt x="1237" y="1546"/>
                  </a:moveTo>
                  <a:lnTo>
                    <a:pt x="1624" y="1933"/>
                  </a:lnTo>
                  <a:lnTo>
                    <a:pt x="1495" y="2087"/>
                  </a:lnTo>
                  <a:lnTo>
                    <a:pt x="1392" y="2267"/>
                  </a:lnTo>
                  <a:lnTo>
                    <a:pt x="1289" y="2448"/>
                  </a:lnTo>
                  <a:lnTo>
                    <a:pt x="1186" y="2628"/>
                  </a:lnTo>
                  <a:lnTo>
                    <a:pt x="1134" y="2834"/>
                  </a:lnTo>
                  <a:lnTo>
                    <a:pt x="1057" y="3015"/>
                  </a:lnTo>
                  <a:lnTo>
                    <a:pt x="1031" y="3221"/>
                  </a:lnTo>
                  <a:lnTo>
                    <a:pt x="1005" y="3453"/>
                  </a:lnTo>
                  <a:lnTo>
                    <a:pt x="464" y="3453"/>
                  </a:lnTo>
                  <a:lnTo>
                    <a:pt x="490" y="3169"/>
                  </a:lnTo>
                  <a:lnTo>
                    <a:pt x="542" y="2912"/>
                  </a:lnTo>
                  <a:lnTo>
                    <a:pt x="593" y="2680"/>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51" y="2654"/>
                  </a:lnTo>
                  <a:lnTo>
                    <a:pt x="6802" y="2912"/>
                  </a:lnTo>
                  <a:lnTo>
                    <a:pt x="6854" y="3169"/>
                  </a:lnTo>
                  <a:lnTo>
                    <a:pt x="6905" y="3453"/>
                  </a:lnTo>
                  <a:lnTo>
                    <a:pt x="6364" y="3453"/>
                  </a:lnTo>
                  <a:lnTo>
                    <a:pt x="6313" y="3221"/>
                  </a:lnTo>
                  <a:lnTo>
                    <a:pt x="6287" y="3015"/>
                  </a:lnTo>
                  <a:lnTo>
                    <a:pt x="6235" y="2834"/>
                  </a:lnTo>
                  <a:lnTo>
                    <a:pt x="6158" y="2628"/>
                  </a:lnTo>
                  <a:lnTo>
                    <a:pt x="6055" y="2448"/>
                  </a:lnTo>
                  <a:lnTo>
                    <a:pt x="5952" y="2267"/>
                  </a:lnTo>
                  <a:lnTo>
                    <a:pt x="5849" y="2087"/>
                  </a:lnTo>
                  <a:lnTo>
                    <a:pt x="5720" y="1933"/>
                  </a:lnTo>
                  <a:lnTo>
                    <a:pt x="6107" y="1546"/>
                  </a:lnTo>
                  <a:close/>
                  <a:moveTo>
                    <a:pt x="1005" y="3891"/>
                  </a:moveTo>
                  <a:lnTo>
                    <a:pt x="1031" y="4097"/>
                  </a:lnTo>
                  <a:lnTo>
                    <a:pt x="1057" y="4303"/>
                  </a:lnTo>
                  <a:lnTo>
                    <a:pt x="1134" y="4509"/>
                  </a:lnTo>
                  <a:lnTo>
                    <a:pt x="1186" y="4715"/>
                  </a:lnTo>
                  <a:lnTo>
                    <a:pt x="1289" y="4895"/>
                  </a:lnTo>
                  <a:lnTo>
                    <a:pt x="1392" y="5076"/>
                  </a:lnTo>
                  <a:lnTo>
                    <a:pt x="1495" y="5230"/>
                  </a:lnTo>
                  <a:lnTo>
                    <a:pt x="1624" y="5411"/>
                  </a:lnTo>
                  <a:lnTo>
                    <a:pt x="1237" y="5771"/>
                  </a:lnTo>
                  <a:lnTo>
                    <a:pt x="1083" y="5591"/>
                  </a:lnTo>
                  <a:lnTo>
                    <a:pt x="928" y="5385"/>
                  </a:lnTo>
                  <a:lnTo>
                    <a:pt x="799" y="5153"/>
                  </a:lnTo>
                  <a:lnTo>
                    <a:pt x="696" y="4921"/>
                  </a:lnTo>
                  <a:lnTo>
                    <a:pt x="619" y="4664"/>
                  </a:lnTo>
                  <a:lnTo>
                    <a:pt x="542" y="4406"/>
                  </a:lnTo>
                  <a:lnTo>
                    <a:pt x="490" y="4148"/>
                  </a:lnTo>
                  <a:lnTo>
                    <a:pt x="464" y="3891"/>
                  </a:lnTo>
                  <a:close/>
                  <a:moveTo>
                    <a:pt x="6905" y="3891"/>
                  </a:moveTo>
                  <a:lnTo>
                    <a:pt x="6854" y="4148"/>
                  </a:lnTo>
                  <a:lnTo>
                    <a:pt x="6802" y="4406"/>
                  </a:lnTo>
                  <a:lnTo>
                    <a:pt x="6751"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35" y="4509"/>
                  </a:lnTo>
                  <a:lnTo>
                    <a:pt x="6287" y="4303"/>
                  </a:lnTo>
                  <a:lnTo>
                    <a:pt x="6313"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3" y="5643"/>
                  </a:lnTo>
                  <a:lnTo>
                    <a:pt x="2422" y="5514"/>
                  </a:lnTo>
                  <a:lnTo>
                    <a:pt x="2242" y="5385"/>
                  </a:lnTo>
                  <a:lnTo>
                    <a:pt x="2087" y="5256"/>
                  </a:lnTo>
                  <a:lnTo>
                    <a:pt x="1933" y="5102"/>
                  </a:lnTo>
                  <a:lnTo>
                    <a:pt x="1804" y="4921"/>
                  </a:lnTo>
                  <a:lnTo>
                    <a:pt x="1701" y="4741"/>
                  </a:lnTo>
                  <a:lnTo>
                    <a:pt x="1598" y="4535"/>
                  </a:lnTo>
                  <a:lnTo>
                    <a:pt x="1546" y="4329"/>
                  </a:lnTo>
                  <a:lnTo>
                    <a:pt x="1469" y="4123"/>
                  </a:lnTo>
                  <a:lnTo>
                    <a:pt x="1443" y="3891"/>
                  </a:lnTo>
                  <a:lnTo>
                    <a:pt x="1443" y="3659"/>
                  </a:lnTo>
                  <a:lnTo>
                    <a:pt x="1443" y="3427"/>
                  </a:lnTo>
                  <a:lnTo>
                    <a:pt x="1469" y="3221"/>
                  </a:lnTo>
                  <a:lnTo>
                    <a:pt x="1546" y="2989"/>
                  </a:lnTo>
                  <a:lnTo>
                    <a:pt x="1598" y="2783"/>
                  </a:lnTo>
                  <a:lnTo>
                    <a:pt x="1701" y="2602"/>
                  </a:lnTo>
                  <a:lnTo>
                    <a:pt x="1804" y="2422"/>
                  </a:lnTo>
                  <a:lnTo>
                    <a:pt x="1933" y="2242"/>
                  </a:lnTo>
                  <a:lnTo>
                    <a:pt x="2087" y="2087"/>
                  </a:lnTo>
                  <a:lnTo>
                    <a:pt x="2242" y="1933"/>
                  </a:lnTo>
                  <a:lnTo>
                    <a:pt x="2422" y="1804"/>
                  </a:lnTo>
                  <a:lnTo>
                    <a:pt x="2603" y="1701"/>
                  </a:lnTo>
                  <a:lnTo>
                    <a:pt x="2809" y="1598"/>
                  </a:lnTo>
                  <a:lnTo>
                    <a:pt x="3015" y="1520"/>
                  </a:lnTo>
                  <a:lnTo>
                    <a:pt x="3221" y="1469"/>
                  </a:lnTo>
                  <a:lnTo>
                    <a:pt x="3453" y="1443"/>
                  </a:lnTo>
                  <a:lnTo>
                    <a:pt x="3685" y="1417"/>
                  </a:lnTo>
                  <a:close/>
                  <a:moveTo>
                    <a:pt x="1933" y="5720"/>
                  </a:moveTo>
                  <a:lnTo>
                    <a:pt x="2087" y="5849"/>
                  </a:lnTo>
                  <a:lnTo>
                    <a:pt x="2268" y="5952"/>
                  </a:lnTo>
                  <a:lnTo>
                    <a:pt x="2448" y="6055"/>
                  </a:lnTo>
                  <a:lnTo>
                    <a:pt x="2628" y="6132"/>
                  </a:lnTo>
                  <a:lnTo>
                    <a:pt x="2835" y="6209"/>
                  </a:lnTo>
                  <a:lnTo>
                    <a:pt x="3041" y="6287"/>
                  </a:lnTo>
                  <a:lnTo>
                    <a:pt x="3247" y="6312"/>
                  </a:lnTo>
                  <a:lnTo>
                    <a:pt x="3453" y="6338"/>
                  </a:lnTo>
                  <a:lnTo>
                    <a:pt x="3453" y="6879"/>
                  </a:lnTo>
                  <a:lnTo>
                    <a:pt x="3195" y="6853"/>
                  </a:lnTo>
                  <a:lnTo>
                    <a:pt x="2912" y="6802"/>
                  </a:lnTo>
                  <a:lnTo>
                    <a:pt x="2680" y="6725"/>
                  </a:lnTo>
                  <a:lnTo>
                    <a:pt x="2422" y="6647"/>
                  </a:lnTo>
                  <a:lnTo>
                    <a:pt x="2190" y="6544"/>
                  </a:lnTo>
                  <a:lnTo>
                    <a:pt x="1959" y="6416"/>
                  </a:lnTo>
                  <a:lnTo>
                    <a:pt x="1753" y="6261"/>
                  </a:lnTo>
                  <a:lnTo>
                    <a:pt x="1546" y="6106"/>
                  </a:lnTo>
                  <a:lnTo>
                    <a:pt x="1933" y="5720"/>
                  </a:lnTo>
                  <a:close/>
                  <a:moveTo>
                    <a:pt x="5411" y="5720"/>
                  </a:moveTo>
                  <a:lnTo>
                    <a:pt x="5797" y="6106"/>
                  </a:lnTo>
                  <a:lnTo>
                    <a:pt x="5591" y="6261"/>
                  </a:lnTo>
                  <a:lnTo>
                    <a:pt x="5385" y="6416"/>
                  </a:lnTo>
                  <a:lnTo>
                    <a:pt x="5153" y="6544"/>
                  </a:lnTo>
                  <a:lnTo>
                    <a:pt x="4921" y="6647"/>
                  </a:lnTo>
                  <a:lnTo>
                    <a:pt x="4690" y="6725"/>
                  </a:lnTo>
                  <a:lnTo>
                    <a:pt x="4432" y="6802"/>
                  </a:lnTo>
                  <a:lnTo>
                    <a:pt x="4174" y="6853"/>
                  </a:lnTo>
                  <a:lnTo>
                    <a:pt x="3891" y="6879"/>
                  </a:lnTo>
                  <a:lnTo>
                    <a:pt x="3891" y="6338"/>
                  </a:lnTo>
                  <a:lnTo>
                    <a:pt x="4097" y="6312"/>
                  </a:lnTo>
                  <a:lnTo>
                    <a:pt x="4329" y="6287"/>
                  </a:lnTo>
                  <a:lnTo>
                    <a:pt x="4509" y="6209"/>
                  </a:lnTo>
                  <a:lnTo>
                    <a:pt x="4715" y="6132"/>
                  </a:lnTo>
                  <a:lnTo>
                    <a:pt x="4896" y="6055"/>
                  </a:lnTo>
                  <a:lnTo>
                    <a:pt x="5076" y="5952"/>
                  </a:lnTo>
                  <a:lnTo>
                    <a:pt x="5256" y="5849"/>
                  </a:lnTo>
                  <a:lnTo>
                    <a:pt x="5411" y="5720"/>
                  </a:lnTo>
                  <a:close/>
                  <a:moveTo>
                    <a:pt x="3685" y="0"/>
                  </a:moveTo>
                  <a:lnTo>
                    <a:pt x="3195" y="26"/>
                  </a:lnTo>
                  <a:lnTo>
                    <a:pt x="2757" y="103"/>
                  </a:lnTo>
                  <a:lnTo>
                    <a:pt x="2680" y="155"/>
                  </a:lnTo>
                  <a:lnTo>
                    <a:pt x="2603" y="206"/>
                  </a:lnTo>
                  <a:lnTo>
                    <a:pt x="2577" y="284"/>
                  </a:lnTo>
                  <a:lnTo>
                    <a:pt x="2577" y="387"/>
                  </a:lnTo>
                  <a:lnTo>
                    <a:pt x="2628" y="464"/>
                  </a:lnTo>
                  <a:lnTo>
                    <a:pt x="2680" y="516"/>
                  </a:lnTo>
                  <a:lnTo>
                    <a:pt x="2783" y="541"/>
                  </a:lnTo>
                  <a:lnTo>
                    <a:pt x="2860" y="541"/>
                  </a:lnTo>
                  <a:lnTo>
                    <a:pt x="3144" y="490"/>
                  </a:lnTo>
                  <a:lnTo>
                    <a:pt x="3453" y="438"/>
                  </a:lnTo>
                  <a:lnTo>
                    <a:pt x="3453" y="979"/>
                  </a:lnTo>
                  <a:lnTo>
                    <a:pt x="3247" y="1005"/>
                  </a:lnTo>
                  <a:lnTo>
                    <a:pt x="3041" y="1057"/>
                  </a:lnTo>
                  <a:lnTo>
                    <a:pt x="2835" y="1108"/>
                  </a:lnTo>
                  <a:lnTo>
                    <a:pt x="2628" y="1185"/>
                  </a:lnTo>
                  <a:lnTo>
                    <a:pt x="2448" y="1288"/>
                  </a:lnTo>
                  <a:lnTo>
                    <a:pt x="2268" y="1366"/>
                  </a:lnTo>
                  <a:lnTo>
                    <a:pt x="2087" y="1495"/>
                  </a:lnTo>
                  <a:lnTo>
                    <a:pt x="1933" y="1623"/>
                  </a:lnTo>
                  <a:lnTo>
                    <a:pt x="1546" y="1237"/>
                  </a:lnTo>
                  <a:lnTo>
                    <a:pt x="1804" y="1031"/>
                  </a:lnTo>
                  <a:lnTo>
                    <a:pt x="2087" y="850"/>
                  </a:lnTo>
                  <a:lnTo>
                    <a:pt x="2165" y="799"/>
                  </a:lnTo>
                  <a:lnTo>
                    <a:pt x="2190" y="722"/>
                  </a:lnTo>
                  <a:lnTo>
                    <a:pt x="2190" y="644"/>
                  </a:lnTo>
                  <a:lnTo>
                    <a:pt x="2165" y="541"/>
                  </a:lnTo>
                  <a:lnTo>
                    <a:pt x="2113" y="490"/>
                  </a:lnTo>
                  <a:lnTo>
                    <a:pt x="2036" y="438"/>
                  </a:lnTo>
                  <a:lnTo>
                    <a:pt x="1959" y="438"/>
                  </a:lnTo>
                  <a:lnTo>
                    <a:pt x="1856" y="464"/>
                  </a:lnTo>
                  <a:lnTo>
                    <a:pt x="1649" y="593"/>
                  </a:lnTo>
                  <a:lnTo>
                    <a:pt x="1469" y="747"/>
                  </a:lnTo>
                  <a:lnTo>
                    <a:pt x="1263" y="902"/>
                  </a:lnTo>
                  <a:lnTo>
                    <a:pt x="1083" y="1057"/>
                  </a:lnTo>
                  <a:lnTo>
                    <a:pt x="928" y="1237"/>
                  </a:lnTo>
                  <a:lnTo>
                    <a:pt x="773" y="1417"/>
                  </a:lnTo>
                  <a:lnTo>
                    <a:pt x="619" y="1623"/>
                  </a:lnTo>
                  <a:lnTo>
                    <a:pt x="490" y="1830"/>
                  </a:lnTo>
                  <a:lnTo>
                    <a:pt x="387" y="2036"/>
                  </a:lnTo>
                  <a:lnTo>
                    <a:pt x="284" y="2242"/>
                  </a:lnTo>
                  <a:lnTo>
                    <a:pt x="207" y="2474"/>
                  </a:lnTo>
                  <a:lnTo>
                    <a:pt x="129" y="2705"/>
                  </a:lnTo>
                  <a:lnTo>
                    <a:pt x="78" y="2937"/>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8"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5" y="5411"/>
                  </a:lnTo>
                  <a:lnTo>
                    <a:pt x="7060" y="5102"/>
                  </a:lnTo>
                  <a:lnTo>
                    <a:pt x="7189" y="4767"/>
                  </a:lnTo>
                  <a:lnTo>
                    <a:pt x="7266" y="4406"/>
                  </a:lnTo>
                  <a:lnTo>
                    <a:pt x="7318" y="4045"/>
                  </a:lnTo>
                  <a:lnTo>
                    <a:pt x="7343" y="3659"/>
                  </a:lnTo>
                  <a:lnTo>
                    <a:pt x="7318" y="3298"/>
                  </a:lnTo>
                  <a:lnTo>
                    <a:pt x="7266" y="2937"/>
                  </a:lnTo>
                  <a:lnTo>
                    <a:pt x="7189" y="2577"/>
                  </a:lnTo>
                  <a:lnTo>
                    <a:pt x="7060" y="2242"/>
                  </a:lnTo>
                  <a:lnTo>
                    <a:pt x="6905" y="1907"/>
                  </a:lnTo>
                  <a:lnTo>
                    <a:pt x="6725" y="1623"/>
                  </a:lnTo>
                  <a:lnTo>
                    <a:pt x="6519" y="1340"/>
                  </a:lnTo>
                  <a:lnTo>
                    <a:pt x="6261" y="1082"/>
                  </a:lnTo>
                  <a:lnTo>
                    <a:pt x="6004" y="825"/>
                  </a:lnTo>
                  <a:lnTo>
                    <a:pt x="5720" y="619"/>
                  </a:lnTo>
                  <a:lnTo>
                    <a:pt x="5411" y="438"/>
                  </a:lnTo>
                  <a:lnTo>
                    <a:pt x="5102" y="284"/>
                  </a:lnTo>
                  <a:lnTo>
                    <a:pt x="4767" y="155"/>
                  </a:lnTo>
                  <a:lnTo>
                    <a:pt x="4406" y="78"/>
                  </a:lnTo>
                  <a:lnTo>
                    <a:pt x="4046" y="26"/>
                  </a:ln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5645350" y="4759850"/>
              <a:ext cx="59925" cy="84400"/>
            </a:xfrm>
            <a:custGeom>
              <a:rect b="b" l="l" r="r" t="t"/>
              <a:pathLst>
                <a:path extrusionOk="0" h="3376" w="2397">
                  <a:moveTo>
                    <a:pt x="1135" y="0"/>
                  </a:moveTo>
                  <a:lnTo>
                    <a:pt x="980" y="26"/>
                  </a:lnTo>
                  <a:lnTo>
                    <a:pt x="851" y="77"/>
                  </a:lnTo>
                  <a:lnTo>
                    <a:pt x="697" y="155"/>
                  </a:lnTo>
                  <a:lnTo>
                    <a:pt x="516" y="283"/>
                  </a:lnTo>
                  <a:lnTo>
                    <a:pt x="387" y="438"/>
                  </a:lnTo>
                  <a:lnTo>
                    <a:pt x="310" y="644"/>
                  </a:lnTo>
                  <a:lnTo>
                    <a:pt x="284" y="876"/>
                  </a:lnTo>
                  <a:lnTo>
                    <a:pt x="310" y="1056"/>
                  </a:lnTo>
                  <a:lnTo>
                    <a:pt x="336" y="1211"/>
                  </a:lnTo>
                  <a:lnTo>
                    <a:pt x="387" y="1366"/>
                  </a:lnTo>
                  <a:lnTo>
                    <a:pt x="465" y="1520"/>
                  </a:lnTo>
                  <a:lnTo>
                    <a:pt x="130" y="1520"/>
                  </a:lnTo>
                  <a:lnTo>
                    <a:pt x="52" y="1572"/>
                  </a:lnTo>
                  <a:lnTo>
                    <a:pt x="1" y="1649"/>
                  </a:lnTo>
                  <a:lnTo>
                    <a:pt x="1" y="1726"/>
                  </a:lnTo>
                  <a:lnTo>
                    <a:pt x="1" y="1829"/>
                  </a:lnTo>
                  <a:lnTo>
                    <a:pt x="52" y="1881"/>
                  </a:lnTo>
                  <a:lnTo>
                    <a:pt x="130" y="1932"/>
                  </a:lnTo>
                  <a:lnTo>
                    <a:pt x="207" y="1958"/>
                  </a:lnTo>
                  <a:lnTo>
                    <a:pt x="645" y="1958"/>
                  </a:lnTo>
                  <a:lnTo>
                    <a:pt x="645" y="1984"/>
                  </a:lnTo>
                  <a:lnTo>
                    <a:pt x="645" y="2164"/>
                  </a:lnTo>
                  <a:lnTo>
                    <a:pt x="619" y="2319"/>
                  </a:lnTo>
                  <a:lnTo>
                    <a:pt x="568" y="2499"/>
                  </a:lnTo>
                  <a:lnTo>
                    <a:pt x="413" y="2705"/>
                  </a:lnTo>
                  <a:lnTo>
                    <a:pt x="181" y="2989"/>
                  </a:lnTo>
                  <a:lnTo>
                    <a:pt x="155" y="3040"/>
                  </a:lnTo>
                  <a:lnTo>
                    <a:pt x="130" y="3092"/>
                  </a:lnTo>
                  <a:lnTo>
                    <a:pt x="130" y="3169"/>
                  </a:lnTo>
                  <a:lnTo>
                    <a:pt x="155" y="3221"/>
                  </a:lnTo>
                  <a:lnTo>
                    <a:pt x="181" y="3272"/>
                  </a:lnTo>
                  <a:lnTo>
                    <a:pt x="233" y="3324"/>
                  </a:lnTo>
                  <a:lnTo>
                    <a:pt x="284" y="3349"/>
                  </a:lnTo>
                  <a:lnTo>
                    <a:pt x="362" y="3349"/>
                  </a:lnTo>
                  <a:lnTo>
                    <a:pt x="2191" y="3375"/>
                  </a:lnTo>
                  <a:lnTo>
                    <a:pt x="2268" y="3349"/>
                  </a:lnTo>
                  <a:lnTo>
                    <a:pt x="2345" y="3298"/>
                  </a:lnTo>
                  <a:lnTo>
                    <a:pt x="2397" y="3221"/>
                  </a:lnTo>
                  <a:lnTo>
                    <a:pt x="2397" y="3143"/>
                  </a:lnTo>
                  <a:lnTo>
                    <a:pt x="2397" y="3066"/>
                  </a:lnTo>
                  <a:lnTo>
                    <a:pt x="2345" y="2989"/>
                  </a:lnTo>
                  <a:lnTo>
                    <a:pt x="2268" y="2937"/>
                  </a:lnTo>
                  <a:lnTo>
                    <a:pt x="2191" y="2911"/>
                  </a:lnTo>
                  <a:lnTo>
                    <a:pt x="825" y="2911"/>
                  </a:lnTo>
                  <a:lnTo>
                    <a:pt x="954" y="2680"/>
                  </a:lnTo>
                  <a:lnTo>
                    <a:pt x="1057" y="2448"/>
                  </a:lnTo>
                  <a:lnTo>
                    <a:pt x="1083" y="2216"/>
                  </a:lnTo>
                  <a:lnTo>
                    <a:pt x="1083" y="1958"/>
                  </a:lnTo>
                  <a:lnTo>
                    <a:pt x="1495" y="1958"/>
                  </a:lnTo>
                  <a:lnTo>
                    <a:pt x="1598" y="1932"/>
                  </a:lnTo>
                  <a:lnTo>
                    <a:pt x="1650" y="1881"/>
                  </a:lnTo>
                  <a:lnTo>
                    <a:pt x="1701" y="1829"/>
                  </a:lnTo>
                  <a:lnTo>
                    <a:pt x="1727" y="1726"/>
                  </a:lnTo>
                  <a:lnTo>
                    <a:pt x="1701" y="1649"/>
                  </a:lnTo>
                  <a:lnTo>
                    <a:pt x="1650" y="1572"/>
                  </a:lnTo>
                  <a:lnTo>
                    <a:pt x="1598" y="1520"/>
                  </a:lnTo>
                  <a:lnTo>
                    <a:pt x="980" y="1520"/>
                  </a:lnTo>
                  <a:lnTo>
                    <a:pt x="903" y="1391"/>
                  </a:lnTo>
                  <a:lnTo>
                    <a:pt x="825" y="1237"/>
                  </a:lnTo>
                  <a:lnTo>
                    <a:pt x="748" y="1056"/>
                  </a:lnTo>
                  <a:lnTo>
                    <a:pt x="722" y="876"/>
                  </a:lnTo>
                  <a:lnTo>
                    <a:pt x="748" y="773"/>
                  </a:lnTo>
                  <a:lnTo>
                    <a:pt x="774" y="670"/>
                  </a:lnTo>
                  <a:lnTo>
                    <a:pt x="851" y="593"/>
                  </a:lnTo>
                  <a:lnTo>
                    <a:pt x="928" y="541"/>
                  </a:lnTo>
                  <a:lnTo>
                    <a:pt x="1109" y="464"/>
                  </a:lnTo>
                  <a:lnTo>
                    <a:pt x="1289" y="438"/>
                  </a:lnTo>
                  <a:lnTo>
                    <a:pt x="1469" y="464"/>
                  </a:lnTo>
                  <a:lnTo>
                    <a:pt x="1624" y="515"/>
                  </a:lnTo>
                  <a:lnTo>
                    <a:pt x="1727" y="593"/>
                  </a:lnTo>
                  <a:lnTo>
                    <a:pt x="1830" y="670"/>
                  </a:lnTo>
                  <a:lnTo>
                    <a:pt x="1882" y="773"/>
                  </a:lnTo>
                  <a:lnTo>
                    <a:pt x="1907" y="850"/>
                  </a:lnTo>
                  <a:lnTo>
                    <a:pt x="1959" y="928"/>
                  </a:lnTo>
                  <a:lnTo>
                    <a:pt x="2036" y="979"/>
                  </a:lnTo>
                  <a:lnTo>
                    <a:pt x="2114" y="1005"/>
                  </a:lnTo>
                  <a:lnTo>
                    <a:pt x="2191" y="1005"/>
                  </a:lnTo>
                  <a:lnTo>
                    <a:pt x="2268" y="953"/>
                  </a:lnTo>
                  <a:lnTo>
                    <a:pt x="2320" y="902"/>
                  </a:lnTo>
                  <a:lnTo>
                    <a:pt x="2345" y="825"/>
                  </a:lnTo>
                  <a:lnTo>
                    <a:pt x="2345" y="721"/>
                  </a:lnTo>
                  <a:lnTo>
                    <a:pt x="2294" y="567"/>
                  </a:lnTo>
                  <a:lnTo>
                    <a:pt x="2165" y="412"/>
                  </a:lnTo>
                  <a:lnTo>
                    <a:pt x="2036" y="258"/>
                  </a:lnTo>
                  <a:lnTo>
                    <a:pt x="1856" y="155"/>
                  </a:lnTo>
                  <a:lnTo>
                    <a:pt x="1727" y="77"/>
                  </a:lnTo>
                  <a:lnTo>
                    <a:pt x="1598" y="26"/>
                  </a:lnTo>
                  <a:lnTo>
                    <a:pt x="14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5583525" y="4587225"/>
              <a:ext cx="124975" cy="109525"/>
            </a:xfrm>
            <a:custGeom>
              <a:rect b="b" l="l" r="r" t="t"/>
              <a:pathLst>
                <a:path extrusionOk="0" h="4381" w="4999">
                  <a:moveTo>
                    <a:pt x="3685" y="438"/>
                  </a:moveTo>
                  <a:lnTo>
                    <a:pt x="3788" y="464"/>
                  </a:lnTo>
                  <a:lnTo>
                    <a:pt x="3865" y="516"/>
                  </a:lnTo>
                  <a:lnTo>
                    <a:pt x="3917" y="593"/>
                  </a:lnTo>
                  <a:lnTo>
                    <a:pt x="3942" y="696"/>
                  </a:lnTo>
                  <a:lnTo>
                    <a:pt x="3942" y="2628"/>
                  </a:lnTo>
                  <a:lnTo>
                    <a:pt x="3968" y="2757"/>
                  </a:lnTo>
                  <a:lnTo>
                    <a:pt x="4046" y="2860"/>
                  </a:lnTo>
                  <a:lnTo>
                    <a:pt x="4149" y="2937"/>
                  </a:lnTo>
                  <a:lnTo>
                    <a:pt x="4277" y="2963"/>
                  </a:lnTo>
                  <a:lnTo>
                    <a:pt x="4432" y="2963"/>
                  </a:lnTo>
                  <a:lnTo>
                    <a:pt x="3685" y="3865"/>
                  </a:lnTo>
                  <a:lnTo>
                    <a:pt x="2912" y="2963"/>
                  </a:lnTo>
                  <a:lnTo>
                    <a:pt x="3066" y="2963"/>
                  </a:lnTo>
                  <a:lnTo>
                    <a:pt x="3195" y="2937"/>
                  </a:lnTo>
                  <a:lnTo>
                    <a:pt x="3298" y="2860"/>
                  </a:lnTo>
                  <a:lnTo>
                    <a:pt x="3376" y="2757"/>
                  </a:lnTo>
                  <a:lnTo>
                    <a:pt x="3401" y="2628"/>
                  </a:lnTo>
                  <a:lnTo>
                    <a:pt x="3401" y="1443"/>
                  </a:lnTo>
                  <a:lnTo>
                    <a:pt x="3401" y="1340"/>
                  </a:lnTo>
                  <a:lnTo>
                    <a:pt x="3376" y="1263"/>
                  </a:lnTo>
                  <a:lnTo>
                    <a:pt x="3324" y="1185"/>
                  </a:lnTo>
                  <a:lnTo>
                    <a:pt x="3273" y="1108"/>
                  </a:lnTo>
                  <a:lnTo>
                    <a:pt x="3195" y="1057"/>
                  </a:lnTo>
                  <a:lnTo>
                    <a:pt x="3118" y="1005"/>
                  </a:lnTo>
                  <a:lnTo>
                    <a:pt x="3041" y="979"/>
                  </a:lnTo>
                  <a:lnTo>
                    <a:pt x="464" y="979"/>
                  </a:lnTo>
                  <a:lnTo>
                    <a:pt x="439" y="954"/>
                  </a:lnTo>
                  <a:lnTo>
                    <a:pt x="439" y="464"/>
                  </a:lnTo>
                  <a:lnTo>
                    <a:pt x="464" y="438"/>
                  </a:lnTo>
                  <a:close/>
                  <a:moveTo>
                    <a:pt x="387" y="0"/>
                  </a:moveTo>
                  <a:lnTo>
                    <a:pt x="284" y="26"/>
                  </a:lnTo>
                  <a:lnTo>
                    <a:pt x="207" y="78"/>
                  </a:lnTo>
                  <a:lnTo>
                    <a:pt x="129" y="129"/>
                  </a:lnTo>
                  <a:lnTo>
                    <a:pt x="78" y="206"/>
                  </a:lnTo>
                  <a:lnTo>
                    <a:pt x="26" y="284"/>
                  </a:lnTo>
                  <a:lnTo>
                    <a:pt x="1" y="361"/>
                  </a:lnTo>
                  <a:lnTo>
                    <a:pt x="1" y="464"/>
                  </a:lnTo>
                  <a:lnTo>
                    <a:pt x="1" y="954"/>
                  </a:lnTo>
                  <a:lnTo>
                    <a:pt x="1" y="1057"/>
                  </a:lnTo>
                  <a:lnTo>
                    <a:pt x="26" y="1134"/>
                  </a:lnTo>
                  <a:lnTo>
                    <a:pt x="78" y="1211"/>
                  </a:lnTo>
                  <a:lnTo>
                    <a:pt x="129" y="1289"/>
                  </a:lnTo>
                  <a:lnTo>
                    <a:pt x="207" y="1340"/>
                  </a:lnTo>
                  <a:lnTo>
                    <a:pt x="284" y="1392"/>
                  </a:lnTo>
                  <a:lnTo>
                    <a:pt x="387" y="1417"/>
                  </a:lnTo>
                  <a:lnTo>
                    <a:pt x="2938" y="1417"/>
                  </a:lnTo>
                  <a:lnTo>
                    <a:pt x="2963" y="1443"/>
                  </a:lnTo>
                  <a:lnTo>
                    <a:pt x="2963" y="2525"/>
                  </a:lnTo>
                  <a:lnTo>
                    <a:pt x="2603" y="2525"/>
                  </a:lnTo>
                  <a:lnTo>
                    <a:pt x="2525" y="2577"/>
                  </a:lnTo>
                  <a:lnTo>
                    <a:pt x="2448" y="2628"/>
                  </a:lnTo>
                  <a:lnTo>
                    <a:pt x="2397" y="2731"/>
                  </a:lnTo>
                  <a:lnTo>
                    <a:pt x="2371" y="2809"/>
                  </a:lnTo>
                  <a:lnTo>
                    <a:pt x="2371" y="2912"/>
                  </a:lnTo>
                  <a:lnTo>
                    <a:pt x="2397" y="3015"/>
                  </a:lnTo>
                  <a:lnTo>
                    <a:pt x="2448" y="3092"/>
                  </a:lnTo>
                  <a:lnTo>
                    <a:pt x="3401" y="4251"/>
                  </a:lnTo>
                  <a:lnTo>
                    <a:pt x="3453" y="4303"/>
                  </a:lnTo>
                  <a:lnTo>
                    <a:pt x="3530" y="4354"/>
                  </a:lnTo>
                  <a:lnTo>
                    <a:pt x="3608" y="4380"/>
                  </a:lnTo>
                  <a:lnTo>
                    <a:pt x="3762" y="4380"/>
                  </a:lnTo>
                  <a:lnTo>
                    <a:pt x="3814" y="4354"/>
                  </a:lnTo>
                  <a:lnTo>
                    <a:pt x="3891" y="4303"/>
                  </a:lnTo>
                  <a:lnTo>
                    <a:pt x="3942" y="4251"/>
                  </a:lnTo>
                  <a:lnTo>
                    <a:pt x="4921" y="3092"/>
                  </a:lnTo>
                  <a:lnTo>
                    <a:pt x="4973" y="3015"/>
                  </a:lnTo>
                  <a:lnTo>
                    <a:pt x="4999" y="2912"/>
                  </a:lnTo>
                  <a:lnTo>
                    <a:pt x="4973" y="2809"/>
                  </a:lnTo>
                  <a:lnTo>
                    <a:pt x="4947" y="2731"/>
                  </a:lnTo>
                  <a:lnTo>
                    <a:pt x="4896" y="2628"/>
                  </a:lnTo>
                  <a:lnTo>
                    <a:pt x="4818" y="2577"/>
                  </a:lnTo>
                  <a:lnTo>
                    <a:pt x="4741" y="2525"/>
                  </a:lnTo>
                  <a:lnTo>
                    <a:pt x="4380" y="2525"/>
                  </a:lnTo>
                  <a:lnTo>
                    <a:pt x="4380" y="696"/>
                  </a:lnTo>
                  <a:lnTo>
                    <a:pt x="4380" y="567"/>
                  </a:lnTo>
                  <a:lnTo>
                    <a:pt x="4329" y="413"/>
                  </a:lnTo>
                  <a:lnTo>
                    <a:pt x="4277" y="309"/>
                  </a:lnTo>
                  <a:lnTo>
                    <a:pt x="4174" y="206"/>
                  </a:lnTo>
                  <a:lnTo>
                    <a:pt x="4071" y="103"/>
                  </a:lnTo>
                  <a:lnTo>
                    <a:pt x="3942" y="52"/>
                  </a:lnTo>
                  <a:lnTo>
                    <a:pt x="38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5445700" y="4710250"/>
              <a:ext cx="124325" cy="109525"/>
            </a:xfrm>
            <a:custGeom>
              <a:rect b="b" l="l" r="r" t="t"/>
              <a:pathLst>
                <a:path extrusionOk="0" h="4381" w="4973">
                  <a:moveTo>
                    <a:pt x="1314" y="490"/>
                  </a:moveTo>
                  <a:lnTo>
                    <a:pt x="2061" y="1392"/>
                  </a:lnTo>
                  <a:lnTo>
                    <a:pt x="1907" y="1392"/>
                  </a:lnTo>
                  <a:lnTo>
                    <a:pt x="1778" y="1443"/>
                  </a:lnTo>
                  <a:lnTo>
                    <a:pt x="1675" y="1495"/>
                  </a:lnTo>
                  <a:lnTo>
                    <a:pt x="1597" y="1623"/>
                  </a:lnTo>
                  <a:lnTo>
                    <a:pt x="1572" y="1752"/>
                  </a:lnTo>
                  <a:lnTo>
                    <a:pt x="1572" y="2937"/>
                  </a:lnTo>
                  <a:lnTo>
                    <a:pt x="1572" y="3015"/>
                  </a:lnTo>
                  <a:lnTo>
                    <a:pt x="1597" y="3118"/>
                  </a:lnTo>
                  <a:lnTo>
                    <a:pt x="1649" y="3195"/>
                  </a:lnTo>
                  <a:lnTo>
                    <a:pt x="1700" y="3247"/>
                  </a:lnTo>
                  <a:lnTo>
                    <a:pt x="1778" y="3324"/>
                  </a:lnTo>
                  <a:lnTo>
                    <a:pt x="1855" y="3350"/>
                  </a:lnTo>
                  <a:lnTo>
                    <a:pt x="1958" y="3375"/>
                  </a:lnTo>
                  <a:lnTo>
                    <a:pt x="2035" y="3401"/>
                  </a:lnTo>
                  <a:lnTo>
                    <a:pt x="4509" y="3401"/>
                  </a:lnTo>
                  <a:lnTo>
                    <a:pt x="4535" y="3427"/>
                  </a:lnTo>
                  <a:lnTo>
                    <a:pt x="4535" y="3916"/>
                  </a:lnTo>
                  <a:lnTo>
                    <a:pt x="4509" y="3942"/>
                  </a:lnTo>
                  <a:lnTo>
                    <a:pt x="1314" y="3942"/>
                  </a:lnTo>
                  <a:lnTo>
                    <a:pt x="1185" y="3916"/>
                  </a:lnTo>
                  <a:lnTo>
                    <a:pt x="1108" y="3865"/>
                  </a:lnTo>
                  <a:lnTo>
                    <a:pt x="1056" y="3762"/>
                  </a:lnTo>
                  <a:lnTo>
                    <a:pt x="1031" y="3659"/>
                  </a:lnTo>
                  <a:lnTo>
                    <a:pt x="1031" y="1752"/>
                  </a:lnTo>
                  <a:lnTo>
                    <a:pt x="1005" y="1623"/>
                  </a:lnTo>
                  <a:lnTo>
                    <a:pt x="928" y="1495"/>
                  </a:lnTo>
                  <a:lnTo>
                    <a:pt x="824" y="1443"/>
                  </a:lnTo>
                  <a:lnTo>
                    <a:pt x="696" y="1392"/>
                  </a:lnTo>
                  <a:lnTo>
                    <a:pt x="541" y="1392"/>
                  </a:lnTo>
                  <a:lnTo>
                    <a:pt x="1314" y="490"/>
                  </a:lnTo>
                  <a:close/>
                  <a:moveTo>
                    <a:pt x="1237" y="0"/>
                  </a:moveTo>
                  <a:lnTo>
                    <a:pt x="1159" y="26"/>
                  </a:lnTo>
                  <a:lnTo>
                    <a:pt x="1082" y="78"/>
                  </a:lnTo>
                  <a:lnTo>
                    <a:pt x="1031" y="129"/>
                  </a:lnTo>
                  <a:lnTo>
                    <a:pt x="77" y="1288"/>
                  </a:lnTo>
                  <a:lnTo>
                    <a:pt x="26" y="1366"/>
                  </a:lnTo>
                  <a:lnTo>
                    <a:pt x="0" y="1469"/>
                  </a:lnTo>
                  <a:lnTo>
                    <a:pt x="0" y="1546"/>
                  </a:lnTo>
                  <a:lnTo>
                    <a:pt x="26" y="1649"/>
                  </a:lnTo>
                  <a:lnTo>
                    <a:pt x="77" y="1726"/>
                  </a:lnTo>
                  <a:lnTo>
                    <a:pt x="155" y="1804"/>
                  </a:lnTo>
                  <a:lnTo>
                    <a:pt x="232" y="1830"/>
                  </a:lnTo>
                  <a:lnTo>
                    <a:pt x="335" y="1855"/>
                  </a:lnTo>
                  <a:lnTo>
                    <a:pt x="593" y="1855"/>
                  </a:lnTo>
                  <a:lnTo>
                    <a:pt x="593" y="3659"/>
                  </a:lnTo>
                  <a:lnTo>
                    <a:pt x="593" y="3813"/>
                  </a:lnTo>
                  <a:lnTo>
                    <a:pt x="644" y="3942"/>
                  </a:lnTo>
                  <a:lnTo>
                    <a:pt x="721" y="4071"/>
                  </a:lnTo>
                  <a:lnTo>
                    <a:pt x="799" y="4174"/>
                  </a:lnTo>
                  <a:lnTo>
                    <a:pt x="902" y="4251"/>
                  </a:lnTo>
                  <a:lnTo>
                    <a:pt x="1031" y="4329"/>
                  </a:lnTo>
                  <a:lnTo>
                    <a:pt x="1159" y="4380"/>
                  </a:lnTo>
                  <a:lnTo>
                    <a:pt x="4612" y="4380"/>
                  </a:lnTo>
                  <a:lnTo>
                    <a:pt x="4689" y="4354"/>
                  </a:lnTo>
                  <a:lnTo>
                    <a:pt x="4766" y="4303"/>
                  </a:lnTo>
                  <a:lnTo>
                    <a:pt x="4844" y="4251"/>
                  </a:lnTo>
                  <a:lnTo>
                    <a:pt x="4895" y="4174"/>
                  </a:lnTo>
                  <a:lnTo>
                    <a:pt x="4947" y="4097"/>
                  </a:lnTo>
                  <a:lnTo>
                    <a:pt x="4973" y="4019"/>
                  </a:lnTo>
                  <a:lnTo>
                    <a:pt x="4973" y="3916"/>
                  </a:lnTo>
                  <a:lnTo>
                    <a:pt x="4973" y="3427"/>
                  </a:lnTo>
                  <a:lnTo>
                    <a:pt x="4973" y="3324"/>
                  </a:lnTo>
                  <a:lnTo>
                    <a:pt x="4947" y="3247"/>
                  </a:lnTo>
                  <a:lnTo>
                    <a:pt x="4895" y="3169"/>
                  </a:lnTo>
                  <a:lnTo>
                    <a:pt x="4844" y="3092"/>
                  </a:lnTo>
                  <a:lnTo>
                    <a:pt x="4766" y="3040"/>
                  </a:lnTo>
                  <a:lnTo>
                    <a:pt x="4689" y="2989"/>
                  </a:lnTo>
                  <a:lnTo>
                    <a:pt x="4612" y="2963"/>
                  </a:lnTo>
                  <a:lnTo>
                    <a:pt x="2035" y="2963"/>
                  </a:lnTo>
                  <a:lnTo>
                    <a:pt x="2010" y="2937"/>
                  </a:lnTo>
                  <a:lnTo>
                    <a:pt x="2010" y="1855"/>
                  </a:lnTo>
                  <a:lnTo>
                    <a:pt x="2267" y="1855"/>
                  </a:lnTo>
                  <a:lnTo>
                    <a:pt x="2370" y="1830"/>
                  </a:lnTo>
                  <a:lnTo>
                    <a:pt x="2448" y="1804"/>
                  </a:lnTo>
                  <a:lnTo>
                    <a:pt x="2525" y="1726"/>
                  </a:lnTo>
                  <a:lnTo>
                    <a:pt x="2576" y="1649"/>
                  </a:lnTo>
                  <a:lnTo>
                    <a:pt x="2602" y="1546"/>
                  </a:lnTo>
                  <a:lnTo>
                    <a:pt x="2628" y="1469"/>
                  </a:lnTo>
                  <a:lnTo>
                    <a:pt x="2602" y="1366"/>
                  </a:lnTo>
                  <a:lnTo>
                    <a:pt x="2525" y="1288"/>
                  </a:lnTo>
                  <a:lnTo>
                    <a:pt x="1572" y="129"/>
                  </a:lnTo>
                  <a:lnTo>
                    <a:pt x="1520" y="78"/>
                  </a:lnTo>
                  <a:lnTo>
                    <a:pt x="1443" y="26"/>
                  </a:lnTo>
                  <a:lnTo>
                    <a:pt x="13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49"/>
          <p:cNvGrpSpPr/>
          <p:nvPr/>
        </p:nvGrpSpPr>
        <p:grpSpPr>
          <a:xfrm>
            <a:off x="5697538" y="2505210"/>
            <a:ext cx="380675" cy="380675"/>
            <a:chOff x="6117500" y="4513150"/>
            <a:chExt cx="380675" cy="380675"/>
          </a:xfrm>
        </p:grpSpPr>
        <p:sp>
          <p:nvSpPr>
            <p:cNvPr id="1483" name="Google Shape;1483;p49"/>
            <p:cNvSpPr/>
            <p:nvPr/>
          </p:nvSpPr>
          <p:spPr>
            <a:xfrm>
              <a:off x="6339050" y="4833275"/>
              <a:ext cx="36100" cy="60550"/>
            </a:xfrm>
            <a:custGeom>
              <a:rect b="b" l="l" r="r" t="t"/>
              <a:pathLst>
                <a:path extrusionOk="0" h="2422" w="1444">
                  <a:moveTo>
                    <a:pt x="722" y="438"/>
                  </a:moveTo>
                  <a:lnTo>
                    <a:pt x="825" y="464"/>
                  </a:lnTo>
                  <a:lnTo>
                    <a:pt x="903" y="515"/>
                  </a:lnTo>
                  <a:lnTo>
                    <a:pt x="980" y="619"/>
                  </a:lnTo>
                  <a:lnTo>
                    <a:pt x="980" y="722"/>
                  </a:lnTo>
                  <a:lnTo>
                    <a:pt x="980" y="1701"/>
                  </a:lnTo>
                  <a:lnTo>
                    <a:pt x="980" y="1804"/>
                  </a:lnTo>
                  <a:lnTo>
                    <a:pt x="903" y="1881"/>
                  </a:lnTo>
                  <a:lnTo>
                    <a:pt x="825" y="1958"/>
                  </a:lnTo>
                  <a:lnTo>
                    <a:pt x="722" y="1984"/>
                  </a:lnTo>
                  <a:lnTo>
                    <a:pt x="619" y="1958"/>
                  </a:lnTo>
                  <a:lnTo>
                    <a:pt x="542" y="1881"/>
                  </a:lnTo>
                  <a:lnTo>
                    <a:pt x="465" y="1804"/>
                  </a:lnTo>
                  <a:lnTo>
                    <a:pt x="465" y="1701"/>
                  </a:lnTo>
                  <a:lnTo>
                    <a:pt x="465" y="722"/>
                  </a:lnTo>
                  <a:lnTo>
                    <a:pt x="465" y="619"/>
                  </a:lnTo>
                  <a:lnTo>
                    <a:pt x="542" y="515"/>
                  </a:lnTo>
                  <a:lnTo>
                    <a:pt x="619" y="464"/>
                  </a:lnTo>
                  <a:lnTo>
                    <a:pt x="722" y="438"/>
                  </a:lnTo>
                  <a:close/>
                  <a:moveTo>
                    <a:pt x="722" y="0"/>
                  </a:moveTo>
                  <a:lnTo>
                    <a:pt x="568" y="26"/>
                  </a:lnTo>
                  <a:lnTo>
                    <a:pt x="439" y="52"/>
                  </a:lnTo>
                  <a:lnTo>
                    <a:pt x="310" y="129"/>
                  </a:lnTo>
                  <a:lnTo>
                    <a:pt x="207" y="206"/>
                  </a:lnTo>
                  <a:lnTo>
                    <a:pt x="130" y="309"/>
                  </a:lnTo>
                  <a:lnTo>
                    <a:pt x="52" y="438"/>
                  </a:lnTo>
                  <a:lnTo>
                    <a:pt x="27" y="567"/>
                  </a:lnTo>
                  <a:lnTo>
                    <a:pt x="1" y="722"/>
                  </a:lnTo>
                  <a:lnTo>
                    <a:pt x="1" y="1701"/>
                  </a:lnTo>
                  <a:lnTo>
                    <a:pt x="27" y="1855"/>
                  </a:lnTo>
                  <a:lnTo>
                    <a:pt x="52" y="1984"/>
                  </a:lnTo>
                  <a:lnTo>
                    <a:pt x="130" y="2113"/>
                  </a:lnTo>
                  <a:lnTo>
                    <a:pt x="207" y="2216"/>
                  </a:lnTo>
                  <a:lnTo>
                    <a:pt x="310" y="2293"/>
                  </a:lnTo>
                  <a:lnTo>
                    <a:pt x="439" y="2370"/>
                  </a:lnTo>
                  <a:lnTo>
                    <a:pt x="568" y="2396"/>
                  </a:lnTo>
                  <a:lnTo>
                    <a:pt x="722" y="2422"/>
                  </a:lnTo>
                  <a:lnTo>
                    <a:pt x="877" y="2396"/>
                  </a:lnTo>
                  <a:lnTo>
                    <a:pt x="1006" y="2370"/>
                  </a:lnTo>
                  <a:lnTo>
                    <a:pt x="1134" y="2293"/>
                  </a:lnTo>
                  <a:lnTo>
                    <a:pt x="1238" y="2216"/>
                  </a:lnTo>
                  <a:lnTo>
                    <a:pt x="1315" y="2113"/>
                  </a:lnTo>
                  <a:lnTo>
                    <a:pt x="1392" y="1984"/>
                  </a:lnTo>
                  <a:lnTo>
                    <a:pt x="1418" y="1855"/>
                  </a:lnTo>
                  <a:lnTo>
                    <a:pt x="1444" y="1701"/>
                  </a:lnTo>
                  <a:lnTo>
                    <a:pt x="1444" y="722"/>
                  </a:lnTo>
                  <a:lnTo>
                    <a:pt x="1418" y="567"/>
                  </a:lnTo>
                  <a:lnTo>
                    <a:pt x="1392" y="438"/>
                  </a:lnTo>
                  <a:lnTo>
                    <a:pt x="1315" y="309"/>
                  </a:lnTo>
                  <a:lnTo>
                    <a:pt x="1238" y="206"/>
                  </a:lnTo>
                  <a:lnTo>
                    <a:pt x="1134" y="129"/>
                  </a:lnTo>
                  <a:lnTo>
                    <a:pt x="1006" y="52"/>
                  </a:lnTo>
                  <a:lnTo>
                    <a:pt x="877" y="26"/>
                  </a:lnTo>
                  <a:lnTo>
                    <a:pt x="7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6240500" y="4796550"/>
              <a:ext cx="36100" cy="97275"/>
            </a:xfrm>
            <a:custGeom>
              <a:rect b="b" l="l" r="r" t="t"/>
              <a:pathLst>
                <a:path extrusionOk="0" h="3891" w="1444">
                  <a:moveTo>
                    <a:pt x="722" y="439"/>
                  </a:moveTo>
                  <a:lnTo>
                    <a:pt x="825" y="464"/>
                  </a:lnTo>
                  <a:lnTo>
                    <a:pt x="903" y="516"/>
                  </a:lnTo>
                  <a:lnTo>
                    <a:pt x="980" y="593"/>
                  </a:lnTo>
                  <a:lnTo>
                    <a:pt x="980" y="696"/>
                  </a:lnTo>
                  <a:lnTo>
                    <a:pt x="980" y="3170"/>
                  </a:lnTo>
                  <a:lnTo>
                    <a:pt x="980" y="3273"/>
                  </a:lnTo>
                  <a:lnTo>
                    <a:pt x="903" y="3350"/>
                  </a:lnTo>
                  <a:lnTo>
                    <a:pt x="825" y="3427"/>
                  </a:lnTo>
                  <a:lnTo>
                    <a:pt x="722" y="3453"/>
                  </a:lnTo>
                  <a:lnTo>
                    <a:pt x="619" y="3427"/>
                  </a:lnTo>
                  <a:lnTo>
                    <a:pt x="542" y="3350"/>
                  </a:lnTo>
                  <a:lnTo>
                    <a:pt x="465" y="3273"/>
                  </a:lnTo>
                  <a:lnTo>
                    <a:pt x="465" y="3170"/>
                  </a:lnTo>
                  <a:lnTo>
                    <a:pt x="465" y="696"/>
                  </a:lnTo>
                  <a:lnTo>
                    <a:pt x="465" y="593"/>
                  </a:lnTo>
                  <a:lnTo>
                    <a:pt x="542" y="516"/>
                  </a:lnTo>
                  <a:lnTo>
                    <a:pt x="619" y="464"/>
                  </a:lnTo>
                  <a:lnTo>
                    <a:pt x="722" y="439"/>
                  </a:lnTo>
                  <a:close/>
                  <a:moveTo>
                    <a:pt x="568" y="1"/>
                  </a:moveTo>
                  <a:lnTo>
                    <a:pt x="439" y="52"/>
                  </a:lnTo>
                  <a:lnTo>
                    <a:pt x="310" y="104"/>
                  </a:lnTo>
                  <a:lnTo>
                    <a:pt x="207" y="207"/>
                  </a:lnTo>
                  <a:lnTo>
                    <a:pt x="130" y="310"/>
                  </a:lnTo>
                  <a:lnTo>
                    <a:pt x="52" y="439"/>
                  </a:lnTo>
                  <a:lnTo>
                    <a:pt x="27" y="567"/>
                  </a:lnTo>
                  <a:lnTo>
                    <a:pt x="1" y="696"/>
                  </a:lnTo>
                  <a:lnTo>
                    <a:pt x="1" y="3170"/>
                  </a:lnTo>
                  <a:lnTo>
                    <a:pt x="27" y="3324"/>
                  </a:lnTo>
                  <a:lnTo>
                    <a:pt x="52" y="3453"/>
                  </a:lnTo>
                  <a:lnTo>
                    <a:pt x="130" y="3582"/>
                  </a:lnTo>
                  <a:lnTo>
                    <a:pt x="207" y="3685"/>
                  </a:lnTo>
                  <a:lnTo>
                    <a:pt x="310" y="3762"/>
                  </a:lnTo>
                  <a:lnTo>
                    <a:pt x="439" y="3839"/>
                  </a:lnTo>
                  <a:lnTo>
                    <a:pt x="568" y="3865"/>
                  </a:lnTo>
                  <a:lnTo>
                    <a:pt x="722" y="3891"/>
                  </a:lnTo>
                  <a:lnTo>
                    <a:pt x="877" y="3865"/>
                  </a:lnTo>
                  <a:lnTo>
                    <a:pt x="1006" y="3839"/>
                  </a:lnTo>
                  <a:lnTo>
                    <a:pt x="1135" y="3762"/>
                  </a:lnTo>
                  <a:lnTo>
                    <a:pt x="1238" y="3685"/>
                  </a:lnTo>
                  <a:lnTo>
                    <a:pt x="1315" y="3582"/>
                  </a:lnTo>
                  <a:lnTo>
                    <a:pt x="1392" y="3453"/>
                  </a:lnTo>
                  <a:lnTo>
                    <a:pt x="1418" y="3324"/>
                  </a:lnTo>
                  <a:lnTo>
                    <a:pt x="1444" y="3170"/>
                  </a:lnTo>
                  <a:lnTo>
                    <a:pt x="1444" y="696"/>
                  </a:lnTo>
                  <a:lnTo>
                    <a:pt x="1418" y="567"/>
                  </a:lnTo>
                  <a:lnTo>
                    <a:pt x="1392" y="439"/>
                  </a:lnTo>
                  <a:lnTo>
                    <a:pt x="1315" y="310"/>
                  </a:lnTo>
                  <a:lnTo>
                    <a:pt x="1238" y="207"/>
                  </a:lnTo>
                  <a:lnTo>
                    <a:pt x="1135" y="104"/>
                  </a:lnTo>
                  <a:lnTo>
                    <a:pt x="1006" y="52"/>
                  </a:lnTo>
                  <a:lnTo>
                    <a:pt x="8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6287525" y="4574350"/>
              <a:ext cx="40600" cy="85025"/>
            </a:xfrm>
            <a:custGeom>
              <a:rect b="b" l="l" r="r" t="t"/>
              <a:pathLst>
                <a:path extrusionOk="0" h="3401" w="1624">
                  <a:moveTo>
                    <a:pt x="825" y="0"/>
                  </a:moveTo>
                  <a:lnTo>
                    <a:pt x="722" y="26"/>
                  </a:lnTo>
                  <a:lnTo>
                    <a:pt x="645" y="77"/>
                  </a:lnTo>
                  <a:lnTo>
                    <a:pt x="619" y="155"/>
                  </a:lnTo>
                  <a:lnTo>
                    <a:pt x="593" y="232"/>
                  </a:lnTo>
                  <a:lnTo>
                    <a:pt x="593" y="335"/>
                  </a:lnTo>
                  <a:lnTo>
                    <a:pt x="465" y="387"/>
                  </a:lnTo>
                  <a:lnTo>
                    <a:pt x="361" y="438"/>
                  </a:lnTo>
                  <a:lnTo>
                    <a:pt x="258" y="541"/>
                  </a:lnTo>
                  <a:lnTo>
                    <a:pt x="155" y="618"/>
                  </a:lnTo>
                  <a:lnTo>
                    <a:pt x="104" y="747"/>
                  </a:lnTo>
                  <a:lnTo>
                    <a:pt x="52" y="850"/>
                  </a:lnTo>
                  <a:lnTo>
                    <a:pt x="1" y="979"/>
                  </a:lnTo>
                  <a:lnTo>
                    <a:pt x="1" y="1108"/>
                  </a:lnTo>
                  <a:lnTo>
                    <a:pt x="27" y="1288"/>
                  </a:lnTo>
                  <a:lnTo>
                    <a:pt x="52" y="1443"/>
                  </a:lnTo>
                  <a:lnTo>
                    <a:pt x="130" y="1572"/>
                  </a:lnTo>
                  <a:lnTo>
                    <a:pt x="233" y="1700"/>
                  </a:lnTo>
                  <a:lnTo>
                    <a:pt x="361" y="1804"/>
                  </a:lnTo>
                  <a:lnTo>
                    <a:pt x="490" y="1881"/>
                  </a:lnTo>
                  <a:lnTo>
                    <a:pt x="645" y="1907"/>
                  </a:lnTo>
                  <a:lnTo>
                    <a:pt x="825" y="1932"/>
                  </a:lnTo>
                  <a:lnTo>
                    <a:pt x="954" y="1958"/>
                  </a:lnTo>
                  <a:lnTo>
                    <a:pt x="1083" y="2035"/>
                  </a:lnTo>
                  <a:lnTo>
                    <a:pt x="1160" y="2164"/>
                  </a:lnTo>
                  <a:lnTo>
                    <a:pt x="1186" y="2293"/>
                  </a:lnTo>
                  <a:lnTo>
                    <a:pt x="1160" y="2448"/>
                  </a:lnTo>
                  <a:lnTo>
                    <a:pt x="1083" y="2551"/>
                  </a:lnTo>
                  <a:lnTo>
                    <a:pt x="954" y="2654"/>
                  </a:lnTo>
                  <a:lnTo>
                    <a:pt x="825" y="2680"/>
                  </a:lnTo>
                  <a:lnTo>
                    <a:pt x="671" y="2654"/>
                  </a:lnTo>
                  <a:lnTo>
                    <a:pt x="542" y="2551"/>
                  </a:lnTo>
                  <a:lnTo>
                    <a:pt x="465" y="2448"/>
                  </a:lnTo>
                  <a:lnTo>
                    <a:pt x="439" y="2293"/>
                  </a:lnTo>
                  <a:lnTo>
                    <a:pt x="439" y="2216"/>
                  </a:lnTo>
                  <a:lnTo>
                    <a:pt x="387" y="2138"/>
                  </a:lnTo>
                  <a:lnTo>
                    <a:pt x="310" y="2087"/>
                  </a:lnTo>
                  <a:lnTo>
                    <a:pt x="130" y="2087"/>
                  </a:lnTo>
                  <a:lnTo>
                    <a:pt x="52" y="2138"/>
                  </a:lnTo>
                  <a:lnTo>
                    <a:pt x="27" y="2216"/>
                  </a:lnTo>
                  <a:lnTo>
                    <a:pt x="1" y="2293"/>
                  </a:lnTo>
                  <a:lnTo>
                    <a:pt x="1" y="2448"/>
                  </a:lnTo>
                  <a:lnTo>
                    <a:pt x="52" y="2576"/>
                  </a:lnTo>
                  <a:lnTo>
                    <a:pt x="104" y="2680"/>
                  </a:lnTo>
                  <a:lnTo>
                    <a:pt x="155" y="2808"/>
                  </a:lnTo>
                  <a:lnTo>
                    <a:pt x="258" y="2886"/>
                  </a:lnTo>
                  <a:lnTo>
                    <a:pt x="361" y="2963"/>
                  </a:lnTo>
                  <a:lnTo>
                    <a:pt x="465" y="3040"/>
                  </a:lnTo>
                  <a:lnTo>
                    <a:pt x="593" y="3092"/>
                  </a:lnTo>
                  <a:lnTo>
                    <a:pt x="593" y="3195"/>
                  </a:lnTo>
                  <a:lnTo>
                    <a:pt x="619" y="3272"/>
                  </a:lnTo>
                  <a:lnTo>
                    <a:pt x="645" y="3349"/>
                  </a:lnTo>
                  <a:lnTo>
                    <a:pt x="722" y="3401"/>
                  </a:lnTo>
                  <a:lnTo>
                    <a:pt x="902" y="3401"/>
                  </a:lnTo>
                  <a:lnTo>
                    <a:pt x="980" y="3349"/>
                  </a:lnTo>
                  <a:lnTo>
                    <a:pt x="1006" y="3272"/>
                  </a:lnTo>
                  <a:lnTo>
                    <a:pt x="1031" y="3195"/>
                  </a:lnTo>
                  <a:lnTo>
                    <a:pt x="1031" y="3092"/>
                  </a:lnTo>
                  <a:lnTo>
                    <a:pt x="1160" y="3040"/>
                  </a:lnTo>
                  <a:lnTo>
                    <a:pt x="1263" y="2963"/>
                  </a:lnTo>
                  <a:lnTo>
                    <a:pt x="1366" y="2886"/>
                  </a:lnTo>
                  <a:lnTo>
                    <a:pt x="1469" y="2808"/>
                  </a:lnTo>
                  <a:lnTo>
                    <a:pt x="1521" y="2680"/>
                  </a:lnTo>
                  <a:lnTo>
                    <a:pt x="1572" y="2576"/>
                  </a:lnTo>
                  <a:lnTo>
                    <a:pt x="1624" y="2448"/>
                  </a:lnTo>
                  <a:lnTo>
                    <a:pt x="1624" y="2293"/>
                  </a:lnTo>
                  <a:lnTo>
                    <a:pt x="1598" y="2138"/>
                  </a:lnTo>
                  <a:lnTo>
                    <a:pt x="1572" y="1984"/>
                  </a:lnTo>
                  <a:lnTo>
                    <a:pt x="1495" y="1855"/>
                  </a:lnTo>
                  <a:lnTo>
                    <a:pt x="1392" y="1726"/>
                  </a:lnTo>
                  <a:lnTo>
                    <a:pt x="1263" y="1623"/>
                  </a:lnTo>
                  <a:lnTo>
                    <a:pt x="1134" y="1546"/>
                  </a:lnTo>
                  <a:lnTo>
                    <a:pt x="980" y="1494"/>
                  </a:lnTo>
                  <a:lnTo>
                    <a:pt x="825" y="1494"/>
                  </a:lnTo>
                  <a:lnTo>
                    <a:pt x="671" y="1469"/>
                  </a:lnTo>
                  <a:lnTo>
                    <a:pt x="542" y="1391"/>
                  </a:lnTo>
                  <a:lnTo>
                    <a:pt x="465" y="1262"/>
                  </a:lnTo>
                  <a:lnTo>
                    <a:pt x="439" y="1108"/>
                  </a:lnTo>
                  <a:lnTo>
                    <a:pt x="465" y="979"/>
                  </a:lnTo>
                  <a:lnTo>
                    <a:pt x="542" y="850"/>
                  </a:lnTo>
                  <a:lnTo>
                    <a:pt x="671" y="773"/>
                  </a:lnTo>
                  <a:lnTo>
                    <a:pt x="825" y="747"/>
                  </a:lnTo>
                  <a:lnTo>
                    <a:pt x="954" y="773"/>
                  </a:lnTo>
                  <a:lnTo>
                    <a:pt x="1083" y="850"/>
                  </a:lnTo>
                  <a:lnTo>
                    <a:pt x="1160" y="979"/>
                  </a:lnTo>
                  <a:lnTo>
                    <a:pt x="1186" y="1108"/>
                  </a:lnTo>
                  <a:lnTo>
                    <a:pt x="1186" y="1211"/>
                  </a:lnTo>
                  <a:lnTo>
                    <a:pt x="1237" y="1288"/>
                  </a:lnTo>
                  <a:lnTo>
                    <a:pt x="1315" y="1314"/>
                  </a:lnTo>
                  <a:lnTo>
                    <a:pt x="1392" y="1340"/>
                  </a:lnTo>
                  <a:lnTo>
                    <a:pt x="1495" y="1314"/>
                  </a:lnTo>
                  <a:lnTo>
                    <a:pt x="1572" y="1288"/>
                  </a:lnTo>
                  <a:lnTo>
                    <a:pt x="1598" y="1211"/>
                  </a:lnTo>
                  <a:lnTo>
                    <a:pt x="1624" y="1108"/>
                  </a:lnTo>
                  <a:lnTo>
                    <a:pt x="1624" y="979"/>
                  </a:lnTo>
                  <a:lnTo>
                    <a:pt x="1572" y="850"/>
                  </a:lnTo>
                  <a:lnTo>
                    <a:pt x="1521" y="747"/>
                  </a:lnTo>
                  <a:lnTo>
                    <a:pt x="1469" y="618"/>
                  </a:lnTo>
                  <a:lnTo>
                    <a:pt x="1366" y="541"/>
                  </a:lnTo>
                  <a:lnTo>
                    <a:pt x="1263" y="438"/>
                  </a:lnTo>
                  <a:lnTo>
                    <a:pt x="1160" y="387"/>
                  </a:lnTo>
                  <a:lnTo>
                    <a:pt x="1031" y="335"/>
                  </a:lnTo>
                  <a:lnTo>
                    <a:pt x="1031" y="232"/>
                  </a:lnTo>
                  <a:lnTo>
                    <a:pt x="1006" y="155"/>
                  </a:lnTo>
                  <a:lnTo>
                    <a:pt x="980" y="77"/>
                  </a:lnTo>
                  <a:lnTo>
                    <a:pt x="902" y="26"/>
                  </a:lnTo>
                  <a:lnTo>
                    <a:pt x="8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6117500" y="4513150"/>
              <a:ext cx="380675" cy="340750"/>
            </a:xfrm>
            <a:custGeom>
              <a:rect b="b" l="l" r="r" t="t"/>
              <a:pathLst>
                <a:path extrusionOk="0" h="13630" w="15227">
                  <a:moveTo>
                    <a:pt x="1597" y="928"/>
                  </a:moveTo>
                  <a:lnTo>
                    <a:pt x="1726" y="1237"/>
                  </a:lnTo>
                  <a:lnTo>
                    <a:pt x="1907" y="1495"/>
                  </a:lnTo>
                  <a:lnTo>
                    <a:pt x="2113" y="1752"/>
                  </a:lnTo>
                  <a:lnTo>
                    <a:pt x="2345" y="1959"/>
                  </a:lnTo>
                  <a:lnTo>
                    <a:pt x="1700" y="1959"/>
                  </a:lnTo>
                  <a:lnTo>
                    <a:pt x="1469" y="1933"/>
                  </a:lnTo>
                  <a:lnTo>
                    <a:pt x="1262" y="1881"/>
                  </a:lnTo>
                  <a:lnTo>
                    <a:pt x="1056" y="1804"/>
                  </a:lnTo>
                  <a:lnTo>
                    <a:pt x="876" y="1675"/>
                  </a:lnTo>
                  <a:lnTo>
                    <a:pt x="721" y="1521"/>
                  </a:lnTo>
                  <a:lnTo>
                    <a:pt x="618" y="1340"/>
                  </a:lnTo>
                  <a:lnTo>
                    <a:pt x="515" y="1160"/>
                  </a:lnTo>
                  <a:lnTo>
                    <a:pt x="464" y="928"/>
                  </a:lnTo>
                  <a:close/>
                  <a:moveTo>
                    <a:pt x="14763" y="928"/>
                  </a:moveTo>
                  <a:lnTo>
                    <a:pt x="14711" y="1160"/>
                  </a:lnTo>
                  <a:lnTo>
                    <a:pt x="14608" y="1340"/>
                  </a:lnTo>
                  <a:lnTo>
                    <a:pt x="14505" y="1521"/>
                  </a:lnTo>
                  <a:lnTo>
                    <a:pt x="14351" y="1675"/>
                  </a:lnTo>
                  <a:lnTo>
                    <a:pt x="14170" y="1804"/>
                  </a:lnTo>
                  <a:lnTo>
                    <a:pt x="13964" y="1881"/>
                  </a:lnTo>
                  <a:lnTo>
                    <a:pt x="13758" y="1933"/>
                  </a:lnTo>
                  <a:lnTo>
                    <a:pt x="13526" y="1959"/>
                  </a:lnTo>
                  <a:lnTo>
                    <a:pt x="12882" y="1959"/>
                  </a:lnTo>
                  <a:lnTo>
                    <a:pt x="13114" y="1752"/>
                  </a:lnTo>
                  <a:lnTo>
                    <a:pt x="13320" y="1495"/>
                  </a:lnTo>
                  <a:lnTo>
                    <a:pt x="13500" y="1237"/>
                  </a:lnTo>
                  <a:lnTo>
                    <a:pt x="13629" y="928"/>
                  </a:lnTo>
                  <a:close/>
                  <a:moveTo>
                    <a:pt x="7832" y="928"/>
                  </a:moveTo>
                  <a:lnTo>
                    <a:pt x="8090" y="979"/>
                  </a:lnTo>
                  <a:lnTo>
                    <a:pt x="8348" y="1005"/>
                  </a:lnTo>
                  <a:lnTo>
                    <a:pt x="8579" y="1083"/>
                  </a:lnTo>
                  <a:lnTo>
                    <a:pt x="8811" y="1160"/>
                  </a:lnTo>
                  <a:lnTo>
                    <a:pt x="9043" y="1263"/>
                  </a:lnTo>
                  <a:lnTo>
                    <a:pt x="9249" y="1392"/>
                  </a:lnTo>
                  <a:lnTo>
                    <a:pt x="9481" y="1521"/>
                  </a:lnTo>
                  <a:lnTo>
                    <a:pt x="9662" y="1675"/>
                  </a:lnTo>
                  <a:lnTo>
                    <a:pt x="9275" y="2062"/>
                  </a:lnTo>
                  <a:lnTo>
                    <a:pt x="8966" y="1830"/>
                  </a:lnTo>
                  <a:lnTo>
                    <a:pt x="8605" y="1675"/>
                  </a:lnTo>
                  <a:lnTo>
                    <a:pt x="8245" y="1546"/>
                  </a:lnTo>
                  <a:lnTo>
                    <a:pt x="7832" y="1469"/>
                  </a:lnTo>
                  <a:lnTo>
                    <a:pt x="7832" y="928"/>
                  </a:lnTo>
                  <a:close/>
                  <a:moveTo>
                    <a:pt x="5230" y="1984"/>
                  </a:moveTo>
                  <a:lnTo>
                    <a:pt x="5617" y="2371"/>
                  </a:lnTo>
                  <a:lnTo>
                    <a:pt x="5436" y="2603"/>
                  </a:lnTo>
                  <a:lnTo>
                    <a:pt x="5256" y="2860"/>
                  </a:lnTo>
                  <a:lnTo>
                    <a:pt x="5153" y="2757"/>
                  </a:lnTo>
                  <a:lnTo>
                    <a:pt x="5050" y="2654"/>
                  </a:lnTo>
                  <a:lnTo>
                    <a:pt x="4972" y="2525"/>
                  </a:lnTo>
                  <a:lnTo>
                    <a:pt x="4921" y="2397"/>
                  </a:lnTo>
                  <a:lnTo>
                    <a:pt x="5076" y="2190"/>
                  </a:lnTo>
                  <a:lnTo>
                    <a:pt x="5230" y="1984"/>
                  </a:lnTo>
                  <a:close/>
                  <a:moveTo>
                    <a:pt x="9996" y="1984"/>
                  </a:moveTo>
                  <a:lnTo>
                    <a:pt x="10151" y="2190"/>
                  </a:lnTo>
                  <a:lnTo>
                    <a:pt x="10306" y="2397"/>
                  </a:lnTo>
                  <a:lnTo>
                    <a:pt x="10254" y="2525"/>
                  </a:lnTo>
                  <a:lnTo>
                    <a:pt x="10177" y="2654"/>
                  </a:lnTo>
                  <a:lnTo>
                    <a:pt x="10074" y="2757"/>
                  </a:lnTo>
                  <a:lnTo>
                    <a:pt x="9971" y="2860"/>
                  </a:lnTo>
                  <a:lnTo>
                    <a:pt x="9790" y="2603"/>
                  </a:lnTo>
                  <a:lnTo>
                    <a:pt x="9610" y="2371"/>
                  </a:lnTo>
                  <a:lnTo>
                    <a:pt x="9996" y="1984"/>
                  </a:lnTo>
                  <a:close/>
                  <a:moveTo>
                    <a:pt x="3452" y="2422"/>
                  </a:moveTo>
                  <a:lnTo>
                    <a:pt x="3504" y="2680"/>
                  </a:lnTo>
                  <a:lnTo>
                    <a:pt x="3581" y="2963"/>
                  </a:lnTo>
                  <a:lnTo>
                    <a:pt x="3710" y="3221"/>
                  </a:lnTo>
                  <a:lnTo>
                    <a:pt x="3839" y="3453"/>
                  </a:lnTo>
                  <a:lnTo>
                    <a:pt x="3169" y="3453"/>
                  </a:lnTo>
                  <a:lnTo>
                    <a:pt x="2963" y="3427"/>
                  </a:lnTo>
                  <a:lnTo>
                    <a:pt x="2731" y="3376"/>
                  </a:lnTo>
                  <a:lnTo>
                    <a:pt x="2551" y="3272"/>
                  </a:lnTo>
                  <a:lnTo>
                    <a:pt x="2370" y="3144"/>
                  </a:lnTo>
                  <a:lnTo>
                    <a:pt x="2216" y="2989"/>
                  </a:lnTo>
                  <a:lnTo>
                    <a:pt x="2087" y="2809"/>
                  </a:lnTo>
                  <a:lnTo>
                    <a:pt x="2010" y="2628"/>
                  </a:lnTo>
                  <a:lnTo>
                    <a:pt x="1932" y="2422"/>
                  </a:lnTo>
                  <a:close/>
                  <a:moveTo>
                    <a:pt x="13294" y="2422"/>
                  </a:moveTo>
                  <a:lnTo>
                    <a:pt x="13217" y="2628"/>
                  </a:lnTo>
                  <a:lnTo>
                    <a:pt x="13140" y="2809"/>
                  </a:lnTo>
                  <a:lnTo>
                    <a:pt x="13011" y="2989"/>
                  </a:lnTo>
                  <a:lnTo>
                    <a:pt x="12856" y="3144"/>
                  </a:lnTo>
                  <a:lnTo>
                    <a:pt x="12676" y="3272"/>
                  </a:lnTo>
                  <a:lnTo>
                    <a:pt x="12496" y="3376"/>
                  </a:lnTo>
                  <a:lnTo>
                    <a:pt x="12264" y="3427"/>
                  </a:lnTo>
                  <a:lnTo>
                    <a:pt x="12058" y="3453"/>
                  </a:lnTo>
                  <a:lnTo>
                    <a:pt x="11388" y="3453"/>
                  </a:lnTo>
                  <a:lnTo>
                    <a:pt x="11517" y="3221"/>
                  </a:lnTo>
                  <a:lnTo>
                    <a:pt x="11645" y="2963"/>
                  </a:lnTo>
                  <a:lnTo>
                    <a:pt x="11723" y="2680"/>
                  </a:lnTo>
                  <a:lnTo>
                    <a:pt x="11774" y="2422"/>
                  </a:lnTo>
                  <a:close/>
                  <a:moveTo>
                    <a:pt x="2860" y="438"/>
                  </a:moveTo>
                  <a:lnTo>
                    <a:pt x="3014" y="464"/>
                  </a:lnTo>
                  <a:lnTo>
                    <a:pt x="3195" y="516"/>
                  </a:lnTo>
                  <a:lnTo>
                    <a:pt x="3349" y="567"/>
                  </a:lnTo>
                  <a:lnTo>
                    <a:pt x="3504" y="645"/>
                  </a:lnTo>
                  <a:lnTo>
                    <a:pt x="3659" y="748"/>
                  </a:lnTo>
                  <a:lnTo>
                    <a:pt x="3813" y="851"/>
                  </a:lnTo>
                  <a:lnTo>
                    <a:pt x="3942" y="979"/>
                  </a:lnTo>
                  <a:lnTo>
                    <a:pt x="4045" y="1083"/>
                  </a:lnTo>
                  <a:lnTo>
                    <a:pt x="4148" y="1237"/>
                  </a:lnTo>
                  <a:lnTo>
                    <a:pt x="4251" y="1366"/>
                  </a:lnTo>
                  <a:lnTo>
                    <a:pt x="4303" y="1521"/>
                  </a:lnTo>
                  <a:lnTo>
                    <a:pt x="4354" y="1675"/>
                  </a:lnTo>
                  <a:lnTo>
                    <a:pt x="4406" y="1830"/>
                  </a:lnTo>
                  <a:lnTo>
                    <a:pt x="4431" y="2010"/>
                  </a:lnTo>
                  <a:lnTo>
                    <a:pt x="4431" y="2165"/>
                  </a:lnTo>
                  <a:lnTo>
                    <a:pt x="4457" y="2397"/>
                  </a:lnTo>
                  <a:lnTo>
                    <a:pt x="4457" y="2422"/>
                  </a:lnTo>
                  <a:lnTo>
                    <a:pt x="4483" y="2551"/>
                  </a:lnTo>
                  <a:lnTo>
                    <a:pt x="4535" y="2680"/>
                  </a:lnTo>
                  <a:lnTo>
                    <a:pt x="4663" y="2912"/>
                  </a:lnTo>
                  <a:lnTo>
                    <a:pt x="4844" y="3092"/>
                  </a:lnTo>
                  <a:lnTo>
                    <a:pt x="4972" y="3195"/>
                  </a:lnTo>
                  <a:lnTo>
                    <a:pt x="5076" y="3247"/>
                  </a:lnTo>
                  <a:lnTo>
                    <a:pt x="4998" y="3530"/>
                  </a:lnTo>
                  <a:lnTo>
                    <a:pt x="4947" y="3788"/>
                  </a:lnTo>
                  <a:lnTo>
                    <a:pt x="4715" y="3659"/>
                  </a:lnTo>
                  <a:lnTo>
                    <a:pt x="4509" y="3504"/>
                  </a:lnTo>
                  <a:lnTo>
                    <a:pt x="4457" y="3479"/>
                  </a:lnTo>
                  <a:lnTo>
                    <a:pt x="4354" y="3376"/>
                  </a:lnTo>
                  <a:lnTo>
                    <a:pt x="4251" y="3247"/>
                  </a:lnTo>
                  <a:lnTo>
                    <a:pt x="4148" y="3092"/>
                  </a:lnTo>
                  <a:lnTo>
                    <a:pt x="4071" y="2938"/>
                  </a:lnTo>
                  <a:lnTo>
                    <a:pt x="3993" y="2783"/>
                  </a:lnTo>
                  <a:lnTo>
                    <a:pt x="3942" y="2628"/>
                  </a:lnTo>
                  <a:lnTo>
                    <a:pt x="3916" y="2474"/>
                  </a:lnTo>
                  <a:lnTo>
                    <a:pt x="3890" y="2293"/>
                  </a:lnTo>
                  <a:lnTo>
                    <a:pt x="3865" y="2165"/>
                  </a:lnTo>
                  <a:lnTo>
                    <a:pt x="3787" y="2062"/>
                  </a:lnTo>
                  <a:lnTo>
                    <a:pt x="3684" y="1984"/>
                  </a:lnTo>
                  <a:lnTo>
                    <a:pt x="3581" y="1959"/>
                  </a:lnTo>
                  <a:lnTo>
                    <a:pt x="3272" y="1907"/>
                  </a:lnTo>
                  <a:lnTo>
                    <a:pt x="2989" y="1830"/>
                  </a:lnTo>
                  <a:lnTo>
                    <a:pt x="2731" y="1675"/>
                  </a:lnTo>
                  <a:lnTo>
                    <a:pt x="2499" y="1495"/>
                  </a:lnTo>
                  <a:lnTo>
                    <a:pt x="2293" y="1289"/>
                  </a:lnTo>
                  <a:lnTo>
                    <a:pt x="2138" y="1031"/>
                  </a:lnTo>
                  <a:lnTo>
                    <a:pt x="2010" y="773"/>
                  </a:lnTo>
                  <a:lnTo>
                    <a:pt x="1932" y="464"/>
                  </a:lnTo>
                  <a:lnTo>
                    <a:pt x="1958" y="438"/>
                  </a:lnTo>
                  <a:close/>
                  <a:moveTo>
                    <a:pt x="13269" y="438"/>
                  </a:moveTo>
                  <a:lnTo>
                    <a:pt x="13294" y="464"/>
                  </a:lnTo>
                  <a:lnTo>
                    <a:pt x="13217" y="773"/>
                  </a:lnTo>
                  <a:lnTo>
                    <a:pt x="13088" y="1031"/>
                  </a:lnTo>
                  <a:lnTo>
                    <a:pt x="12934" y="1289"/>
                  </a:lnTo>
                  <a:lnTo>
                    <a:pt x="12727" y="1495"/>
                  </a:lnTo>
                  <a:lnTo>
                    <a:pt x="12496" y="1675"/>
                  </a:lnTo>
                  <a:lnTo>
                    <a:pt x="12238" y="1830"/>
                  </a:lnTo>
                  <a:lnTo>
                    <a:pt x="11955" y="1907"/>
                  </a:lnTo>
                  <a:lnTo>
                    <a:pt x="11645" y="1959"/>
                  </a:lnTo>
                  <a:lnTo>
                    <a:pt x="11542" y="1984"/>
                  </a:lnTo>
                  <a:lnTo>
                    <a:pt x="11439" y="2062"/>
                  </a:lnTo>
                  <a:lnTo>
                    <a:pt x="11362" y="2165"/>
                  </a:lnTo>
                  <a:lnTo>
                    <a:pt x="11336" y="2293"/>
                  </a:lnTo>
                  <a:lnTo>
                    <a:pt x="11310" y="2474"/>
                  </a:lnTo>
                  <a:lnTo>
                    <a:pt x="11285" y="2628"/>
                  </a:lnTo>
                  <a:lnTo>
                    <a:pt x="11233" y="2783"/>
                  </a:lnTo>
                  <a:lnTo>
                    <a:pt x="11156" y="2938"/>
                  </a:lnTo>
                  <a:lnTo>
                    <a:pt x="11079" y="3092"/>
                  </a:lnTo>
                  <a:lnTo>
                    <a:pt x="10976" y="3247"/>
                  </a:lnTo>
                  <a:lnTo>
                    <a:pt x="10872" y="3376"/>
                  </a:lnTo>
                  <a:lnTo>
                    <a:pt x="10769" y="3479"/>
                  </a:lnTo>
                  <a:lnTo>
                    <a:pt x="10718" y="3504"/>
                  </a:lnTo>
                  <a:lnTo>
                    <a:pt x="10512" y="3685"/>
                  </a:lnTo>
                  <a:lnTo>
                    <a:pt x="10280" y="3788"/>
                  </a:lnTo>
                  <a:lnTo>
                    <a:pt x="10228" y="3530"/>
                  </a:lnTo>
                  <a:lnTo>
                    <a:pt x="10151" y="3247"/>
                  </a:lnTo>
                  <a:lnTo>
                    <a:pt x="10254" y="3195"/>
                  </a:lnTo>
                  <a:lnTo>
                    <a:pt x="10383" y="3118"/>
                  </a:lnTo>
                  <a:lnTo>
                    <a:pt x="10563" y="2912"/>
                  </a:lnTo>
                  <a:lnTo>
                    <a:pt x="10692" y="2680"/>
                  </a:lnTo>
                  <a:lnTo>
                    <a:pt x="10744" y="2551"/>
                  </a:lnTo>
                  <a:lnTo>
                    <a:pt x="10769" y="2422"/>
                  </a:lnTo>
                  <a:lnTo>
                    <a:pt x="10769" y="2397"/>
                  </a:lnTo>
                  <a:lnTo>
                    <a:pt x="10795" y="2165"/>
                  </a:lnTo>
                  <a:lnTo>
                    <a:pt x="10795" y="2010"/>
                  </a:lnTo>
                  <a:lnTo>
                    <a:pt x="10821" y="1830"/>
                  </a:lnTo>
                  <a:lnTo>
                    <a:pt x="10872" y="1675"/>
                  </a:lnTo>
                  <a:lnTo>
                    <a:pt x="10924" y="1521"/>
                  </a:lnTo>
                  <a:lnTo>
                    <a:pt x="11001" y="1366"/>
                  </a:lnTo>
                  <a:lnTo>
                    <a:pt x="11079" y="1237"/>
                  </a:lnTo>
                  <a:lnTo>
                    <a:pt x="11182" y="1083"/>
                  </a:lnTo>
                  <a:lnTo>
                    <a:pt x="11285" y="979"/>
                  </a:lnTo>
                  <a:lnTo>
                    <a:pt x="11414" y="851"/>
                  </a:lnTo>
                  <a:lnTo>
                    <a:pt x="11568" y="748"/>
                  </a:lnTo>
                  <a:lnTo>
                    <a:pt x="11723" y="645"/>
                  </a:lnTo>
                  <a:lnTo>
                    <a:pt x="11877" y="567"/>
                  </a:lnTo>
                  <a:lnTo>
                    <a:pt x="12032" y="516"/>
                  </a:lnTo>
                  <a:lnTo>
                    <a:pt x="12212" y="464"/>
                  </a:lnTo>
                  <a:lnTo>
                    <a:pt x="12367" y="438"/>
                  </a:lnTo>
                  <a:close/>
                  <a:moveTo>
                    <a:pt x="4251" y="3891"/>
                  </a:moveTo>
                  <a:lnTo>
                    <a:pt x="4406" y="3994"/>
                  </a:lnTo>
                  <a:lnTo>
                    <a:pt x="4560" y="4097"/>
                  </a:lnTo>
                  <a:lnTo>
                    <a:pt x="4741" y="4200"/>
                  </a:lnTo>
                  <a:lnTo>
                    <a:pt x="4921" y="4252"/>
                  </a:lnTo>
                  <a:lnTo>
                    <a:pt x="4972" y="4586"/>
                  </a:lnTo>
                  <a:lnTo>
                    <a:pt x="5050" y="4921"/>
                  </a:lnTo>
                  <a:lnTo>
                    <a:pt x="4663" y="4921"/>
                  </a:lnTo>
                  <a:lnTo>
                    <a:pt x="4431" y="4896"/>
                  </a:lnTo>
                  <a:lnTo>
                    <a:pt x="4225" y="4844"/>
                  </a:lnTo>
                  <a:lnTo>
                    <a:pt x="4019" y="4741"/>
                  </a:lnTo>
                  <a:lnTo>
                    <a:pt x="3839" y="4638"/>
                  </a:lnTo>
                  <a:lnTo>
                    <a:pt x="3684" y="4483"/>
                  </a:lnTo>
                  <a:lnTo>
                    <a:pt x="3581" y="4303"/>
                  </a:lnTo>
                  <a:lnTo>
                    <a:pt x="3478" y="4097"/>
                  </a:lnTo>
                  <a:lnTo>
                    <a:pt x="3427" y="3891"/>
                  </a:lnTo>
                  <a:close/>
                  <a:moveTo>
                    <a:pt x="11800" y="3891"/>
                  </a:moveTo>
                  <a:lnTo>
                    <a:pt x="11748" y="4097"/>
                  </a:lnTo>
                  <a:lnTo>
                    <a:pt x="11645" y="4303"/>
                  </a:lnTo>
                  <a:lnTo>
                    <a:pt x="11542" y="4483"/>
                  </a:lnTo>
                  <a:lnTo>
                    <a:pt x="11388" y="4638"/>
                  </a:lnTo>
                  <a:lnTo>
                    <a:pt x="11207" y="4741"/>
                  </a:lnTo>
                  <a:lnTo>
                    <a:pt x="11001" y="4844"/>
                  </a:lnTo>
                  <a:lnTo>
                    <a:pt x="10795" y="4896"/>
                  </a:lnTo>
                  <a:lnTo>
                    <a:pt x="10563" y="4921"/>
                  </a:lnTo>
                  <a:lnTo>
                    <a:pt x="10203" y="4921"/>
                  </a:lnTo>
                  <a:lnTo>
                    <a:pt x="10254" y="4586"/>
                  </a:lnTo>
                  <a:lnTo>
                    <a:pt x="10306" y="4252"/>
                  </a:lnTo>
                  <a:lnTo>
                    <a:pt x="10486" y="4200"/>
                  </a:lnTo>
                  <a:lnTo>
                    <a:pt x="10666" y="4097"/>
                  </a:lnTo>
                  <a:lnTo>
                    <a:pt x="10821" y="3994"/>
                  </a:lnTo>
                  <a:lnTo>
                    <a:pt x="10976" y="3891"/>
                  </a:lnTo>
                  <a:close/>
                  <a:moveTo>
                    <a:pt x="5204" y="5359"/>
                  </a:moveTo>
                  <a:lnTo>
                    <a:pt x="5385" y="5669"/>
                  </a:lnTo>
                  <a:lnTo>
                    <a:pt x="5617" y="5952"/>
                  </a:lnTo>
                  <a:lnTo>
                    <a:pt x="5230" y="6338"/>
                  </a:lnTo>
                  <a:lnTo>
                    <a:pt x="5050" y="6107"/>
                  </a:lnTo>
                  <a:lnTo>
                    <a:pt x="4895" y="5875"/>
                  </a:lnTo>
                  <a:lnTo>
                    <a:pt x="4741" y="5643"/>
                  </a:lnTo>
                  <a:lnTo>
                    <a:pt x="4612" y="5359"/>
                  </a:lnTo>
                  <a:close/>
                  <a:moveTo>
                    <a:pt x="10615" y="5359"/>
                  </a:moveTo>
                  <a:lnTo>
                    <a:pt x="10486" y="5643"/>
                  </a:lnTo>
                  <a:lnTo>
                    <a:pt x="10331" y="5875"/>
                  </a:lnTo>
                  <a:lnTo>
                    <a:pt x="10177" y="6107"/>
                  </a:lnTo>
                  <a:lnTo>
                    <a:pt x="9996" y="6338"/>
                  </a:lnTo>
                  <a:lnTo>
                    <a:pt x="9610" y="5952"/>
                  </a:lnTo>
                  <a:lnTo>
                    <a:pt x="9842" y="5669"/>
                  </a:lnTo>
                  <a:lnTo>
                    <a:pt x="10022" y="5359"/>
                  </a:lnTo>
                  <a:close/>
                  <a:moveTo>
                    <a:pt x="7394" y="928"/>
                  </a:moveTo>
                  <a:lnTo>
                    <a:pt x="7394" y="1469"/>
                  </a:lnTo>
                  <a:lnTo>
                    <a:pt x="7059" y="1521"/>
                  </a:lnTo>
                  <a:lnTo>
                    <a:pt x="6982" y="1572"/>
                  </a:lnTo>
                  <a:lnTo>
                    <a:pt x="6931" y="1624"/>
                  </a:lnTo>
                  <a:lnTo>
                    <a:pt x="6905" y="1701"/>
                  </a:lnTo>
                  <a:lnTo>
                    <a:pt x="6905" y="1778"/>
                  </a:lnTo>
                  <a:lnTo>
                    <a:pt x="6931" y="1881"/>
                  </a:lnTo>
                  <a:lnTo>
                    <a:pt x="6982" y="1933"/>
                  </a:lnTo>
                  <a:lnTo>
                    <a:pt x="7085" y="1959"/>
                  </a:lnTo>
                  <a:lnTo>
                    <a:pt x="7162" y="1959"/>
                  </a:lnTo>
                  <a:lnTo>
                    <a:pt x="7394" y="1933"/>
                  </a:lnTo>
                  <a:lnTo>
                    <a:pt x="7626" y="1907"/>
                  </a:lnTo>
                  <a:lnTo>
                    <a:pt x="7832" y="1933"/>
                  </a:lnTo>
                  <a:lnTo>
                    <a:pt x="8064" y="1959"/>
                  </a:lnTo>
                  <a:lnTo>
                    <a:pt x="8270" y="2010"/>
                  </a:lnTo>
                  <a:lnTo>
                    <a:pt x="8476" y="2087"/>
                  </a:lnTo>
                  <a:lnTo>
                    <a:pt x="8683" y="2190"/>
                  </a:lnTo>
                  <a:lnTo>
                    <a:pt x="8863" y="2293"/>
                  </a:lnTo>
                  <a:lnTo>
                    <a:pt x="9043" y="2422"/>
                  </a:lnTo>
                  <a:lnTo>
                    <a:pt x="9198" y="2577"/>
                  </a:lnTo>
                  <a:lnTo>
                    <a:pt x="9352" y="2731"/>
                  </a:lnTo>
                  <a:lnTo>
                    <a:pt x="9481" y="2912"/>
                  </a:lnTo>
                  <a:lnTo>
                    <a:pt x="9584" y="3092"/>
                  </a:lnTo>
                  <a:lnTo>
                    <a:pt x="9687" y="3298"/>
                  </a:lnTo>
                  <a:lnTo>
                    <a:pt x="9765" y="3504"/>
                  </a:lnTo>
                  <a:lnTo>
                    <a:pt x="9816" y="3710"/>
                  </a:lnTo>
                  <a:lnTo>
                    <a:pt x="9842" y="3942"/>
                  </a:lnTo>
                  <a:lnTo>
                    <a:pt x="9842" y="4148"/>
                  </a:lnTo>
                  <a:lnTo>
                    <a:pt x="9842" y="4380"/>
                  </a:lnTo>
                  <a:lnTo>
                    <a:pt x="9816" y="4612"/>
                  </a:lnTo>
                  <a:lnTo>
                    <a:pt x="9765" y="4818"/>
                  </a:lnTo>
                  <a:lnTo>
                    <a:pt x="9687" y="5024"/>
                  </a:lnTo>
                  <a:lnTo>
                    <a:pt x="9584" y="5231"/>
                  </a:lnTo>
                  <a:lnTo>
                    <a:pt x="9481" y="5411"/>
                  </a:lnTo>
                  <a:lnTo>
                    <a:pt x="9352" y="5591"/>
                  </a:lnTo>
                  <a:lnTo>
                    <a:pt x="9198" y="5746"/>
                  </a:lnTo>
                  <a:lnTo>
                    <a:pt x="9043" y="5900"/>
                  </a:lnTo>
                  <a:lnTo>
                    <a:pt x="8863" y="6029"/>
                  </a:lnTo>
                  <a:lnTo>
                    <a:pt x="8683" y="6132"/>
                  </a:lnTo>
                  <a:lnTo>
                    <a:pt x="8476" y="6235"/>
                  </a:lnTo>
                  <a:lnTo>
                    <a:pt x="8270" y="6287"/>
                  </a:lnTo>
                  <a:lnTo>
                    <a:pt x="8064" y="6364"/>
                  </a:lnTo>
                  <a:lnTo>
                    <a:pt x="7832" y="6390"/>
                  </a:lnTo>
                  <a:lnTo>
                    <a:pt x="7394" y="6390"/>
                  </a:lnTo>
                  <a:lnTo>
                    <a:pt x="7162" y="6364"/>
                  </a:lnTo>
                  <a:lnTo>
                    <a:pt x="6956" y="6287"/>
                  </a:lnTo>
                  <a:lnTo>
                    <a:pt x="6750" y="6235"/>
                  </a:lnTo>
                  <a:lnTo>
                    <a:pt x="6544" y="6132"/>
                  </a:lnTo>
                  <a:lnTo>
                    <a:pt x="6364" y="6029"/>
                  </a:lnTo>
                  <a:lnTo>
                    <a:pt x="6183" y="5900"/>
                  </a:lnTo>
                  <a:lnTo>
                    <a:pt x="6029" y="5746"/>
                  </a:lnTo>
                  <a:lnTo>
                    <a:pt x="5874" y="5591"/>
                  </a:lnTo>
                  <a:lnTo>
                    <a:pt x="5745" y="5411"/>
                  </a:lnTo>
                  <a:lnTo>
                    <a:pt x="5642" y="5231"/>
                  </a:lnTo>
                  <a:lnTo>
                    <a:pt x="5539" y="5024"/>
                  </a:lnTo>
                  <a:lnTo>
                    <a:pt x="5462" y="4818"/>
                  </a:lnTo>
                  <a:lnTo>
                    <a:pt x="5410" y="4612"/>
                  </a:lnTo>
                  <a:lnTo>
                    <a:pt x="5385" y="4380"/>
                  </a:lnTo>
                  <a:lnTo>
                    <a:pt x="5385" y="4148"/>
                  </a:lnTo>
                  <a:lnTo>
                    <a:pt x="5385" y="3917"/>
                  </a:lnTo>
                  <a:lnTo>
                    <a:pt x="5436" y="3685"/>
                  </a:lnTo>
                  <a:lnTo>
                    <a:pt x="5488" y="3453"/>
                  </a:lnTo>
                  <a:lnTo>
                    <a:pt x="5565" y="3247"/>
                  </a:lnTo>
                  <a:lnTo>
                    <a:pt x="5591" y="3221"/>
                  </a:lnTo>
                  <a:lnTo>
                    <a:pt x="5720" y="2938"/>
                  </a:lnTo>
                  <a:lnTo>
                    <a:pt x="5926" y="2680"/>
                  </a:lnTo>
                  <a:lnTo>
                    <a:pt x="6158" y="2474"/>
                  </a:lnTo>
                  <a:lnTo>
                    <a:pt x="6415" y="2268"/>
                  </a:lnTo>
                  <a:lnTo>
                    <a:pt x="6467" y="2216"/>
                  </a:lnTo>
                  <a:lnTo>
                    <a:pt x="6518" y="2139"/>
                  </a:lnTo>
                  <a:lnTo>
                    <a:pt x="6518" y="2036"/>
                  </a:lnTo>
                  <a:lnTo>
                    <a:pt x="6467" y="1959"/>
                  </a:lnTo>
                  <a:lnTo>
                    <a:pt x="6415" y="1907"/>
                  </a:lnTo>
                  <a:lnTo>
                    <a:pt x="6338" y="1855"/>
                  </a:lnTo>
                  <a:lnTo>
                    <a:pt x="6261" y="1855"/>
                  </a:lnTo>
                  <a:lnTo>
                    <a:pt x="6158" y="1881"/>
                  </a:lnTo>
                  <a:lnTo>
                    <a:pt x="5952" y="2062"/>
                  </a:lnTo>
                  <a:lnTo>
                    <a:pt x="5565" y="1675"/>
                  </a:lnTo>
                  <a:lnTo>
                    <a:pt x="5745" y="1521"/>
                  </a:lnTo>
                  <a:lnTo>
                    <a:pt x="5977" y="1392"/>
                  </a:lnTo>
                  <a:lnTo>
                    <a:pt x="6183" y="1263"/>
                  </a:lnTo>
                  <a:lnTo>
                    <a:pt x="6415" y="1160"/>
                  </a:lnTo>
                  <a:lnTo>
                    <a:pt x="6647" y="1083"/>
                  </a:lnTo>
                  <a:lnTo>
                    <a:pt x="6879" y="1005"/>
                  </a:lnTo>
                  <a:lnTo>
                    <a:pt x="7137" y="979"/>
                  </a:lnTo>
                  <a:lnTo>
                    <a:pt x="7394" y="928"/>
                  </a:lnTo>
                  <a:close/>
                  <a:moveTo>
                    <a:pt x="9275" y="6261"/>
                  </a:moveTo>
                  <a:lnTo>
                    <a:pt x="9662" y="6648"/>
                  </a:lnTo>
                  <a:lnTo>
                    <a:pt x="9481" y="6802"/>
                  </a:lnTo>
                  <a:lnTo>
                    <a:pt x="9249" y="6931"/>
                  </a:lnTo>
                  <a:lnTo>
                    <a:pt x="9043" y="7060"/>
                  </a:lnTo>
                  <a:lnTo>
                    <a:pt x="8811" y="7163"/>
                  </a:lnTo>
                  <a:lnTo>
                    <a:pt x="8579" y="7240"/>
                  </a:lnTo>
                  <a:lnTo>
                    <a:pt x="8348" y="7292"/>
                  </a:lnTo>
                  <a:lnTo>
                    <a:pt x="8090" y="7343"/>
                  </a:lnTo>
                  <a:lnTo>
                    <a:pt x="7832" y="7369"/>
                  </a:lnTo>
                  <a:lnTo>
                    <a:pt x="7832" y="6828"/>
                  </a:lnTo>
                  <a:lnTo>
                    <a:pt x="8245" y="6776"/>
                  </a:lnTo>
                  <a:lnTo>
                    <a:pt x="8605" y="6648"/>
                  </a:lnTo>
                  <a:lnTo>
                    <a:pt x="8966" y="6493"/>
                  </a:lnTo>
                  <a:lnTo>
                    <a:pt x="9275" y="6261"/>
                  </a:lnTo>
                  <a:close/>
                  <a:moveTo>
                    <a:pt x="5952" y="6261"/>
                  </a:moveTo>
                  <a:lnTo>
                    <a:pt x="6261" y="6493"/>
                  </a:lnTo>
                  <a:lnTo>
                    <a:pt x="6621" y="6648"/>
                  </a:lnTo>
                  <a:lnTo>
                    <a:pt x="6982" y="6776"/>
                  </a:lnTo>
                  <a:lnTo>
                    <a:pt x="7394" y="6828"/>
                  </a:lnTo>
                  <a:lnTo>
                    <a:pt x="7394" y="7369"/>
                  </a:lnTo>
                  <a:lnTo>
                    <a:pt x="7111" y="7343"/>
                  </a:lnTo>
                  <a:lnTo>
                    <a:pt x="6853" y="7292"/>
                  </a:lnTo>
                  <a:lnTo>
                    <a:pt x="6776" y="7292"/>
                  </a:lnTo>
                  <a:lnTo>
                    <a:pt x="6699" y="7317"/>
                  </a:lnTo>
                  <a:lnTo>
                    <a:pt x="6621" y="7395"/>
                  </a:lnTo>
                  <a:lnTo>
                    <a:pt x="6596" y="7472"/>
                  </a:lnTo>
                  <a:lnTo>
                    <a:pt x="6596" y="7549"/>
                  </a:lnTo>
                  <a:lnTo>
                    <a:pt x="6621" y="7627"/>
                  </a:lnTo>
                  <a:lnTo>
                    <a:pt x="6673" y="7704"/>
                  </a:lnTo>
                  <a:lnTo>
                    <a:pt x="6750" y="7730"/>
                  </a:lnTo>
                  <a:lnTo>
                    <a:pt x="7188" y="7807"/>
                  </a:lnTo>
                  <a:lnTo>
                    <a:pt x="7626" y="7833"/>
                  </a:lnTo>
                  <a:lnTo>
                    <a:pt x="7910" y="7807"/>
                  </a:lnTo>
                  <a:lnTo>
                    <a:pt x="8219" y="7781"/>
                  </a:lnTo>
                  <a:lnTo>
                    <a:pt x="8528" y="7704"/>
                  </a:lnTo>
                  <a:lnTo>
                    <a:pt x="8811" y="7627"/>
                  </a:lnTo>
                  <a:lnTo>
                    <a:pt x="9095" y="7524"/>
                  </a:lnTo>
                  <a:lnTo>
                    <a:pt x="9352" y="7395"/>
                  </a:lnTo>
                  <a:lnTo>
                    <a:pt x="9610" y="7240"/>
                  </a:lnTo>
                  <a:lnTo>
                    <a:pt x="9842" y="7060"/>
                  </a:lnTo>
                  <a:lnTo>
                    <a:pt x="9842" y="11697"/>
                  </a:lnTo>
                  <a:lnTo>
                    <a:pt x="9842" y="11800"/>
                  </a:lnTo>
                  <a:lnTo>
                    <a:pt x="9765" y="11878"/>
                  </a:lnTo>
                  <a:lnTo>
                    <a:pt x="9687" y="11929"/>
                  </a:lnTo>
                  <a:lnTo>
                    <a:pt x="9584" y="11955"/>
                  </a:lnTo>
                  <a:lnTo>
                    <a:pt x="9481" y="11929"/>
                  </a:lnTo>
                  <a:lnTo>
                    <a:pt x="9404" y="11878"/>
                  </a:lnTo>
                  <a:lnTo>
                    <a:pt x="9327" y="11800"/>
                  </a:lnTo>
                  <a:lnTo>
                    <a:pt x="9327" y="11697"/>
                  </a:lnTo>
                  <a:lnTo>
                    <a:pt x="9327" y="10074"/>
                  </a:lnTo>
                  <a:lnTo>
                    <a:pt x="9301" y="9920"/>
                  </a:lnTo>
                  <a:lnTo>
                    <a:pt x="9249" y="9791"/>
                  </a:lnTo>
                  <a:lnTo>
                    <a:pt x="9198" y="9662"/>
                  </a:lnTo>
                  <a:lnTo>
                    <a:pt x="9095" y="9559"/>
                  </a:lnTo>
                  <a:lnTo>
                    <a:pt x="8992" y="9482"/>
                  </a:lnTo>
                  <a:lnTo>
                    <a:pt x="8889" y="9404"/>
                  </a:lnTo>
                  <a:lnTo>
                    <a:pt x="8734" y="9379"/>
                  </a:lnTo>
                  <a:lnTo>
                    <a:pt x="8605" y="9353"/>
                  </a:lnTo>
                  <a:lnTo>
                    <a:pt x="8451" y="9379"/>
                  </a:lnTo>
                  <a:lnTo>
                    <a:pt x="8322" y="9404"/>
                  </a:lnTo>
                  <a:lnTo>
                    <a:pt x="8193" y="9482"/>
                  </a:lnTo>
                  <a:lnTo>
                    <a:pt x="8090" y="9559"/>
                  </a:lnTo>
                  <a:lnTo>
                    <a:pt x="8013" y="9662"/>
                  </a:lnTo>
                  <a:lnTo>
                    <a:pt x="7935" y="9791"/>
                  </a:lnTo>
                  <a:lnTo>
                    <a:pt x="7910" y="9920"/>
                  </a:lnTo>
                  <a:lnTo>
                    <a:pt x="7884" y="10074"/>
                  </a:lnTo>
                  <a:lnTo>
                    <a:pt x="7884" y="12934"/>
                  </a:lnTo>
                  <a:lnTo>
                    <a:pt x="7858" y="13037"/>
                  </a:lnTo>
                  <a:lnTo>
                    <a:pt x="7807" y="13114"/>
                  </a:lnTo>
                  <a:lnTo>
                    <a:pt x="7729" y="13166"/>
                  </a:lnTo>
                  <a:lnTo>
                    <a:pt x="7626" y="13192"/>
                  </a:lnTo>
                  <a:lnTo>
                    <a:pt x="7497" y="13166"/>
                  </a:lnTo>
                  <a:lnTo>
                    <a:pt x="7420" y="13114"/>
                  </a:lnTo>
                  <a:lnTo>
                    <a:pt x="7369" y="13037"/>
                  </a:lnTo>
                  <a:lnTo>
                    <a:pt x="7343" y="12934"/>
                  </a:lnTo>
                  <a:lnTo>
                    <a:pt x="7343" y="9095"/>
                  </a:lnTo>
                  <a:lnTo>
                    <a:pt x="7317" y="8941"/>
                  </a:lnTo>
                  <a:lnTo>
                    <a:pt x="7291" y="8812"/>
                  </a:lnTo>
                  <a:lnTo>
                    <a:pt x="7214" y="8683"/>
                  </a:lnTo>
                  <a:lnTo>
                    <a:pt x="7137" y="8580"/>
                  </a:lnTo>
                  <a:lnTo>
                    <a:pt x="7034" y="8503"/>
                  </a:lnTo>
                  <a:lnTo>
                    <a:pt x="6905" y="8425"/>
                  </a:lnTo>
                  <a:lnTo>
                    <a:pt x="6776" y="8374"/>
                  </a:lnTo>
                  <a:lnTo>
                    <a:pt x="6493" y="8374"/>
                  </a:lnTo>
                  <a:lnTo>
                    <a:pt x="6338" y="8425"/>
                  </a:lnTo>
                  <a:lnTo>
                    <a:pt x="6235" y="8503"/>
                  </a:lnTo>
                  <a:lnTo>
                    <a:pt x="6132" y="8580"/>
                  </a:lnTo>
                  <a:lnTo>
                    <a:pt x="6029" y="8683"/>
                  </a:lnTo>
                  <a:lnTo>
                    <a:pt x="5977" y="8812"/>
                  </a:lnTo>
                  <a:lnTo>
                    <a:pt x="5926" y="8941"/>
                  </a:lnTo>
                  <a:lnTo>
                    <a:pt x="5900" y="9095"/>
                  </a:lnTo>
                  <a:lnTo>
                    <a:pt x="5900" y="10074"/>
                  </a:lnTo>
                  <a:lnTo>
                    <a:pt x="5900" y="10177"/>
                  </a:lnTo>
                  <a:lnTo>
                    <a:pt x="5823" y="10255"/>
                  </a:lnTo>
                  <a:lnTo>
                    <a:pt x="5745" y="10332"/>
                  </a:lnTo>
                  <a:lnTo>
                    <a:pt x="5539" y="10332"/>
                  </a:lnTo>
                  <a:lnTo>
                    <a:pt x="5462" y="10255"/>
                  </a:lnTo>
                  <a:lnTo>
                    <a:pt x="5385" y="10177"/>
                  </a:lnTo>
                  <a:lnTo>
                    <a:pt x="5385" y="10074"/>
                  </a:lnTo>
                  <a:lnTo>
                    <a:pt x="5385" y="7060"/>
                  </a:lnTo>
                  <a:lnTo>
                    <a:pt x="5617" y="7240"/>
                  </a:lnTo>
                  <a:lnTo>
                    <a:pt x="5874" y="7395"/>
                  </a:lnTo>
                  <a:lnTo>
                    <a:pt x="5977" y="7421"/>
                  </a:lnTo>
                  <a:lnTo>
                    <a:pt x="6029" y="7421"/>
                  </a:lnTo>
                  <a:lnTo>
                    <a:pt x="6080" y="7395"/>
                  </a:lnTo>
                  <a:lnTo>
                    <a:pt x="6132" y="7343"/>
                  </a:lnTo>
                  <a:lnTo>
                    <a:pt x="6183" y="7292"/>
                  </a:lnTo>
                  <a:lnTo>
                    <a:pt x="6209" y="7214"/>
                  </a:lnTo>
                  <a:lnTo>
                    <a:pt x="6183" y="7137"/>
                  </a:lnTo>
                  <a:lnTo>
                    <a:pt x="6158" y="7060"/>
                  </a:lnTo>
                  <a:lnTo>
                    <a:pt x="6080" y="7008"/>
                  </a:lnTo>
                  <a:lnTo>
                    <a:pt x="5823" y="6828"/>
                  </a:lnTo>
                  <a:lnTo>
                    <a:pt x="5565" y="6648"/>
                  </a:lnTo>
                  <a:lnTo>
                    <a:pt x="5952" y="6261"/>
                  </a:lnTo>
                  <a:close/>
                  <a:moveTo>
                    <a:pt x="1855" y="0"/>
                  </a:moveTo>
                  <a:lnTo>
                    <a:pt x="1778" y="26"/>
                  </a:lnTo>
                  <a:lnTo>
                    <a:pt x="1675" y="78"/>
                  </a:lnTo>
                  <a:lnTo>
                    <a:pt x="1597" y="155"/>
                  </a:lnTo>
                  <a:lnTo>
                    <a:pt x="1546" y="232"/>
                  </a:lnTo>
                  <a:lnTo>
                    <a:pt x="1520" y="310"/>
                  </a:lnTo>
                  <a:lnTo>
                    <a:pt x="1494" y="387"/>
                  </a:lnTo>
                  <a:lnTo>
                    <a:pt x="1494" y="490"/>
                  </a:lnTo>
                  <a:lnTo>
                    <a:pt x="335" y="490"/>
                  </a:lnTo>
                  <a:lnTo>
                    <a:pt x="206" y="516"/>
                  </a:lnTo>
                  <a:lnTo>
                    <a:pt x="77" y="593"/>
                  </a:lnTo>
                  <a:lnTo>
                    <a:pt x="26" y="722"/>
                  </a:lnTo>
                  <a:lnTo>
                    <a:pt x="0" y="851"/>
                  </a:lnTo>
                  <a:lnTo>
                    <a:pt x="52" y="1160"/>
                  </a:lnTo>
                  <a:lnTo>
                    <a:pt x="180" y="1469"/>
                  </a:lnTo>
                  <a:lnTo>
                    <a:pt x="335" y="1727"/>
                  </a:lnTo>
                  <a:lnTo>
                    <a:pt x="541" y="1959"/>
                  </a:lnTo>
                  <a:lnTo>
                    <a:pt x="747" y="2139"/>
                  </a:lnTo>
                  <a:lnTo>
                    <a:pt x="979" y="2268"/>
                  </a:lnTo>
                  <a:lnTo>
                    <a:pt x="1237" y="2345"/>
                  </a:lnTo>
                  <a:lnTo>
                    <a:pt x="1494" y="2397"/>
                  </a:lnTo>
                  <a:lnTo>
                    <a:pt x="1546" y="2680"/>
                  </a:lnTo>
                  <a:lnTo>
                    <a:pt x="1649" y="2938"/>
                  </a:lnTo>
                  <a:lnTo>
                    <a:pt x="1804" y="3169"/>
                  </a:lnTo>
                  <a:lnTo>
                    <a:pt x="1984" y="3401"/>
                  </a:lnTo>
                  <a:lnTo>
                    <a:pt x="2190" y="3582"/>
                  </a:lnTo>
                  <a:lnTo>
                    <a:pt x="2422" y="3710"/>
                  </a:lnTo>
                  <a:lnTo>
                    <a:pt x="2679" y="3814"/>
                  </a:lnTo>
                  <a:lnTo>
                    <a:pt x="2963" y="3865"/>
                  </a:lnTo>
                  <a:lnTo>
                    <a:pt x="3014" y="4123"/>
                  </a:lnTo>
                  <a:lnTo>
                    <a:pt x="3092" y="4355"/>
                  </a:lnTo>
                  <a:lnTo>
                    <a:pt x="3195" y="4561"/>
                  </a:lnTo>
                  <a:lnTo>
                    <a:pt x="3349" y="4741"/>
                  </a:lnTo>
                  <a:lnTo>
                    <a:pt x="3504" y="4921"/>
                  </a:lnTo>
                  <a:lnTo>
                    <a:pt x="3684" y="5076"/>
                  </a:lnTo>
                  <a:lnTo>
                    <a:pt x="3890" y="5179"/>
                  </a:lnTo>
                  <a:lnTo>
                    <a:pt x="4122" y="5282"/>
                  </a:lnTo>
                  <a:lnTo>
                    <a:pt x="4251" y="5669"/>
                  </a:lnTo>
                  <a:lnTo>
                    <a:pt x="4457" y="6003"/>
                  </a:lnTo>
                  <a:lnTo>
                    <a:pt x="4663" y="6364"/>
                  </a:lnTo>
                  <a:lnTo>
                    <a:pt x="4921" y="6673"/>
                  </a:lnTo>
                  <a:lnTo>
                    <a:pt x="4921" y="10074"/>
                  </a:lnTo>
                  <a:lnTo>
                    <a:pt x="4947" y="10229"/>
                  </a:lnTo>
                  <a:lnTo>
                    <a:pt x="4972" y="10358"/>
                  </a:lnTo>
                  <a:lnTo>
                    <a:pt x="5050" y="10461"/>
                  </a:lnTo>
                  <a:lnTo>
                    <a:pt x="5127" y="10589"/>
                  </a:lnTo>
                  <a:lnTo>
                    <a:pt x="5230" y="10667"/>
                  </a:lnTo>
                  <a:lnTo>
                    <a:pt x="5359" y="10744"/>
                  </a:lnTo>
                  <a:lnTo>
                    <a:pt x="5488" y="10770"/>
                  </a:lnTo>
                  <a:lnTo>
                    <a:pt x="5642" y="10796"/>
                  </a:lnTo>
                  <a:lnTo>
                    <a:pt x="5797" y="10770"/>
                  </a:lnTo>
                  <a:lnTo>
                    <a:pt x="5926" y="10744"/>
                  </a:lnTo>
                  <a:lnTo>
                    <a:pt x="6055" y="10667"/>
                  </a:lnTo>
                  <a:lnTo>
                    <a:pt x="6158" y="10589"/>
                  </a:lnTo>
                  <a:lnTo>
                    <a:pt x="6235" y="10461"/>
                  </a:lnTo>
                  <a:lnTo>
                    <a:pt x="6312" y="10358"/>
                  </a:lnTo>
                  <a:lnTo>
                    <a:pt x="6338" y="10229"/>
                  </a:lnTo>
                  <a:lnTo>
                    <a:pt x="6364" y="10074"/>
                  </a:lnTo>
                  <a:lnTo>
                    <a:pt x="6364" y="9095"/>
                  </a:lnTo>
                  <a:lnTo>
                    <a:pt x="6390" y="8992"/>
                  </a:lnTo>
                  <a:lnTo>
                    <a:pt x="6441" y="8889"/>
                  </a:lnTo>
                  <a:lnTo>
                    <a:pt x="6518" y="8838"/>
                  </a:lnTo>
                  <a:lnTo>
                    <a:pt x="6621" y="8812"/>
                  </a:lnTo>
                  <a:lnTo>
                    <a:pt x="6724" y="8838"/>
                  </a:lnTo>
                  <a:lnTo>
                    <a:pt x="6828" y="8889"/>
                  </a:lnTo>
                  <a:lnTo>
                    <a:pt x="6879" y="8992"/>
                  </a:lnTo>
                  <a:lnTo>
                    <a:pt x="6905" y="9095"/>
                  </a:lnTo>
                  <a:lnTo>
                    <a:pt x="6905" y="12934"/>
                  </a:lnTo>
                  <a:lnTo>
                    <a:pt x="6905" y="13063"/>
                  </a:lnTo>
                  <a:lnTo>
                    <a:pt x="6956" y="13192"/>
                  </a:lnTo>
                  <a:lnTo>
                    <a:pt x="7008" y="13320"/>
                  </a:lnTo>
                  <a:lnTo>
                    <a:pt x="7111" y="13424"/>
                  </a:lnTo>
                  <a:lnTo>
                    <a:pt x="7214" y="13527"/>
                  </a:lnTo>
                  <a:lnTo>
                    <a:pt x="7343" y="13578"/>
                  </a:lnTo>
                  <a:lnTo>
                    <a:pt x="7472" y="13630"/>
                  </a:lnTo>
                  <a:lnTo>
                    <a:pt x="7755" y="13630"/>
                  </a:lnTo>
                  <a:lnTo>
                    <a:pt x="7884" y="13578"/>
                  </a:lnTo>
                  <a:lnTo>
                    <a:pt x="8013" y="13527"/>
                  </a:lnTo>
                  <a:lnTo>
                    <a:pt x="8116" y="13424"/>
                  </a:lnTo>
                  <a:lnTo>
                    <a:pt x="8219" y="13320"/>
                  </a:lnTo>
                  <a:lnTo>
                    <a:pt x="8270" y="13192"/>
                  </a:lnTo>
                  <a:lnTo>
                    <a:pt x="8322" y="13063"/>
                  </a:lnTo>
                  <a:lnTo>
                    <a:pt x="8322" y="12934"/>
                  </a:lnTo>
                  <a:lnTo>
                    <a:pt x="8322" y="10074"/>
                  </a:lnTo>
                  <a:lnTo>
                    <a:pt x="8348" y="9971"/>
                  </a:lnTo>
                  <a:lnTo>
                    <a:pt x="8399" y="9894"/>
                  </a:lnTo>
                  <a:lnTo>
                    <a:pt x="8502" y="9817"/>
                  </a:lnTo>
                  <a:lnTo>
                    <a:pt x="8605" y="9791"/>
                  </a:lnTo>
                  <a:lnTo>
                    <a:pt x="8708" y="9817"/>
                  </a:lnTo>
                  <a:lnTo>
                    <a:pt x="8786" y="9894"/>
                  </a:lnTo>
                  <a:lnTo>
                    <a:pt x="8837" y="9971"/>
                  </a:lnTo>
                  <a:lnTo>
                    <a:pt x="8863" y="10074"/>
                  </a:lnTo>
                  <a:lnTo>
                    <a:pt x="8863" y="11697"/>
                  </a:lnTo>
                  <a:lnTo>
                    <a:pt x="8889" y="11826"/>
                  </a:lnTo>
                  <a:lnTo>
                    <a:pt x="8914" y="11955"/>
                  </a:lnTo>
                  <a:lnTo>
                    <a:pt x="8992" y="12084"/>
                  </a:lnTo>
                  <a:lnTo>
                    <a:pt x="9069" y="12187"/>
                  </a:lnTo>
                  <a:lnTo>
                    <a:pt x="9172" y="12290"/>
                  </a:lnTo>
                  <a:lnTo>
                    <a:pt x="9301" y="12341"/>
                  </a:lnTo>
                  <a:lnTo>
                    <a:pt x="9430" y="12393"/>
                  </a:lnTo>
                  <a:lnTo>
                    <a:pt x="9739" y="12393"/>
                  </a:lnTo>
                  <a:lnTo>
                    <a:pt x="9868" y="12341"/>
                  </a:lnTo>
                  <a:lnTo>
                    <a:pt x="9996" y="12290"/>
                  </a:lnTo>
                  <a:lnTo>
                    <a:pt x="10100" y="12187"/>
                  </a:lnTo>
                  <a:lnTo>
                    <a:pt x="10177" y="12084"/>
                  </a:lnTo>
                  <a:lnTo>
                    <a:pt x="10254" y="11955"/>
                  </a:lnTo>
                  <a:lnTo>
                    <a:pt x="10280" y="11826"/>
                  </a:lnTo>
                  <a:lnTo>
                    <a:pt x="10306" y="11697"/>
                  </a:lnTo>
                  <a:lnTo>
                    <a:pt x="10306" y="6648"/>
                  </a:lnTo>
                  <a:lnTo>
                    <a:pt x="10563" y="6364"/>
                  </a:lnTo>
                  <a:lnTo>
                    <a:pt x="10769" y="6029"/>
                  </a:lnTo>
                  <a:lnTo>
                    <a:pt x="10976" y="5669"/>
                  </a:lnTo>
                  <a:lnTo>
                    <a:pt x="11104" y="5282"/>
                  </a:lnTo>
                  <a:lnTo>
                    <a:pt x="11336" y="5179"/>
                  </a:lnTo>
                  <a:lnTo>
                    <a:pt x="11542" y="5076"/>
                  </a:lnTo>
                  <a:lnTo>
                    <a:pt x="11723" y="4921"/>
                  </a:lnTo>
                  <a:lnTo>
                    <a:pt x="11877" y="4741"/>
                  </a:lnTo>
                  <a:lnTo>
                    <a:pt x="12032" y="4561"/>
                  </a:lnTo>
                  <a:lnTo>
                    <a:pt x="12135" y="4355"/>
                  </a:lnTo>
                  <a:lnTo>
                    <a:pt x="12212" y="4123"/>
                  </a:lnTo>
                  <a:lnTo>
                    <a:pt x="12264" y="3865"/>
                  </a:lnTo>
                  <a:lnTo>
                    <a:pt x="12547" y="3814"/>
                  </a:lnTo>
                  <a:lnTo>
                    <a:pt x="12805" y="3710"/>
                  </a:lnTo>
                  <a:lnTo>
                    <a:pt x="13037" y="3582"/>
                  </a:lnTo>
                  <a:lnTo>
                    <a:pt x="13243" y="3401"/>
                  </a:lnTo>
                  <a:lnTo>
                    <a:pt x="13423" y="3169"/>
                  </a:lnTo>
                  <a:lnTo>
                    <a:pt x="13578" y="2938"/>
                  </a:lnTo>
                  <a:lnTo>
                    <a:pt x="13681" y="2680"/>
                  </a:lnTo>
                  <a:lnTo>
                    <a:pt x="13732" y="2397"/>
                  </a:lnTo>
                  <a:lnTo>
                    <a:pt x="13990" y="2345"/>
                  </a:lnTo>
                  <a:lnTo>
                    <a:pt x="14248" y="2268"/>
                  </a:lnTo>
                  <a:lnTo>
                    <a:pt x="14479" y="2139"/>
                  </a:lnTo>
                  <a:lnTo>
                    <a:pt x="14686" y="1959"/>
                  </a:lnTo>
                  <a:lnTo>
                    <a:pt x="14892" y="1727"/>
                  </a:lnTo>
                  <a:lnTo>
                    <a:pt x="15046" y="1469"/>
                  </a:lnTo>
                  <a:lnTo>
                    <a:pt x="15175" y="1160"/>
                  </a:lnTo>
                  <a:lnTo>
                    <a:pt x="15227" y="851"/>
                  </a:lnTo>
                  <a:lnTo>
                    <a:pt x="15201" y="722"/>
                  </a:lnTo>
                  <a:lnTo>
                    <a:pt x="15149" y="593"/>
                  </a:lnTo>
                  <a:lnTo>
                    <a:pt x="15021" y="516"/>
                  </a:lnTo>
                  <a:lnTo>
                    <a:pt x="14892" y="490"/>
                  </a:lnTo>
                  <a:lnTo>
                    <a:pt x="13732" y="490"/>
                  </a:lnTo>
                  <a:lnTo>
                    <a:pt x="13732" y="387"/>
                  </a:lnTo>
                  <a:lnTo>
                    <a:pt x="13707" y="310"/>
                  </a:lnTo>
                  <a:lnTo>
                    <a:pt x="13681" y="232"/>
                  </a:lnTo>
                  <a:lnTo>
                    <a:pt x="13629" y="155"/>
                  </a:lnTo>
                  <a:lnTo>
                    <a:pt x="13552" y="78"/>
                  </a:lnTo>
                  <a:lnTo>
                    <a:pt x="13449" y="26"/>
                  </a:lnTo>
                  <a:lnTo>
                    <a:pt x="13372" y="0"/>
                  </a:lnTo>
                  <a:lnTo>
                    <a:pt x="12341" y="0"/>
                  </a:lnTo>
                  <a:lnTo>
                    <a:pt x="12109" y="26"/>
                  </a:lnTo>
                  <a:lnTo>
                    <a:pt x="11903" y="104"/>
                  </a:lnTo>
                  <a:lnTo>
                    <a:pt x="11697" y="155"/>
                  </a:lnTo>
                  <a:lnTo>
                    <a:pt x="11491" y="258"/>
                  </a:lnTo>
                  <a:lnTo>
                    <a:pt x="11310" y="361"/>
                  </a:lnTo>
                  <a:lnTo>
                    <a:pt x="11130" y="516"/>
                  </a:lnTo>
                  <a:lnTo>
                    <a:pt x="10976" y="645"/>
                  </a:lnTo>
                  <a:lnTo>
                    <a:pt x="10769" y="902"/>
                  </a:lnTo>
                  <a:lnTo>
                    <a:pt x="10589" y="1160"/>
                  </a:lnTo>
                  <a:lnTo>
                    <a:pt x="10460" y="1443"/>
                  </a:lnTo>
                  <a:lnTo>
                    <a:pt x="10383" y="1752"/>
                  </a:lnTo>
                  <a:lnTo>
                    <a:pt x="10125" y="1469"/>
                  </a:lnTo>
                  <a:lnTo>
                    <a:pt x="9816" y="1211"/>
                  </a:lnTo>
                  <a:lnTo>
                    <a:pt x="9481" y="1005"/>
                  </a:lnTo>
                  <a:lnTo>
                    <a:pt x="9146" y="825"/>
                  </a:lnTo>
                  <a:lnTo>
                    <a:pt x="8786" y="670"/>
                  </a:lnTo>
                  <a:lnTo>
                    <a:pt x="8399" y="567"/>
                  </a:lnTo>
                  <a:lnTo>
                    <a:pt x="8013" y="516"/>
                  </a:lnTo>
                  <a:lnTo>
                    <a:pt x="7626" y="490"/>
                  </a:lnTo>
                  <a:lnTo>
                    <a:pt x="7214" y="516"/>
                  </a:lnTo>
                  <a:lnTo>
                    <a:pt x="6828" y="567"/>
                  </a:lnTo>
                  <a:lnTo>
                    <a:pt x="6441" y="670"/>
                  </a:lnTo>
                  <a:lnTo>
                    <a:pt x="6080" y="825"/>
                  </a:lnTo>
                  <a:lnTo>
                    <a:pt x="5745" y="1005"/>
                  </a:lnTo>
                  <a:lnTo>
                    <a:pt x="5410" y="1211"/>
                  </a:lnTo>
                  <a:lnTo>
                    <a:pt x="5101" y="1469"/>
                  </a:lnTo>
                  <a:lnTo>
                    <a:pt x="4844" y="1752"/>
                  </a:lnTo>
                  <a:lnTo>
                    <a:pt x="4766" y="1443"/>
                  </a:lnTo>
                  <a:lnTo>
                    <a:pt x="4638" y="1160"/>
                  </a:lnTo>
                  <a:lnTo>
                    <a:pt x="4457" y="902"/>
                  </a:lnTo>
                  <a:lnTo>
                    <a:pt x="4251" y="645"/>
                  </a:lnTo>
                  <a:lnTo>
                    <a:pt x="4097" y="516"/>
                  </a:lnTo>
                  <a:lnTo>
                    <a:pt x="3916" y="361"/>
                  </a:lnTo>
                  <a:lnTo>
                    <a:pt x="3736" y="258"/>
                  </a:lnTo>
                  <a:lnTo>
                    <a:pt x="3530" y="155"/>
                  </a:lnTo>
                  <a:lnTo>
                    <a:pt x="3324" y="104"/>
                  </a:lnTo>
                  <a:lnTo>
                    <a:pt x="3117" y="26"/>
                  </a:lnTo>
                  <a:lnTo>
                    <a:pt x="2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6141975" y="4845500"/>
              <a:ext cx="11600" cy="36100"/>
            </a:xfrm>
            <a:custGeom>
              <a:rect b="b" l="l" r="r" t="t"/>
              <a:pathLst>
                <a:path extrusionOk="0" h="1444" w="464">
                  <a:moveTo>
                    <a:pt x="232" y="1"/>
                  </a:moveTo>
                  <a:lnTo>
                    <a:pt x="129" y="26"/>
                  </a:lnTo>
                  <a:lnTo>
                    <a:pt x="77" y="78"/>
                  </a:lnTo>
                  <a:lnTo>
                    <a:pt x="26" y="130"/>
                  </a:lnTo>
                  <a:lnTo>
                    <a:pt x="0" y="233"/>
                  </a:lnTo>
                  <a:lnTo>
                    <a:pt x="0" y="1212"/>
                  </a:lnTo>
                  <a:lnTo>
                    <a:pt x="26" y="1289"/>
                  </a:lnTo>
                  <a:lnTo>
                    <a:pt x="77" y="1366"/>
                  </a:lnTo>
                  <a:lnTo>
                    <a:pt x="129" y="1418"/>
                  </a:lnTo>
                  <a:lnTo>
                    <a:pt x="232" y="1443"/>
                  </a:lnTo>
                  <a:lnTo>
                    <a:pt x="309" y="1418"/>
                  </a:lnTo>
                  <a:lnTo>
                    <a:pt x="387" y="1366"/>
                  </a:lnTo>
                  <a:lnTo>
                    <a:pt x="438" y="1289"/>
                  </a:lnTo>
                  <a:lnTo>
                    <a:pt x="464" y="1212"/>
                  </a:lnTo>
                  <a:lnTo>
                    <a:pt x="464" y="233"/>
                  </a:lnTo>
                  <a:lnTo>
                    <a:pt x="438" y="130"/>
                  </a:lnTo>
                  <a:lnTo>
                    <a:pt x="387" y="78"/>
                  </a:lnTo>
                  <a:lnTo>
                    <a:pt x="309" y="26"/>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6141975" y="4672875"/>
              <a:ext cx="11600" cy="159125"/>
            </a:xfrm>
            <a:custGeom>
              <a:rect b="b" l="l" r="r" t="t"/>
              <a:pathLst>
                <a:path extrusionOk="0" h="6365" w="464">
                  <a:moveTo>
                    <a:pt x="232" y="1"/>
                  </a:moveTo>
                  <a:lnTo>
                    <a:pt x="129" y="27"/>
                  </a:lnTo>
                  <a:lnTo>
                    <a:pt x="77" y="78"/>
                  </a:lnTo>
                  <a:lnTo>
                    <a:pt x="26" y="156"/>
                  </a:lnTo>
                  <a:lnTo>
                    <a:pt x="0" y="233"/>
                  </a:lnTo>
                  <a:lnTo>
                    <a:pt x="0" y="6159"/>
                  </a:lnTo>
                  <a:lnTo>
                    <a:pt x="26" y="6236"/>
                  </a:lnTo>
                  <a:lnTo>
                    <a:pt x="77" y="6313"/>
                  </a:lnTo>
                  <a:lnTo>
                    <a:pt x="129" y="6365"/>
                  </a:lnTo>
                  <a:lnTo>
                    <a:pt x="309" y="6365"/>
                  </a:lnTo>
                  <a:lnTo>
                    <a:pt x="387" y="6313"/>
                  </a:lnTo>
                  <a:lnTo>
                    <a:pt x="438" y="6236"/>
                  </a:lnTo>
                  <a:lnTo>
                    <a:pt x="464" y="6159"/>
                  </a:lnTo>
                  <a:lnTo>
                    <a:pt x="464" y="233"/>
                  </a:lnTo>
                  <a:lnTo>
                    <a:pt x="438" y="156"/>
                  </a:lnTo>
                  <a:lnTo>
                    <a:pt x="387" y="78"/>
                  </a:lnTo>
                  <a:lnTo>
                    <a:pt x="309" y="27"/>
                  </a:lnTo>
                  <a:lnTo>
                    <a:pt x="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6191550" y="4821025"/>
              <a:ext cx="10975" cy="35450"/>
            </a:xfrm>
            <a:custGeom>
              <a:rect b="b" l="l" r="r" t="t"/>
              <a:pathLst>
                <a:path extrusionOk="0" h="1418" w="439">
                  <a:moveTo>
                    <a:pt x="207" y="1"/>
                  </a:moveTo>
                  <a:lnTo>
                    <a:pt x="130" y="26"/>
                  </a:lnTo>
                  <a:lnTo>
                    <a:pt x="52" y="52"/>
                  </a:lnTo>
                  <a:lnTo>
                    <a:pt x="1" y="129"/>
                  </a:lnTo>
                  <a:lnTo>
                    <a:pt x="1" y="233"/>
                  </a:lnTo>
                  <a:lnTo>
                    <a:pt x="1" y="1212"/>
                  </a:lnTo>
                  <a:lnTo>
                    <a:pt x="1" y="1289"/>
                  </a:lnTo>
                  <a:lnTo>
                    <a:pt x="52" y="1366"/>
                  </a:lnTo>
                  <a:lnTo>
                    <a:pt x="130" y="1418"/>
                  </a:lnTo>
                  <a:lnTo>
                    <a:pt x="310" y="1418"/>
                  </a:lnTo>
                  <a:lnTo>
                    <a:pt x="362" y="1366"/>
                  </a:lnTo>
                  <a:lnTo>
                    <a:pt x="413" y="1289"/>
                  </a:lnTo>
                  <a:lnTo>
                    <a:pt x="439" y="1212"/>
                  </a:lnTo>
                  <a:lnTo>
                    <a:pt x="439" y="233"/>
                  </a:lnTo>
                  <a:lnTo>
                    <a:pt x="413" y="129"/>
                  </a:lnTo>
                  <a:lnTo>
                    <a:pt x="362" y="52"/>
                  </a:lnTo>
                  <a:lnTo>
                    <a:pt x="310" y="26"/>
                  </a:lnTo>
                  <a:lnTo>
                    <a:pt x="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6191550" y="4648400"/>
              <a:ext cx="10975" cy="159125"/>
            </a:xfrm>
            <a:custGeom>
              <a:rect b="b" l="l" r="r" t="t"/>
              <a:pathLst>
                <a:path extrusionOk="0" h="6365" w="439">
                  <a:moveTo>
                    <a:pt x="207" y="1"/>
                  </a:moveTo>
                  <a:lnTo>
                    <a:pt x="130" y="27"/>
                  </a:lnTo>
                  <a:lnTo>
                    <a:pt x="52" y="78"/>
                  </a:lnTo>
                  <a:lnTo>
                    <a:pt x="1" y="130"/>
                  </a:lnTo>
                  <a:lnTo>
                    <a:pt x="1" y="233"/>
                  </a:lnTo>
                  <a:lnTo>
                    <a:pt x="1" y="6133"/>
                  </a:lnTo>
                  <a:lnTo>
                    <a:pt x="1" y="6236"/>
                  </a:lnTo>
                  <a:lnTo>
                    <a:pt x="52" y="6287"/>
                  </a:lnTo>
                  <a:lnTo>
                    <a:pt x="130" y="6339"/>
                  </a:lnTo>
                  <a:lnTo>
                    <a:pt x="207" y="6365"/>
                  </a:lnTo>
                  <a:lnTo>
                    <a:pt x="310" y="6339"/>
                  </a:lnTo>
                  <a:lnTo>
                    <a:pt x="362" y="6287"/>
                  </a:lnTo>
                  <a:lnTo>
                    <a:pt x="413" y="6236"/>
                  </a:lnTo>
                  <a:lnTo>
                    <a:pt x="439" y="6133"/>
                  </a:lnTo>
                  <a:lnTo>
                    <a:pt x="439" y="233"/>
                  </a:lnTo>
                  <a:lnTo>
                    <a:pt x="413" y="130"/>
                  </a:lnTo>
                  <a:lnTo>
                    <a:pt x="362" y="78"/>
                  </a:lnTo>
                  <a:lnTo>
                    <a:pt x="310" y="27"/>
                  </a:lnTo>
                  <a:lnTo>
                    <a:pt x="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6462075" y="4845500"/>
              <a:ext cx="11625" cy="36100"/>
            </a:xfrm>
            <a:custGeom>
              <a:rect b="b" l="l" r="r" t="t"/>
              <a:pathLst>
                <a:path extrusionOk="0" h="1444" w="465">
                  <a:moveTo>
                    <a:pt x="233" y="1"/>
                  </a:moveTo>
                  <a:lnTo>
                    <a:pt x="155" y="26"/>
                  </a:lnTo>
                  <a:lnTo>
                    <a:pt x="78" y="78"/>
                  </a:lnTo>
                  <a:lnTo>
                    <a:pt x="27" y="130"/>
                  </a:lnTo>
                  <a:lnTo>
                    <a:pt x="1" y="233"/>
                  </a:lnTo>
                  <a:lnTo>
                    <a:pt x="1" y="1212"/>
                  </a:lnTo>
                  <a:lnTo>
                    <a:pt x="27" y="1289"/>
                  </a:lnTo>
                  <a:lnTo>
                    <a:pt x="78" y="1366"/>
                  </a:lnTo>
                  <a:lnTo>
                    <a:pt x="155" y="1418"/>
                  </a:lnTo>
                  <a:lnTo>
                    <a:pt x="233" y="1443"/>
                  </a:lnTo>
                  <a:lnTo>
                    <a:pt x="336" y="1418"/>
                  </a:lnTo>
                  <a:lnTo>
                    <a:pt x="387" y="1366"/>
                  </a:lnTo>
                  <a:lnTo>
                    <a:pt x="439" y="1289"/>
                  </a:lnTo>
                  <a:lnTo>
                    <a:pt x="465" y="1212"/>
                  </a:lnTo>
                  <a:lnTo>
                    <a:pt x="465" y="233"/>
                  </a:lnTo>
                  <a:lnTo>
                    <a:pt x="439" y="130"/>
                  </a:lnTo>
                  <a:lnTo>
                    <a:pt x="387" y="78"/>
                  </a:lnTo>
                  <a:lnTo>
                    <a:pt x="336" y="26"/>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6462075" y="4672875"/>
              <a:ext cx="11625" cy="159125"/>
            </a:xfrm>
            <a:custGeom>
              <a:rect b="b" l="l" r="r" t="t"/>
              <a:pathLst>
                <a:path extrusionOk="0" h="6365" w="465">
                  <a:moveTo>
                    <a:pt x="233" y="1"/>
                  </a:moveTo>
                  <a:lnTo>
                    <a:pt x="155" y="27"/>
                  </a:lnTo>
                  <a:lnTo>
                    <a:pt x="78" y="78"/>
                  </a:lnTo>
                  <a:lnTo>
                    <a:pt x="27" y="156"/>
                  </a:lnTo>
                  <a:lnTo>
                    <a:pt x="1" y="233"/>
                  </a:lnTo>
                  <a:lnTo>
                    <a:pt x="1" y="6159"/>
                  </a:lnTo>
                  <a:lnTo>
                    <a:pt x="27" y="6236"/>
                  </a:lnTo>
                  <a:lnTo>
                    <a:pt x="78" y="6313"/>
                  </a:lnTo>
                  <a:lnTo>
                    <a:pt x="155" y="6365"/>
                  </a:lnTo>
                  <a:lnTo>
                    <a:pt x="336" y="6365"/>
                  </a:lnTo>
                  <a:lnTo>
                    <a:pt x="387" y="6313"/>
                  </a:lnTo>
                  <a:lnTo>
                    <a:pt x="439" y="6236"/>
                  </a:lnTo>
                  <a:lnTo>
                    <a:pt x="465" y="6159"/>
                  </a:lnTo>
                  <a:lnTo>
                    <a:pt x="465" y="233"/>
                  </a:lnTo>
                  <a:lnTo>
                    <a:pt x="439" y="156"/>
                  </a:lnTo>
                  <a:lnTo>
                    <a:pt x="387" y="78"/>
                  </a:lnTo>
                  <a:lnTo>
                    <a:pt x="336" y="27"/>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6413125" y="4821025"/>
              <a:ext cx="10975" cy="35450"/>
            </a:xfrm>
            <a:custGeom>
              <a:rect b="b" l="l" r="r" t="t"/>
              <a:pathLst>
                <a:path extrusionOk="0" h="1418" w="439">
                  <a:moveTo>
                    <a:pt x="233" y="1"/>
                  </a:moveTo>
                  <a:lnTo>
                    <a:pt x="130" y="26"/>
                  </a:lnTo>
                  <a:lnTo>
                    <a:pt x="78" y="52"/>
                  </a:lnTo>
                  <a:lnTo>
                    <a:pt x="27" y="129"/>
                  </a:lnTo>
                  <a:lnTo>
                    <a:pt x="1" y="233"/>
                  </a:lnTo>
                  <a:lnTo>
                    <a:pt x="1" y="1212"/>
                  </a:lnTo>
                  <a:lnTo>
                    <a:pt x="27" y="1289"/>
                  </a:lnTo>
                  <a:lnTo>
                    <a:pt x="78" y="1366"/>
                  </a:lnTo>
                  <a:lnTo>
                    <a:pt x="130" y="1418"/>
                  </a:lnTo>
                  <a:lnTo>
                    <a:pt x="310" y="1418"/>
                  </a:lnTo>
                  <a:lnTo>
                    <a:pt x="387" y="1366"/>
                  </a:lnTo>
                  <a:lnTo>
                    <a:pt x="439" y="1289"/>
                  </a:lnTo>
                  <a:lnTo>
                    <a:pt x="439" y="1212"/>
                  </a:lnTo>
                  <a:lnTo>
                    <a:pt x="439" y="233"/>
                  </a:lnTo>
                  <a:lnTo>
                    <a:pt x="439" y="129"/>
                  </a:lnTo>
                  <a:lnTo>
                    <a:pt x="387" y="52"/>
                  </a:lnTo>
                  <a:lnTo>
                    <a:pt x="310" y="26"/>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6413125" y="4648400"/>
              <a:ext cx="10975" cy="159125"/>
            </a:xfrm>
            <a:custGeom>
              <a:rect b="b" l="l" r="r" t="t"/>
              <a:pathLst>
                <a:path extrusionOk="0" h="6365" w="439">
                  <a:moveTo>
                    <a:pt x="233" y="1"/>
                  </a:moveTo>
                  <a:lnTo>
                    <a:pt x="130" y="27"/>
                  </a:lnTo>
                  <a:lnTo>
                    <a:pt x="78" y="78"/>
                  </a:lnTo>
                  <a:lnTo>
                    <a:pt x="27" y="130"/>
                  </a:lnTo>
                  <a:lnTo>
                    <a:pt x="1" y="233"/>
                  </a:lnTo>
                  <a:lnTo>
                    <a:pt x="1" y="6133"/>
                  </a:lnTo>
                  <a:lnTo>
                    <a:pt x="27" y="6236"/>
                  </a:lnTo>
                  <a:lnTo>
                    <a:pt x="78" y="6287"/>
                  </a:lnTo>
                  <a:lnTo>
                    <a:pt x="130" y="6339"/>
                  </a:lnTo>
                  <a:lnTo>
                    <a:pt x="233" y="6365"/>
                  </a:lnTo>
                  <a:lnTo>
                    <a:pt x="310" y="6339"/>
                  </a:lnTo>
                  <a:lnTo>
                    <a:pt x="387" y="6287"/>
                  </a:lnTo>
                  <a:lnTo>
                    <a:pt x="439" y="6236"/>
                  </a:lnTo>
                  <a:lnTo>
                    <a:pt x="439" y="6133"/>
                  </a:lnTo>
                  <a:lnTo>
                    <a:pt x="439" y="233"/>
                  </a:lnTo>
                  <a:lnTo>
                    <a:pt x="439" y="130"/>
                  </a:lnTo>
                  <a:lnTo>
                    <a:pt x="387" y="78"/>
                  </a:lnTo>
                  <a:lnTo>
                    <a:pt x="310" y="27"/>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49"/>
          <p:cNvGrpSpPr/>
          <p:nvPr/>
        </p:nvGrpSpPr>
        <p:grpSpPr>
          <a:xfrm>
            <a:off x="7673725" y="2505247"/>
            <a:ext cx="356225" cy="380675"/>
            <a:chOff x="6860775" y="4513150"/>
            <a:chExt cx="356225" cy="380675"/>
          </a:xfrm>
        </p:grpSpPr>
        <p:sp>
          <p:nvSpPr>
            <p:cNvPr id="1496" name="Google Shape;1496;p49"/>
            <p:cNvSpPr/>
            <p:nvPr/>
          </p:nvSpPr>
          <p:spPr>
            <a:xfrm>
              <a:off x="6860775" y="4513150"/>
              <a:ext cx="183600" cy="183600"/>
            </a:xfrm>
            <a:custGeom>
              <a:rect b="b" l="l" r="r" t="t"/>
              <a:pathLst>
                <a:path extrusionOk="0" h="7344" w="7344">
                  <a:moveTo>
                    <a:pt x="3453" y="438"/>
                  </a:move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753" y="1083"/>
                  </a:lnTo>
                  <a:lnTo>
                    <a:pt x="1959" y="928"/>
                  </a:lnTo>
                  <a:lnTo>
                    <a:pt x="2191" y="799"/>
                  </a:lnTo>
                  <a:lnTo>
                    <a:pt x="2423" y="696"/>
                  </a:lnTo>
                  <a:lnTo>
                    <a:pt x="2680" y="593"/>
                  </a:lnTo>
                  <a:lnTo>
                    <a:pt x="2912" y="516"/>
                  </a:lnTo>
                  <a:lnTo>
                    <a:pt x="3196" y="490"/>
                  </a:lnTo>
                  <a:lnTo>
                    <a:pt x="3453" y="438"/>
                  </a:lnTo>
                  <a:close/>
                  <a:moveTo>
                    <a:pt x="3891" y="438"/>
                  </a:moveTo>
                  <a:lnTo>
                    <a:pt x="4175" y="490"/>
                  </a:lnTo>
                  <a:lnTo>
                    <a:pt x="4432" y="516"/>
                  </a:lnTo>
                  <a:lnTo>
                    <a:pt x="4690" y="593"/>
                  </a:lnTo>
                  <a:lnTo>
                    <a:pt x="4922" y="696"/>
                  </a:lnTo>
                  <a:lnTo>
                    <a:pt x="5154" y="799"/>
                  </a:lnTo>
                  <a:lnTo>
                    <a:pt x="5386" y="928"/>
                  </a:lnTo>
                  <a:lnTo>
                    <a:pt x="5592" y="1083"/>
                  </a:lnTo>
                  <a:lnTo>
                    <a:pt x="5798" y="1237"/>
                  </a:lnTo>
                  <a:lnTo>
                    <a:pt x="5411" y="1624"/>
                  </a:lnTo>
                  <a:lnTo>
                    <a:pt x="5257" y="1495"/>
                  </a:lnTo>
                  <a:lnTo>
                    <a:pt x="5076" y="1366"/>
                  </a:lnTo>
                  <a:lnTo>
                    <a:pt x="4896" y="1263"/>
                  </a:lnTo>
                  <a:lnTo>
                    <a:pt x="4716" y="1186"/>
                  </a:lnTo>
                  <a:lnTo>
                    <a:pt x="4510" y="1108"/>
                  </a:lnTo>
                  <a:lnTo>
                    <a:pt x="4329" y="1057"/>
                  </a:lnTo>
                  <a:lnTo>
                    <a:pt x="4097" y="1005"/>
                  </a:lnTo>
                  <a:lnTo>
                    <a:pt x="3891" y="979"/>
                  </a:lnTo>
                  <a:lnTo>
                    <a:pt x="3891" y="438"/>
                  </a:lnTo>
                  <a:close/>
                  <a:moveTo>
                    <a:pt x="1238"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5" y="3453"/>
                  </a:lnTo>
                  <a:lnTo>
                    <a:pt x="490" y="3169"/>
                  </a:lnTo>
                  <a:lnTo>
                    <a:pt x="542" y="2912"/>
                  </a:lnTo>
                  <a:lnTo>
                    <a:pt x="619" y="2654"/>
                  </a:lnTo>
                  <a:lnTo>
                    <a:pt x="696" y="2422"/>
                  </a:lnTo>
                  <a:lnTo>
                    <a:pt x="800" y="2190"/>
                  </a:lnTo>
                  <a:lnTo>
                    <a:pt x="928" y="1959"/>
                  </a:lnTo>
                  <a:lnTo>
                    <a:pt x="1083" y="1752"/>
                  </a:lnTo>
                  <a:lnTo>
                    <a:pt x="1238" y="1546"/>
                  </a:lnTo>
                  <a:close/>
                  <a:moveTo>
                    <a:pt x="6107" y="1546"/>
                  </a:moveTo>
                  <a:lnTo>
                    <a:pt x="6262" y="1752"/>
                  </a:lnTo>
                  <a:lnTo>
                    <a:pt x="6416" y="1959"/>
                  </a:lnTo>
                  <a:lnTo>
                    <a:pt x="6545" y="2190"/>
                  </a:lnTo>
                  <a:lnTo>
                    <a:pt x="6648" y="2422"/>
                  </a:lnTo>
                  <a:lnTo>
                    <a:pt x="6751" y="2654"/>
                  </a:lnTo>
                  <a:lnTo>
                    <a:pt x="6803"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8" y="5772"/>
                  </a:lnTo>
                  <a:lnTo>
                    <a:pt x="1083" y="5591"/>
                  </a:lnTo>
                  <a:lnTo>
                    <a:pt x="928" y="5359"/>
                  </a:lnTo>
                  <a:lnTo>
                    <a:pt x="800" y="5153"/>
                  </a:lnTo>
                  <a:lnTo>
                    <a:pt x="696" y="4921"/>
                  </a:lnTo>
                  <a:lnTo>
                    <a:pt x="619" y="4664"/>
                  </a:lnTo>
                  <a:lnTo>
                    <a:pt x="542" y="4406"/>
                  </a:lnTo>
                  <a:lnTo>
                    <a:pt x="490" y="4148"/>
                  </a:lnTo>
                  <a:lnTo>
                    <a:pt x="465" y="3891"/>
                  </a:lnTo>
                  <a:close/>
                  <a:moveTo>
                    <a:pt x="6880" y="3891"/>
                  </a:moveTo>
                  <a:lnTo>
                    <a:pt x="6854" y="4148"/>
                  </a:lnTo>
                  <a:lnTo>
                    <a:pt x="6803" y="4406"/>
                  </a:lnTo>
                  <a:lnTo>
                    <a:pt x="6751" y="4664"/>
                  </a:lnTo>
                  <a:lnTo>
                    <a:pt x="6648" y="4921"/>
                  </a:lnTo>
                  <a:lnTo>
                    <a:pt x="6545" y="5153"/>
                  </a:lnTo>
                  <a:lnTo>
                    <a:pt x="6416" y="5359"/>
                  </a:lnTo>
                  <a:lnTo>
                    <a:pt x="6262"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4" y="2989"/>
                  </a:lnTo>
                  <a:lnTo>
                    <a:pt x="5875" y="3221"/>
                  </a:lnTo>
                  <a:lnTo>
                    <a:pt x="5901" y="3427"/>
                  </a:lnTo>
                  <a:lnTo>
                    <a:pt x="5927" y="3659"/>
                  </a:lnTo>
                  <a:lnTo>
                    <a:pt x="5901" y="3891"/>
                  </a:lnTo>
                  <a:lnTo>
                    <a:pt x="5875" y="4123"/>
                  </a:lnTo>
                  <a:lnTo>
                    <a:pt x="5824"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6"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6" y="6416"/>
                  </a:lnTo>
                  <a:lnTo>
                    <a:pt x="5154" y="6519"/>
                  </a:lnTo>
                  <a:lnTo>
                    <a:pt x="4922" y="6648"/>
                  </a:lnTo>
                  <a:lnTo>
                    <a:pt x="4690" y="6725"/>
                  </a:lnTo>
                  <a:lnTo>
                    <a:pt x="4432" y="6802"/>
                  </a:lnTo>
                  <a:lnTo>
                    <a:pt x="4175" y="6854"/>
                  </a:lnTo>
                  <a:lnTo>
                    <a:pt x="3891" y="6879"/>
                  </a:lnTo>
                  <a:lnTo>
                    <a:pt x="3891" y="6338"/>
                  </a:lnTo>
                  <a:lnTo>
                    <a:pt x="4097" y="6313"/>
                  </a:lnTo>
                  <a:lnTo>
                    <a:pt x="4329" y="6287"/>
                  </a:lnTo>
                  <a:lnTo>
                    <a:pt x="4510" y="6210"/>
                  </a:lnTo>
                  <a:lnTo>
                    <a:pt x="4716" y="6132"/>
                  </a:lnTo>
                  <a:lnTo>
                    <a:pt x="4896" y="6055"/>
                  </a:lnTo>
                  <a:lnTo>
                    <a:pt x="5076" y="5952"/>
                  </a:lnTo>
                  <a:lnTo>
                    <a:pt x="5257" y="5849"/>
                  </a:lnTo>
                  <a:lnTo>
                    <a:pt x="5411" y="5720"/>
                  </a:lnTo>
                  <a:close/>
                  <a:moveTo>
                    <a:pt x="3299" y="0"/>
                  </a:moveTo>
                  <a:lnTo>
                    <a:pt x="2938" y="78"/>
                  </a:lnTo>
                  <a:lnTo>
                    <a:pt x="2577" y="155"/>
                  </a:lnTo>
                  <a:lnTo>
                    <a:pt x="2242" y="284"/>
                  </a:lnTo>
                  <a:lnTo>
                    <a:pt x="1933" y="438"/>
                  </a:lnTo>
                  <a:lnTo>
                    <a:pt x="1624" y="619"/>
                  </a:lnTo>
                  <a:lnTo>
                    <a:pt x="1341" y="825"/>
                  </a:lnTo>
                  <a:lnTo>
                    <a:pt x="1083" y="1083"/>
                  </a:lnTo>
                  <a:lnTo>
                    <a:pt x="851" y="1340"/>
                  </a:lnTo>
                  <a:lnTo>
                    <a:pt x="619" y="1624"/>
                  </a:lnTo>
                  <a:lnTo>
                    <a:pt x="439" y="1907"/>
                  </a:lnTo>
                  <a:lnTo>
                    <a:pt x="284" y="2242"/>
                  </a:lnTo>
                  <a:lnTo>
                    <a:pt x="155" y="2577"/>
                  </a:lnTo>
                  <a:lnTo>
                    <a:pt x="78" y="2938"/>
                  </a:lnTo>
                  <a:lnTo>
                    <a:pt x="27" y="3298"/>
                  </a:lnTo>
                  <a:lnTo>
                    <a:pt x="1" y="3659"/>
                  </a:lnTo>
                  <a:lnTo>
                    <a:pt x="27" y="4045"/>
                  </a:lnTo>
                  <a:lnTo>
                    <a:pt x="78" y="4406"/>
                  </a:lnTo>
                  <a:lnTo>
                    <a:pt x="155" y="4767"/>
                  </a:lnTo>
                  <a:lnTo>
                    <a:pt x="284" y="5102"/>
                  </a:lnTo>
                  <a:lnTo>
                    <a:pt x="439" y="5411"/>
                  </a:lnTo>
                  <a:lnTo>
                    <a:pt x="619" y="5720"/>
                  </a:lnTo>
                  <a:lnTo>
                    <a:pt x="851" y="6003"/>
                  </a:lnTo>
                  <a:lnTo>
                    <a:pt x="1083" y="6261"/>
                  </a:lnTo>
                  <a:lnTo>
                    <a:pt x="1341"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2"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2"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6932275" y="4562100"/>
              <a:ext cx="40600" cy="85050"/>
            </a:xfrm>
            <a:custGeom>
              <a:rect b="b" l="l" r="r" t="t"/>
              <a:pathLst>
                <a:path extrusionOk="0" h="3402" w="1624">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3"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1"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1" y="1469"/>
                  </a:lnTo>
                  <a:lnTo>
                    <a:pt x="542" y="1366"/>
                  </a:lnTo>
                  <a:lnTo>
                    <a:pt x="464" y="1263"/>
                  </a:lnTo>
                  <a:lnTo>
                    <a:pt x="439" y="1108"/>
                  </a:lnTo>
                  <a:lnTo>
                    <a:pt x="464" y="980"/>
                  </a:lnTo>
                  <a:lnTo>
                    <a:pt x="542" y="851"/>
                  </a:lnTo>
                  <a:lnTo>
                    <a:pt x="671" y="773"/>
                  </a:lnTo>
                  <a:lnTo>
                    <a:pt x="825" y="748"/>
                  </a:lnTo>
                  <a:lnTo>
                    <a:pt x="954" y="773"/>
                  </a:lnTo>
                  <a:lnTo>
                    <a:pt x="1083" y="851"/>
                  </a:lnTo>
                  <a:lnTo>
                    <a:pt x="1160" y="980"/>
                  </a:lnTo>
                  <a:lnTo>
                    <a:pt x="1186" y="1108"/>
                  </a:lnTo>
                  <a:lnTo>
                    <a:pt x="1212"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7033400" y="4710250"/>
              <a:ext cx="183600" cy="183575"/>
            </a:xfrm>
            <a:custGeom>
              <a:rect b="b" l="l" r="r" t="t"/>
              <a:pathLst>
                <a:path extrusionOk="0" h="7343" w="7344">
                  <a:moveTo>
                    <a:pt x="3453" y="438"/>
                  </a:moveTo>
                  <a:lnTo>
                    <a:pt x="3453" y="979"/>
                  </a:lnTo>
                  <a:lnTo>
                    <a:pt x="3221" y="1005"/>
                  </a:lnTo>
                  <a:lnTo>
                    <a:pt x="3015" y="1057"/>
                  </a:lnTo>
                  <a:lnTo>
                    <a:pt x="2835" y="1108"/>
                  </a:lnTo>
                  <a:lnTo>
                    <a:pt x="2629" y="1185"/>
                  </a:lnTo>
                  <a:lnTo>
                    <a:pt x="2448" y="1288"/>
                  </a:lnTo>
                  <a:lnTo>
                    <a:pt x="2268" y="1366"/>
                  </a:lnTo>
                  <a:lnTo>
                    <a:pt x="2088" y="1495"/>
                  </a:lnTo>
                  <a:lnTo>
                    <a:pt x="1933" y="1623"/>
                  </a:lnTo>
                  <a:lnTo>
                    <a:pt x="1546" y="1237"/>
                  </a:lnTo>
                  <a:lnTo>
                    <a:pt x="1753" y="1082"/>
                  </a:lnTo>
                  <a:lnTo>
                    <a:pt x="1959" y="928"/>
                  </a:lnTo>
                  <a:lnTo>
                    <a:pt x="2191" y="799"/>
                  </a:lnTo>
                  <a:lnTo>
                    <a:pt x="2422" y="696"/>
                  </a:lnTo>
                  <a:lnTo>
                    <a:pt x="2654" y="593"/>
                  </a:lnTo>
                  <a:lnTo>
                    <a:pt x="2912" y="541"/>
                  </a:lnTo>
                  <a:lnTo>
                    <a:pt x="3170" y="490"/>
                  </a:lnTo>
                  <a:lnTo>
                    <a:pt x="3453" y="438"/>
                  </a:lnTo>
                  <a:close/>
                  <a:moveTo>
                    <a:pt x="3891" y="438"/>
                  </a:moveTo>
                  <a:lnTo>
                    <a:pt x="4149" y="490"/>
                  </a:lnTo>
                  <a:lnTo>
                    <a:pt x="4406" y="541"/>
                  </a:lnTo>
                  <a:lnTo>
                    <a:pt x="4664" y="593"/>
                  </a:lnTo>
                  <a:lnTo>
                    <a:pt x="4922" y="696"/>
                  </a:lnTo>
                  <a:lnTo>
                    <a:pt x="5153" y="799"/>
                  </a:lnTo>
                  <a:lnTo>
                    <a:pt x="5385" y="928"/>
                  </a:lnTo>
                  <a:lnTo>
                    <a:pt x="5591" y="1082"/>
                  </a:lnTo>
                  <a:lnTo>
                    <a:pt x="5798" y="1237"/>
                  </a:lnTo>
                  <a:lnTo>
                    <a:pt x="5411" y="1623"/>
                  </a:lnTo>
                  <a:lnTo>
                    <a:pt x="5231" y="1495"/>
                  </a:lnTo>
                  <a:lnTo>
                    <a:pt x="5076" y="1366"/>
                  </a:lnTo>
                  <a:lnTo>
                    <a:pt x="4896" y="1288"/>
                  </a:lnTo>
                  <a:lnTo>
                    <a:pt x="4715" y="1185"/>
                  </a:lnTo>
                  <a:lnTo>
                    <a:pt x="4509" y="1108"/>
                  </a:lnTo>
                  <a:lnTo>
                    <a:pt x="4303" y="1057"/>
                  </a:lnTo>
                  <a:lnTo>
                    <a:pt x="4097" y="1005"/>
                  </a:lnTo>
                  <a:lnTo>
                    <a:pt x="3891" y="979"/>
                  </a:lnTo>
                  <a:lnTo>
                    <a:pt x="3891" y="438"/>
                  </a:lnTo>
                  <a:close/>
                  <a:moveTo>
                    <a:pt x="1237" y="1546"/>
                  </a:moveTo>
                  <a:lnTo>
                    <a:pt x="1624" y="1933"/>
                  </a:lnTo>
                  <a:lnTo>
                    <a:pt x="1495" y="2087"/>
                  </a:lnTo>
                  <a:lnTo>
                    <a:pt x="1366" y="2267"/>
                  </a:lnTo>
                  <a:lnTo>
                    <a:pt x="1289" y="2448"/>
                  </a:lnTo>
                  <a:lnTo>
                    <a:pt x="1186" y="2628"/>
                  </a:lnTo>
                  <a:lnTo>
                    <a:pt x="1108" y="2834"/>
                  </a:lnTo>
                  <a:lnTo>
                    <a:pt x="1057" y="3015"/>
                  </a:lnTo>
                  <a:lnTo>
                    <a:pt x="1005" y="3221"/>
                  </a:lnTo>
                  <a:lnTo>
                    <a:pt x="980" y="3453"/>
                  </a:lnTo>
                  <a:lnTo>
                    <a:pt x="439" y="3453"/>
                  </a:lnTo>
                  <a:lnTo>
                    <a:pt x="490" y="3169"/>
                  </a:lnTo>
                  <a:lnTo>
                    <a:pt x="542" y="2912"/>
                  </a:lnTo>
                  <a:lnTo>
                    <a:pt x="593" y="2654"/>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25" y="2654"/>
                  </a:lnTo>
                  <a:lnTo>
                    <a:pt x="6802" y="2912"/>
                  </a:lnTo>
                  <a:lnTo>
                    <a:pt x="6854" y="3169"/>
                  </a:lnTo>
                  <a:lnTo>
                    <a:pt x="6880" y="3453"/>
                  </a:lnTo>
                  <a:lnTo>
                    <a:pt x="6339" y="3453"/>
                  </a:lnTo>
                  <a:lnTo>
                    <a:pt x="6313" y="3221"/>
                  </a:lnTo>
                  <a:lnTo>
                    <a:pt x="6287" y="3015"/>
                  </a:lnTo>
                  <a:lnTo>
                    <a:pt x="6210" y="2834"/>
                  </a:lnTo>
                  <a:lnTo>
                    <a:pt x="6158" y="2628"/>
                  </a:lnTo>
                  <a:lnTo>
                    <a:pt x="6055" y="2448"/>
                  </a:lnTo>
                  <a:lnTo>
                    <a:pt x="5952" y="2267"/>
                  </a:lnTo>
                  <a:lnTo>
                    <a:pt x="5849" y="2087"/>
                  </a:lnTo>
                  <a:lnTo>
                    <a:pt x="5720" y="1933"/>
                  </a:lnTo>
                  <a:lnTo>
                    <a:pt x="6107" y="1546"/>
                  </a:lnTo>
                  <a:close/>
                  <a:moveTo>
                    <a:pt x="980" y="3891"/>
                  </a:moveTo>
                  <a:lnTo>
                    <a:pt x="1005" y="4097"/>
                  </a:lnTo>
                  <a:lnTo>
                    <a:pt x="1057" y="4303"/>
                  </a:lnTo>
                  <a:lnTo>
                    <a:pt x="1108" y="4509"/>
                  </a:lnTo>
                  <a:lnTo>
                    <a:pt x="1186" y="4715"/>
                  </a:lnTo>
                  <a:lnTo>
                    <a:pt x="1289" y="4895"/>
                  </a:lnTo>
                  <a:lnTo>
                    <a:pt x="1366" y="5076"/>
                  </a:lnTo>
                  <a:lnTo>
                    <a:pt x="1495" y="5230"/>
                  </a:lnTo>
                  <a:lnTo>
                    <a:pt x="1624" y="5411"/>
                  </a:lnTo>
                  <a:lnTo>
                    <a:pt x="1237" y="5771"/>
                  </a:lnTo>
                  <a:lnTo>
                    <a:pt x="1083" y="5591"/>
                  </a:lnTo>
                  <a:lnTo>
                    <a:pt x="928" y="5385"/>
                  </a:lnTo>
                  <a:lnTo>
                    <a:pt x="799" y="5153"/>
                  </a:lnTo>
                  <a:lnTo>
                    <a:pt x="696" y="4921"/>
                  </a:lnTo>
                  <a:lnTo>
                    <a:pt x="593" y="4664"/>
                  </a:lnTo>
                  <a:lnTo>
                    <a:pt x="542" y="4406"/>
                  </a:lnTo>
                  <a:lnTo>
                    <a:pt x="490" y="4148"/>
                  </a:lnTo>
                  <a:lnTo>
                    <a:pt x="439" y="3891"/>
                  </a:lnTo>
                  <a:close/>
                  <a:moveTo>
                    <a:pt x="6880" y="3891"/>
                  </a:moveTo>
                  <a:lnTo>
                    <a:pt x="6854" y="4148"/>
                  </a:lnTo>
                  <a:lnTo>
                    <a:pt x="6802" y="4406"/>
                  </a:lnTo>
                  <a:lnTo>
                    <a:pt x="6725"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10" y="4509"/>
                  </a:lnTo>
                  <a:lnTo>
                    <a:pt x="6287" y="4303"/>
                  </a:lnTo>
                  <a:lnTo>
                    <a:pt x="6313" y="4097"/>
                  </a:lnTo>
                  <a:lnTo>
                    <a:pt x="6339" y="3891"/>
                  </a:lnTo>
                  <a:close/>
                  <a:moveTo>
                    <a:pt x="3659" y="1417"/>
                  </a:moveTo>
                  <a:lnTo>
                    <a:pt x="3891" y="1443"/>
                  </a:lnTo>
                  <a:lnTo>
                    <a:pt x="4123" y="1469"/>
                  </a:lnTo>
                  <a:lnTo>
                    <a:pt x="4329" y="1520"/>
                  </a:lnTo>
                  <a:lnTo>
                    <a:pt x="4535" y="1598"/>
                  </a:lnTo>
                  <a:lnTo>
                    <a:pt x="4741" y="1701"/>
                  </a:lnTo>
                  <a:lnTo>
                    <a:pt x="4922" y="1804"/>
                  </a:lnTo>
                  <a:lnTo>
                    <a:pt x="5102" y="1933"/>
                  </a:lnTo>
                  <a:lnTo>
                    <a:pt x="5257" y="2087"/>
                  </a:lnTo>
                  <a:lnTo>
                    <a:pt x="5385" y="2242"/>
                  </a:lnTo>
                  <a:lnTo>
                    <a:pt x="5514" y="2422"/>
                  </a:lnTo>
                  <a:lnTo>
                    <a:pt x="5643" y="2602"/>
                  </a:lnTo>
                  <a:lnTo>
                    <a:pt x="5720" y="2783"/>
                  </a:lnTo>
                  <a:lnTo>
                    <a:pt x="5798" y="2989"/>
                  </a:lnTo>
                  <a:lnTo>
                    <a:pt x="5875" y="3221"/>
                  </a:lnTo>
                  <a:lnTo>
                    <a:pt x="5901" y="3427"/>
                  </a:lnTo>
                  <a:lnTo>
                    <a:pt x="5901" y="3659"/>
                  </a:lnTo>
                  <a:lnTo>
                    <a:pt x="5901" y="3891"/>
                  </a:lnTo>
                  <a:lnTo>
                    <a:pt x="5875" y="4123"/>
                  </a:lnTo>
                  <a:lnTo>
                    <a:pt x="5798" y="4329"/>
                  </a:lnTo>
                  <a:lnTo>
                    <a:pt x="5720" y="4535"/>
                  </a:lnTo>
                  <a:lnTo>
                    <a:pt x="5643" y="4741"/>
                  </a:lnTo>
                  <a:lnTo>
                    <a:pt x="5514" y="4921"/>
                  </a:lnTo>
                  <a:lnTo>
                    <a:pt x="5385" y="5102"/>
                  </a:lnTo>
                  <a:lnTo>
                    <a:pt x="5257" y="5256"/>
                  </a:lnTo>
                  <a:lnTo>
                    <a:pt x="5102" y="5385"/>
                  </a:lnTo>
                  <a:lnTo>
                    <a:pt x="4922" y="5514"/>
                  </a:lnTo>
                  <a:lnTo>
                    <a:pt x="4741" y="5643"/>
                  </a:lnTo>
                  <a:lnTo>
                    <a:pt x="4535" y="5720"/>
                  </a:lnTo>
                  <a:lnTo>
                    <a:pt x="4329" y="5797"/>
                  </a:lnTo>
                  <a:lnTo>
                    <a:pt x="4123" y="5874"/>
                  </a:lnTo>
                  <a:lnTo>
                    <a:pt x="3891" y="5900"/>
                  </a:lnTo>
                  <a:lnTo>
                    <a:pt x="3427" y="5900"/>
                  </a:lnTo>
                  <a:lnTo>
                    <a:pt x="3221" y="5874"/>
                  </a:lnTo>
                  <a:lnTo>
                    <a:pt x="2989" y="5797"/>
                  </a:lnTo>
                  <a:lnTo>
                    <a:pt x="2809" y="5720"/>
                  </a:lnTo>
                  <a:lnTo>
                    <a:pt x="2603" y="5643"/>
                  </a:lnTo>
                  <a:lnTo>
                    <a:pt x="2422" y="5514"/>
                  </a:lnTo>
                  <a:lnTo>
                    <a:pt x="2242" y="5385"/>
                  </a:lnTo>
                  <a:lnTo>
                    <a:pt x="2088" y="5256"/>
                  </a:lnTo>
                  <a:lnTo>
                    <a:pt x="1933" y="5102"/>
                  </a:lnTo>
                  <a:lnTo>
                    <a:pt x="1804" y="4921"/>
                  </a:lnTo>
                  <a:lnTo>
                    <a:pt x="1701" y="4741"/>
                  </a:lnTo>
                  <a:lnTo>
                    <a:pt x="1598" y="4535"/>
                  </a:lnTo>
                  <a:lnTo>
                    <a:pt x="1521" y="4329"/>
                  </a:lnTo>
                  <a:lnTo>
                    <a:pt x="1469" y="4123"/>
                  </a:lnTo>
                  <a:lnTo>
                    <a:pt x="1443" y="3891"/>
                  </a:lnTo>
                  <a:lnTo>
                    <a:pt x="1418" y="3659"/>
                  </a:lnTo>
                  <a:lnTo>
                    <a:pt x="1443" y="3427"/>
                  </a:lnTo>
                  <a:lnTo>
                    <a:pt x="1469" y="3221"/>
                  </a:lnTo>
                  <a:lnTo>
                    <a:pt x="1521" y="2989"/>
                  </a:lnTo>
                  <a:lnTo>
                    <a:pt x="1598" y="2783"/>
                  </a:lnTo>
                  <a:lnTo>
                    <a:pt x="1701" y="2602"/>
                  </a:lnTo>
                  <a:lnTo>
                    <a:pt x="1804" y="2422"/>
                  </a:lnTo>
                  <a:lnTo>
                    <a:pt x="1933" y="2242"/>
                  </a:lnTo>
                  <a:lnTo>
                    <a:pt x="2088" y="2087"/>
                  </a:lnTo>
                  <a:lnTo>
                    <a:pt x="2242" y="1933"/>
                  </a:lnTo>
                  <a:lnTo>
                    <a:pt x="2422" y="1804"/>
                  </a:lnTo>
                  <a:lnTo>
                    <a:pt x="2603" y="1701"/>
                  </a:lnTo>
                  <a:lnTo>
                    <a:pt x="2809" y="1598"/>
                  </a:lnTo>
                  <a:lnTo>
                    <a:pt x="2989" y="1520"/>
                  </a:lnTo>
                  <a:lnTo>
                    <a:pt x="3221" y="1469"/>
                  </a:lnTo>
                  <a:lnTo>
                    <a:pt x="3427" y="1443"/>
                  </a:lnTo>
                  <a:lnTo>
                    <a:pt x="3659" y="1417"/>
                  </a:lnTo>
                  <a:close/>
                  <a:moveTo>
                    <a:pt x="1933" y="5720"/>
                  </a:moveTo>
                  <a:lnTo>
                    <a:pt x="2088" y="5849"/>
                  </a:lnTo>
                  <a:lnTo>
                    <a:pt x="2268" y="5952"/>
                  </a:lnTo>
                  <a:lnTo>
                    <a:pt x="2448" y="6055"/>
                  </a:lnTo>
                  <a:lnTo>
                    <a:pt x="2629" y="6132"/>
                  </a:lnTo>
                  <a:lnTo>
                    <a:pt x="2835" y="6209"/>
                  </a:lnTo>
                  <a:lnTo>
                    <a:pt x="3015" y="6287"/>
                  </a:lnTo>
                  <a:lnTo>
                    <a:pt x="3221" y="6312"/>
                  </a:lnTo>
                  <a:lnTo>
                    <a:pt x="3453" y="6338"/>
                  </a:lnTo>
                  <a:lnTo>
                    <a:pt x="3453" y="6879"/>
                  </a:lnTo>
                  <a:lnTo>
                    <a:pt x="3170" y="6853"/>
                  </a:lnTo>
                  <a:lnTo>
                    <a:pt x="2912" y="6802"/>
                  </a:lnTo>
                  <a:lnTo>
                    <a:pt x="2654" y="6725"/>
                  </a:lnTo>
                  <a:lnTo>
                    <a:pt x="2422" y="6647"/>
                  </a:lnTo>
                  <a:lnTo>
                    <a:pt x="2191" y="6544"/>
                  </a:lnTo>
                  <a:lnTo>
                    <a:pt x="1959" y="6416"/>
                  </a:lnTo>
                  <a:lnTo>
                    <a:pt x="1753" y="6261"/>
                  </a:lnTo>
                  <a:lnTo>
                    <a:pt x="1546" y="6106"/>
                  </a:lnTo>
                  <a:lnTo>
                    <a:pt x="1933" y="5720"/>
                  </a:lnTo>
                  <a:close/>
                  <a:moveTo>
                    <a:pt x="5411" y="5720"/>
                  </a:moveTo>
                  <a:lnTo>
                    <a:pt x="5798" y="6106"/>
                  </a:lnTo>
                  <a:lnTo>
                    <a:pt x="5591" y="6261"/>
                  </a:lnTo>
                  <a:lnTo>
                    <a:pt x="5385" y="6416"/>
                  </a:lnTo>
                  <a:lnTo>
                    <a:pt x="5153" y="6544"/>
                  </a:lnTo>
                  <a:lnTo>
                    <a:pt x="4922" y="6647"/>
                  </a:lnTo>
                  <a:lnTo>
                    <a:pt x="4664" y="6725"/>
                  </a:lnTo>
                  <a:lnTo>
                    <a:pt x="4406" y="6802"/>
                  </a:lnTo>
                  <a:lnTo>
                    <a:pt x="4149" y="6853"/>
                  </a:lnTo>
                  <a:lnTo>
                    <a:pt x="3891" y="6879"/>
                  </a:lnTo>
                  <a:lnTo>
                    <a:pt x="3891" y="6338"/>
                  </a:lnTo>
                  <a:lnTo>
                    <a:pt x="4097" y="6312"/>
                  </a:lnTo>
                  <a:lnTo>
                    <a:pt x="4303" y="6287"/>
                  </a:lnTo>
                  <a:lnTo>
                    <a:pt x="4509" y="6209"/>
                  </a:lnTo>
                  <a:lnTo>
                    <a:pt x="4715" y="6132"/>
                  </a:lnTo>
                  <a:lnTo>
                    <a:pt x="4896" y="6055"/>
                  </a:lnTo>
                  <a:lnTo>
                    <a:pt x="5076" y="5952"/>
                  </a:lnTo>
                  <a:lnTo>
                    <a:pt x="5231" y="5849"/>
                  </a:lnTo>
                  <a:lnTo>
                    <a:pt x="5411" y="5720"/>
                  </a:lnTo>
                  <a:close/>
                  <a:moveTo>
                    <a:pt x="3659" y="0"/>
                  </a:moveTo>
                  <a:lnTo>
                    <a:pt x="3298" y="26"/>
                  </a:lnTo>
                  <a:lnTo>
                    <a:pt x="2938" y="78"/>
                  </a:lnTo>
                  <a:lnTo>
                    <a:pt x="2577" y="155"/>
                  </a:lnTo>
                  <a:lnTo>
                    <a:pt x="2242" y="284"/>
                  </a:lnTo>
                  <a:lnTo>
                    <a:pt x="1907" y="438"/>
                  </a:lnTo>
                  <a:lnTo>
                    <a:pt x="1624" y="619"/>
                  </a:lnTo>
                  <a:lnTo>
                    <a:pt x="1340" y="825"/>
                  </a:lnTo>
                  <a:lnTo>
                    <a:pt x="1083" y="1082"/>
                  </a:lnTo>
                  <a:lnTo>
                    <a:pt x="825" y="1340"/>
                  </a:lnTo>
                  <a:lnTo>
                    <a:pt x="619" y="1623"/>
                  </a:lnTo>
                  <a:lnTo>
                    <a:pt x="439" y="1907"/>
                  </a:lnTo>
                  <a:lnTo>
                    <a:pt x="284" y="2242"/>
                  </a:lnTo>
                  <a:lnTo>
                    <a:pt x="155" y="2577"/>
                  </a:lnTo>
                  <a:lnTo>
                    <a:pt x="78" y="2937"/>
                  </a:lnTo>
                  <a:lnTo>
                    <a:pt x="26" y="3298"/>
                  </a:lnTo>
                  <a:lnTo>
                    <a:pt x="1" y="3659"/>
                  </a:lnTo>
                  <a:lnTo>
                    <a:pt x="26" y="4045"/>
                  </a:lnTo>
                  <a:lnTo>
                    <a:pt x="78" y="4406"/>
                  </a:lnTo>
                  <a:lnTo>
                    <a:pt x="155" y="4767"/>
                  </a:lnTo>
                  <a:lnTo>
                    <a:pt x="284" y="5102"/>
                  </a:lnTo>
                  <a:lnTo>
                    <a:pt x="439" y="5411"/>
                  </a:lnTo>
                  <a:lnTo>
                    <a:pt x="619" y="5720"/>
                  </a:lnTo>
                  <a:lnTo>
                    <a:pt x="825" y="6003"/>
                  </a:lnTo>
                  <a:lnTo>
                    <a:pt x="1083" y="6261"/>
                  </a:lnTo>
                  <a:lnTo>
                    <a:pt x="1340" y="6493"/>
                  </a:lnTo>
                  <a:lnTo>
                    <a:pt x="1624" y="6699"/>
                  </a:lnTo>
                  <a:lnTo>
                    <a:pt x="1907" y="6905"/>
                  </a:lnTo>
                  <a:lnTo>
                    <a:pt x="2242" y="7060"/>
                  </a:lnTo>
                  <a:lnTo>
                    <a:pt x="2577" y="7163"/>
                  </a:lnTo>
                  <a:lnTo>
                    <a:pt x="2938" y="7266"/>
                  </a:lnTo>
                  <a:lnTo>
                    <a:pt x="3298" y="7317"/>
                  </a:lnTo>
                  <a:lnTo>
                    <a:pt x="3659" y="7343"/>
                  </a:lnTo>
                  <a:lnTo>
                    <a:pt x="4046" y="7317"/>
                  </a:lnTo>
                  <a:lnTo>
                    <a:pt x="4406" y="7266"/>
                  </a:lnTo>
                  <a:lnTo>
                    <a:pt x="4767" y="7163"/>
                  </a:lnTo>
                  <a:lnTo>
                    <a:pt x="5102" y="7060"/>
                  </a:lnTo>
                  <a:lnTo>
                    <a:pt x="5411" y="6905"/>
                  </a:lnTo>
                  <a:lnTo>
                    <a:pt x="5720" y="6699"/>
                  </a:lnTo>
                  <a:lnTo>
                    <a:pt x="6004" y="6493"/>
                  </a:lnTo>
                  <a:lnTo>
                    <a:pt x="6261" y="6261"/>
                  </a:lnTo>
                  <a:lnTo>
                    <a:pt x="6493" y="6003"/>
                  </a:lnTo>
                  <a:lnTo>
                    <a:pt x="6699" y="5720"/>
                  </a:lnTo>
                  <a:lnTo>
                    <a:pt x="6905" y="5411"/>
                  </a:lnTo>
                  <a:lnTo>
                    <a:pt x="7060" y="5102"/>
                  </a:lnTo>
                  <a:lnTo>
                    <a:pt x="7163" y="4767"/>
                  </a:lnTo>
                  <a:lnTo>
                    <a:pt x="7266" y="4406"/>
                  </a:lnTo>
                  <a:lnTo>
                    <a:pt x="7318" y="4045"/>
                  </a:lnTo>
                  <a:lnTo>
                    <a:pt x="7343" y="3659"/>
                  </a:lnTo>
                  <a:lnTo>
                    <a:pt x="7318" y="3298"/>
                  </a:lnTo>
                  <a:lnTo>
                    <a:pt x="7266" y="2937"/>
                  </a:lnTo>
                  <a:lnTo>
                    <a:pt x="7163" y="2577"/>
                  </a:lnTo>
                  <a:lnTo>
                    <a:pt x="7060" y="2242"/>
                  </a:lnTo>
                  <a:lnTo>
                    <a:pt x="6905" y="1907"/>
                  </a:lnTo>
                  <a:lnTo>
                    <a:pt x="6699" y="1623"/>
                  </a:lnTo>
                  <a:lnTo>
                    <a:pt x="6493" y="1340"/>
                  </a:lnTo>
                  <a:lnTo>
                    <a:pt x="6261" y="1082"/>
                  </a:lnTo>
                  <a:lnTo>
                    <a:pt x="6004" y="825"/>
                  </a:lnTo>
                  <a:lnTo>
                    <a:pt x="5720" y="619"/>
                  </a:lnTo>
                  <a:lnTo>
                    <a:pt x="5411" y="438"/>
                  </a:lnTo>
                  <a:lnTo>
                    <a:pt x="5102" y="284"/>
                  </a:lnTo>
                  <a:lnTo>
                    <a:pt x="4767" y="155"/>
                  </a:lnTo>
                  <a:lnTo>
                    <a:pt x="4406" y="78"/>
                  </a:lnTo>
                  <a:lnTo>
                    <a:pt x="4046" y="26"/>
                  </a:lnTo>
                  <a:lnTo>
                    <a:pt x="36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7094600" y="4759850"/>
              <a:ext cx="60575" cy="84400"/>
            </a:xfrm>
            <a:custGeom>
              <a:rect b="b" l="l" r="r" t="t"/>
              <a:pathLst>
                <a:path extrusionOk="0" h="3376" w="2423">
                  <a:moveTo>
                    <a:pt x="1160" y="0"/>
                  </a:moveTo>
                  <a:lnTo>
                    <a:pt x="1005" y="26"/>
                  </a:lnTo>
                  <a:lnTo>
                    <a:pt x="876" y="77"/>
                  </a:lnTo>
                  <a:lnTo>
                    <a:pt x="722" y="155"/>
                  </a:lnTo>
                  <a:lnTo>
                    <a:pt x="541" y="283"/>
                  </a:lnTo>
                  <a:lnTo>
                    <a:pt x="412" y="438"/>
                  </a:lnTo>
                  <a:lnTo>
                    <a:pt x="335" y="644"/>
                  </a:lnTo>
                  <a:lnTo>
                    <a:pt x="309" y="876"/>
                  </a:lnTo>
                  <a:lnTo>
                    <a:pt x="309" y="1056"/>
                  </a:lnTo>
                  <a:lnTo>
                    <a:pt x="361" y="1211"/>
                  </a:lnTo>
                  <a:lnTo>
                    <a:pt x="412" y="1366"/>
                  </a:lnTo>
                  <a:lnTo>
                    <a:pt x="464" y="1520"/>
                  </a:lnTo>
                  <a:lnTo>
                    <a:pt x="155" y="1520"/>
                  </a:lnTo>
                  <a:lnTo>
                    <a:pt x="78" y="1572"/>
                  </a:lnTo>
                  <a:lnTo>
                    <a:pt x="26" y="1649"/>
                  </a:lnTo>
                  <a:lnTo>
                    <a:pt x="0" y="1726"/>
                  </a:lnTo>
                  <a:lnTo>
                    <a:pt x="26" y="1829"/>
                  </a:lnTo>
                  <a:lnTo>
                    <a:pt x="78" y="1881"/>
                  </a:lnTo>
                  <a:lnTo>
                    <a:pt x="155" y="1932"/>
                  </a:lnTo>
                  <a:lnTo>
                    <a:pt x="232" y="1958"/>
                  </a:lnTo>
                  <a:lnTo>
                    <a:pt x="644" y="1958"/>
                  </a:lnTo>
                  <a:lnTo>
                    <a:pt x="644" y="1984"/>
                  </a:lnTo>
                  <a:lnTo>
                    <a:pt x="670" y="2164"/>
                  </a:lnTo>
                  <a:lnTo>
                    <a:pt x="644" y="2319"/>
                  </a:lnTo>
                  <a:lnTo>
                    <a:pt x="567" y="2499"/>
                  </a:lnTo>
                  <a:lnTo>
                    <a:pt x="438" y="2705"/>
                  </a:lnTo>
                  <a:lnTo>
                    <a:pt x="206" y="2989"/>
                  </a:lnTo>
                  <a:lnTo>
                    <a:pt x="181" y="3040"/>
                  </a:lnTo>
                  <a:lnTo>
                    <a:pt x="155" y="3092"/>
                  </a:lnTo>
                  <a:lnTo>
                    <a:pt x="155" y="3169"/>
                  </a:lnTo>
                  <a:lnTo>
                    <a:pt x="181" y="3221"/>
                  </a:lnTo>
                  <a:lnTo>
                    <a:pt x="206" y="3272"/>
                  </a:lnTo>
                  <a:lnTo>
                    <a:pt x="258" y="3324"/>
                  </a:lnTo>
                  <a:lnTo>
                    <a:pt x="309" y="3349"/>
                  </a:lnTo>
                  <a:lnTo>
                    <a:pt x="387" y="3349"/>
                  </a:lnTo>
                  <a:lnTo>
                    <a:pt x="2216" y="3375"/>
                  </a:lnTo>
                  <a:lnTo>
                    <a:pt x="2293" y="3349"/>
                  </a:lnTo>
                  <a:lnTo>
                    <a:pt x="2371" y="3298"/>
                  </a:lnTo>
                  <a:lnTo>
                    <a:pt x="2422" y="3221"/>
                  </a:lnTo>
                  <a:lnTo>
                    <a:pt x="2422" y="3143"/>
                  </a:lnTo>
                  <a:lnTo>
                    <a:pt x="2422" y="3066"/>
                  </a:lnTo>
                  <a:lnTo>
                    <a:pt x="2371" y="2989"/>
                  </a:lnTo>
                  <a:lnTo>
                    <a:pt x="2293" y="2937"/>
                  </a:lnTo>
                  <a:lnTo>
                    <a:pt x="2216" y="2911"/>
                  </a:lnTo>
                  <a:lnTo>
                    <a:pt x="825" y="2911"/>
                  </a:lnTo>
                  <a:lnTo>
                    <a:pt x="979" y="2680"/>
                  </a:lnTo>
                  <a:lnTo>
                    <a:pt x="1082" y="2448"/>
                  </a:lnTo>
                  <a:lnTo>
                    <a:pt x="1108" y="2216"/>
                  </a:lnTo>
                  <a:lnTo>
                    <a:pt x="1108" y="1958"/>
                  </a:lnTo>
                  <a:lnTo>
                    <a:pt x="1520" y="1958"/>
                  </a:lnTo>
                  <a:lnTo>
                    <a:pt x="1598" y="1932"/>
                  </a:lnTo>
                  <a:lnTo>
                    <a:pt x="1675" y="1881"/>
                  </a:lnTo>
                  <a:lnTo>
                    <a:pt x="1726" y="1829"/>
                  </a:lnTo>
                  <a:lnTo>
                    <a:pt x="1752" y="1726"/>
                  </a:lnTo>
                  <a:lnTo>
                    <a:pt x="1726" y="1649"/>
                  </a:lnTo>
                  <a:lnTo>
                    <a:pt x="1675" y="1572"/>
                  </a:lnTo>
                  <a:lnTo>
                    <a:pt x="1598" y="1520"/>
                  </a:lnTo>
                  <a:lnTo>
                    <a:pt x="979" y="1520"/>
                  </a:lnTo>
                  <a:lnTo>
                    <a:pt x="928" y="1391"/>
                  </a:lnTo>
                  <a:lnTo>
                    <a:pt x="825" y="1237"/>
                  </a:lnTo>
                  <a:lnTo>
                    <a:pt x="773" y="1056"/>
                  </a:lnTo>
                  <a:lnTo>
                    <a:pt x="747" y="876"/>
                  </a:lnTo>
                  <a:lnTo>
                    <a:pt x="773" y="773"/>
                  </a:lnTo>
                  <a:lnTo>
                    <a:pt x="799" y="670"/>
                  </a:lnTo>
                  <a:lnTo>
                    <a:pt x="850" y="593"/>
                  </a:lnTo>
                  <a:lnTo>
                    <a:pt x="953" y="541"/>
                  </a:lnTo>
                  <a:lnTo>
                    <a:pt x="1108" y="464"/>
                  </a:lnTo>
                  <a:lnTo>
                    <a:pt x="1314" y="438"/>
                  </a:lnTo>
                  <a:lnTo>
                    <a:pt x="1495" y="464"/>
                  </a:lnTo>
                  <a:lnTo>
                    <a:pt x="1649" y="515"/>
                  </a:lnTo>
                  <a:lnTo>
                    <a:pt x="1752" y="593"/>
                  </a:lnTo>
                  <a:lnTo>
                    <a:pt x="1829" y="670"/>
                  </a:lnTo>
                  <a:lnTo>
                    <a:pt x="1907" y="773"/>
                  </a:lnTo>
                  <a:lnTo>
                    <a:pt x="1933" y="850"/>
                  </a:lnTo>
                  <a:lnTo>
                    <a:pt x="1984" y="928"/>
                  </a:lnTo>
                  <a:lnTo>
                    <a:pt x="2036" y="979"/>
                  </a:lnTo>
                  <a:lnTo>
                    <a:pt x="2139" y="1005"/>
                  </a:lnTo>
                  <a:lnTo>
                    <a:pt x="2216" y="1005"/>
                  </a:lnTo>
                  <a:lnTo>
                    <a:pt x="2293" y="953"/>
                  </a:lnTo>
                  <a:lnTo>
                    <a:pt x="2345" y="902"/>
                  </a:lnTo>
                  <a:lnTo>
                    <a:pt x="2371" y="825"/>
                  </a:lnTo>
                  <a:lnTo>
                    <a:pt x="2371" y="721"/>
                  </a:lnTo>
                  <a:lnTo>
                    <a:pt x="2293" y="567"/>
                  </a:lnTo>
                  <a:lnTo>
                    <a:pt x="2190" y="412"/>
                  </a:lnTo>
                  <a:lnTo>
                    <a:pt x="2061" y="258"/>
                  </a:lnTo>
                  <a:lnTo>
                    <a:pt x="1881" y="155"/>
                  </a:lnTo>
                  <a:lnTo>
                    <a:pt x="1752" y="77"/>
                  </a:lnTo>
                  <a:lnTo>
                    <a:pt x="1623" y="26"/>
                  </a:lnTo>
                  <a:lnTo>
                    <a:pt x="1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6910375" y="4710250"/>
              <a:ext cx="85050" cy="183575"/>
            </a:xfrm>
            <a:custGeom>
              <a:rect b="b" l="l" r="r" t="t"/>
              <a:pathLst>
                <a:path extrusionOk="0" h="7343" w="3402">
                  <a:moveTo>
                    <a:pt x="2938" y="438"/>
                  </a:moveTo>
                  <a:lnTo>
                    <a:pt x="2938" y="464"/>
                  </a:lnTo>
                  <a:lnTo>
                    <a:pt x="2938" y="954"/>
                  </a:lnTo>
                  <a:lnTo>
                    <a:pt x="2938" y="979"/>
                  </a:lnTo>
                  <a:lnTo>
                    <a:pt x="439" y="979"/>
                  </a:lnTo>
                  <a:lnTo>
                    <a:pt x="439" y="954"/>
                  </a:lnTo>
                  <a:lnTo>
                    <a:pt x="439" y="464"/>
                  </a:lnTo>
                  <a:lnTo>
                    <a:pt x="439" y="438"/>
                  </a:lnTo>
                  <a:close/>
                  <a:moveTo>
                    <a:pt x="1959" y="1417"/>
                  </a:moveTo>
                  <a:lnTo>
                    <a:pt x="1959" y="1958"/>
                  </a:lnTo>
                  <a:lnTo>
                    <a:pt x="1418" y="1958"/>
                  </a:lnTo>
                  <a:lnTo>
                    <a:pt x="1418" y="1417"/>
                  </a:lnTo>
                  <a:close/>
                  <a:moveTo>
                    <a:pt x="361" y="0"/>
                  </a:moveTo>
                  <a:lnTo>
                    <a:pt x="258" y="26"/>
                  </a:lnTo>
                  <a:lnTo>
                    <a:pt x="181" y="78"/>
                  </a:lnTo>
                  <a:lnTo>
                    <a:pt x="129" y="129"/>
                  </a:lnTo>
                  <a:lnTo>
                    <a:pt x="78" y="206"/>
                  </a:lnTo>
                  <a:lnTo>
                    <a:pt x="26" y="284"/>
                  </a:lnTo>
                  <a:lnTo>
                    <a:pt x="1" y="361"/>
                  </a:lnTo>
                  <a:lnTo>
                    <a:pt x="1" y="464"/>
                  </a:lnTo>
                  <a:lnTo>
                    <a:pt x="1" y="954"/>
                  </a:lnTo>
                  <a:lnTo>
                    <a:pt x="1" y="1057"/>
                  </a:lnTo>
                  <a:lnTo>
                    <a:pt x="26" y="1134"/>
                  </a:lnTo>
                  <a:lnTo>
                    <a:pt x="78" y="1211"/>
                  </a:lnTo>
                  <a:lnTo>
                    <a:pt x="129" y="1288"/>
                  </a:lnTo>
                  <a:lnTo>
                    <a:pt x="181" y="1340"/>
                  </a:lnTo>
                  <a:lnTo>
                    <a:pt x="258" y="1392"/>
                  </a:lnTo>
                  <a:lnTo>
                    <a:pt x="361" y="1417"/>
                  </a:lnTo>
                  <a:lnTo>
                    <a:pt x="980" y="1417"/>
                  </a:lnTo>
                  <a:lnTo>
                    <a:pt x="980" y="3221"/>
                  </a:lnTo>
                  <a:lnTo>
                    <a:pt x="980" y="3298"/>
                  </a:lnTo>
                  <a:lnTo>
                    <a:pt x="1031" y="3375"/>
                  </a:lnTo>
                  <a:lnTo>
                    <a:pt x="1109" y="3427"/>
                  </a:lnTo>
                  <a:lnTo>
                    <a:pt x="1186" y="3453"/>
                  </a:lnTo>
                  <a:lnTo>
                    <a:pt x="1289" y="3427"/>
                  </a:lnTo>
                  <a:lnTo>
                    <a:pt x="1366" y="3375"/>
                  </a:lnTo>
                  <a:lnTo>
                    <a:pt x="1392" y="3298"/>
                  </a:lnTo>
                  <a:lnTo>
                    <a:pt x="1418" y="3221"/>
                  </a:lnTo>
                  <a:lnTo>
                    <a:pt x="1418" y="2422"/>
                  </a:lnTo>
                  <a:lnTo>
                    <a:pt x="1959" y="2422"/>
                  </a:lnTo>
                  <a:lnTo>
                    <a:pt x="1959" y="5591"/>
                  </a:lnTo>
                  <a:lnTo>
                    <a:pt x="1985" y="5720"/>
                  </a:lnTo>
                  <a:lnTo>
                    <a:pt x="2062" y="5823"/>
                  </a:lnTo>
                  <a:lnTo>
                    <a:pt x="2165" y="5900"/>
                  </a:lnTo>
                  <a:lnTo>
                    <a:pt x="2294" y="5926"/>
                  </a:lnTo>
                  <a:lnTo>
                    <a:pt x="2448" y="5926"/>
                  </a:lnTo>
                  <a:lnTo>
                    <a:pt x="1701" y="6828"/>
                  </a:lnTo>
                  <a:lnTo>
                    <a:pt x="928" y="5926"/>
                  </a:lnTo>
                  <a:lnTo>
                    <a:pt x="1083" y="5926"/>
                  </a:lnTo>
                  <a:lnTo>
                    <a:pt x="1212" y="5900"/>
                  </a:lnTo>
                  <a:lnTo>
                    <a:pt x="1315" y="5823"/>
                  </a:lnTo>
                  <a:lnTo>
                    <a:pt x="1392" y="5720"/>
                  </a:lnTo>
                  <a:lnTo>
                    <a:pt x="1418" y="5591"/>
                  </a:lnTo>
                  <a:lnTo>
                    <a:pt x="1418" y="4123"/>
                  </a:lnTo>
                  <a:lnTo>
                    <a:pt x="1392" y="4019"/>
                  </a:lnTo>
                  <a:lnTo>
                    <a:pt x="1366" y="3968"/>
                  </a:lnTo>
                  <a:lnTo>
                    <a:pt x="1289" y="3916"/>
                  </a:lnTo>
                  <a:lnTo>
                    <a:pt x="1186" y="3891"/>
                  </a:lnTo>
                  <a:lnTo>
                    <a:pt x="1109" y="3916"/>
                  </a:lnTo>
                  <a:lnTo>
                    <a:pt x="1031" y="3968"/>
                  </a:lnTo>
                  <a:lnTo>
                    <a:pt x="980" y="4019"/>
                  </a:lnTo>
                  <a:lnTo>
                    <a:pt x="980" y="4123"/>
                  </a:lnTo>
                  <a:lnTo>
                    <a:pt x="980" y="5488"/>
                  </a:lnTo>
                  <a:lnTo>
                    <a:pt x="619" y="5488"/>
                  </a:lnTo>
                  <a:lnTo>
                    <a:pt x="542" y="5540"/>
                  </a:lnTo>
                  <a:lnTo>
                    <a:pt x="464" y="5591"/>
                  </a:lnTo>
                  <a:lnTo>
                    <a:pt x="413" y="5694"/>
                  </a:lnTo>
                  <a:lnTo>
                    <a:pt x="387" y="5771"/>
                  </a:lnTo>
                  <a:lnTo>
                    <a:pt x="387" y="5874"/>
                  </a:lnTo>
                  <a:lnTo>
                    <a:pt x="413" y="5978"/>
                  </a:lnTo>
                  <a:lnTo>
                    <a:pt x="464" y="6055"/>
                  </a:lnTo>
                  <a:lnTo>
                    <a:pt x="1418" y="7214"/>
                  </a:lnTo>
                  <a:lnTo>
                    <a:pt x="1469" y="7266"/>
                  </a:lnTo>
                  <a:lnTo>
                    <a:pt x="1547" y="7317"/>
                  </a:lnTo>
                  <a:lnTo>
                    <a:pt x="1624" y="7343"/>
                  </a:lnTo>
                  <a:lnTo>
                    <a:pt x="1778" y="7343"/>
                  </a:lnTo>
                  <a:lnTo>
                    <a:pt x="1830" y="7317"/>
                  </a:lnTo>
                  <a:lnTo>
                    <a:pt x="1907" y="7266"/>
                  </a:lnTo>
                  <a:lnTo>
                    <a:pt x="1959" y="7214"/>
                  </a:lnTo>
                  <a:lnTo>
                    <a:pt x="2912" y="6055"/>
                  </a:lnTo>
                  <a:lnTo>
                    <a:pt x="2989" y="5978"/>
                  </a:lnTo>
                  <a:lnTo>
                    <a:pt x="3015" y="5874"/>
                  </a:lnTo>
                  <a:lnTo>
                    <a:pt x="2989" y="5771"/>
                  </a:lnTo>
                  <a:lnTo>
                    <a:pt x="2964" y="5694"/>
                  </a:lnTo>
                  <a:lnTo>
                    <a:pt x="2912" y="5591"/>
                  </a:lnTo>
                  <a:lnTo>
                    <a:pt x="2835" y="5540"/>
                  </a:lnTo>
                  <a:lnTo>
                    <a:pt x="2757" y="5488"/>
                  </a:lnTo>
                  <a:lnTo>
                    <a:pt x="2397" y="5488"/>
                  </a:lnTo>
                  <a:lnTo>
                    <a:pt x="2397" y="1417"/>
                  </a:lnTo>
                  <a:lnTo>
                    <a:pt x="3015" y="1417"/>
                  </a:lnTo>
                  <a:lnTo>
                    <a:pt x="3118" y="1392"/>
                  </a:lnTo>
                  <a:lnTo>
                    <a:pt x="3195" y="1340"/>
                  </a:lnTo>
                  <a:lnTo>
                    <a:pt x="3247" y="1288"/>
                  </a:lnTo>
                  <a:lnTo>
                    <a:pt x="3324" y="1211"/>
                  </a:lnTo>
                  <a:lnTo>
                    <a:pt x="3350" y="1134"/>
                  </a:lnTo>
                  <a:lnTo>
                    <a:pt x="3376" y="1057"/>
                  </a:lnTo>
                  <a:lnTo>
                    <a:pt x="3402" y="954"/>
                  </a:lnTo>
                  <a:lnTo>
                    <a:pt x="3402" y="464"/>
                  </a:lnTo>
                  <a:lnTo>
                    <a:pt x="3376" y="361"/>
                  </a:lnTo>
                  <a:lnTo>
                    <a:pt x="3350" y="284"/>
                  </a:lnTo>
                  <a:lnTo>
                    <a:pt x="3324" y="206"/>
                  </a:lnTo>
                  <a:lnTo>
                    <a:pt x="3247" y="129"/>
                  </a:lnTo>
                  <a:lnTo>
                    <a:pt x="3195" y="78"/>
                  </a:lnTo>
                  <a:lnTo>
                    <a:pt x="3118" y="26"/>
                  </a:lnTo>
                  <a:lnTo>
                    <a:pt x="30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7082350" y="4513150"/>
              <a:ext cx="85050" cy="183600"/>
            </a:xfrm>
            <a:custGeom>
              <a:rect b="b" l="l" r="r" t="t"/>
              <a:pathLst>
                <a:path extrusionOk="0" h="7344" w="3402">
                  <a:moveTo>
                    <a:pt x="1985" y="5359"/>
                  </a:moveTo>
                  <a:lnTo>
                    <a:pt x="1985" y="5900"/>
                  </a:lnTo>
                  <a:lnTo>
                    <a:pt x="1443" y="5900"/>
                  </a:lnTo>
                  <a:lnTo>
                    <a:pt x="1443" y="5359"/>
                  </a:lnTo>
                  <a:close/>
                  <a:moveTo>
                    <a:pt x="2964" y="6364"/>
                  </a:moveTo>
                  <a:lnTo>
                    <a:pt x="2964" y="6879"/>
                  </a:lnTo>
                  <a:lnTo>
                    <a:pt x="2938" y="6905"/>
                  </a:lnTo>
                  <a:lnTo>
                    <a:pt x="464" y="6905"/>
                  </a:lnTo>
                  <a:lnTo>
                    <a:pt x="464" y="6879"/>
                  </a:lnTo>
                  <a:lnTo>
                    <a:pt x="464" y="6364"/>
                  </a:lnTo>
                  <a:close/>
                  <a:moveTo>
                    <a:pt x="1624" y="0"/>
                  </a:moveTo>
                  <a:lnTo>
                    <a:pt x="1572" y="26"/>
                  </a:lnTo>
                  <a:lnTo>
                    <a:pt x="1495" y="78"/>
                  </a:lnTo>
                  <a:lnTo>
                    <a:pt x="1443" y="129"/>
                  </a:lnTo>
                  <a:lnTo>
                    <a:pt x="464" y="1289"/>
                  </a:lnTo>
                  <a:lnTo>
                    <a:pt x="413" y="1366"/>
                  </a:lnTo>
                  <a:lnTo>
                    <a:pt x="387" y="1469"/>
                  </a:lnTo>
                  <a:lnTo>
                    <a:pt x="387" y="1546"/>
                  </a:lnTo>
                  <a:lnTo>
                    <a:pt x="439" y="1649"/>
                  </a:lnTo>
                  <a:lnTo>
                    <a:pt x="490" y="1727"/>
                  </a:lnTo>
                  <a:lnTo>
                    <a:pt x="568" y="1804"/>
                  </a:lnTo>
                  <a:lnTo>
                    <a:pt x="645" y="1830"/>
                  </a:lnTo>
                  <a:lnTo>
                    <a:pt x="748" y="1855"/>
                  </a:lnTo>
                  <a:lnTo>
                    <a:pt x="1005" y="1855"/>
                  </a:lnTo>
                  <a:lnTo>
                    <a:pt x="1005" y="3247"/>
                  </a:lnTo>
                  <a:lnTo>
                    <a:pt x="1005" y="3350"/>
                  </a:lnTo>
                  <a:lnTo>
                    <a:pt x="1057" y="3427"/>
                  </a:lnTo>
                  <a:lnTo>
                    <a:pt x="1134" y="3453"/>
                  </a:lnTo>
                  <a:lnTo>
                    <a:pt x="1212" y="3479"/>
                  </a:lnTo>
                  <a:lnTo>
                    <a:pt x="1315" y="3453"/>
                  </a:lnTo>
                  <a:lnTo>
                    <a:pt x="1366" y="3427"/>
                  </a:lnTo>
                  <a:lnTo>
                    <a:pt x="1418" y="3350"/>
                  </a:lnTo>
                  <a:lnTo>
                    <a:pt x="1443" y="3247"/>
                  </a:lnTo>
                  <a:lnTo>
                    <a:pt x="1443" y="1752"/>
                  </a:lnTo>
                  <a:lnTo>
                    <a:pt x="1418" y="1624"/>
                  </a:lnTo>
                  <a:lnTo>
                    <a:pt x="1340" y="1495"/>
                  </a:lnTo>
                  <a:lnTo>
                    <a:pt x="1237" y="1417"/>
                  </a:lnTo>
                  <a:lnTo>
                    <a:pt x="1083" y="1392"/>
                  </a:lnTo>
                  <a:lnTo>
                    <a:pt x="954" y="1392"/>
                  </a:lnTo>
                  <a:lnTo>
                    <a:pt x="1701" y="490"/>
                  </a:lnTo>
                  <a:lnTo>
                    <a:pt x="2474" y="1392"/>
                  </a:lnTo>
                  <a:lnTo>
                    <a:pt x="2319" y="1392"/>
                  </a:lnTo>
                  <a:lnTo>
                    <a:pt x="2191" y="1417"/>
                  </a:lnTo>
                  <a:lnTo>
                    <a:pt x="2088" y="1495"/>
                  </a:lnTo>
                  <a:lnTo>
                    <a:pt x="2010" y="1624"/>
                  </a:lnTo>
                  <a:lnTo>
                    <a:pt x="1985" y="1752"/>
                  </a:lnTo>
                  <a:lnTo>
                    <a:pt x="1985" y="4921"/>
                  </a:lnTo>
                  <a:lnTo>
                    <a:pt x="1443" y="4921"/>
                  </a:lnTo>
                  <a:lnTo>
                    <a:pt x="1443" y="4148"/>
                  </a:lnTo>
                  <a:lnTo>
                    <a:pt x="1418" y="4071"/>
                  </a:lnTo>
                  <a:lnTo>
                    <a:pt x="1366" y="3994"/>
                  </a:lnTo>
                  <a:lnTo>
                    <a:pt x="1315" y="3942"/>
                  </a:lnTo>
                  <a:lnTo>
                    <a:pt x="1212" y="3917"/>
                  </a:lnTo>
                  <a:lnTo>
                    <a:pt x="1134" y="3942"/>
                  </a:lnTo>
                  <a:lnTo>
                    <a:pt x="1057" y="3994"/>
                  </a:lnTo>
                  <a:lnTo>
                    <a:pt x="1005" y="4071"/>
                  </a:lnTo>
                  <a:lnTo>
                    <a:pt x="1005" y="4148"/>
                  </a:lnTo>
                  <a:lnTo>
                    <a:pt x="1005" y="5900"/>
                  </a:lnTo>
                  <a:lnTo>
                    <a:pt x="464" y="5900"/>
                  </a:lnTo>
                  <a:lnTo>
                    <a:pt x="387" y="5926"/>
                  </a:lnTo>
                  <a:lnTo>
                    <a:pt x="284" y="5952"/>
                  </a:lnTo>
                  <a:lnTo>
                    <a:pt x="207" y="5978"/>
                  </a:lnTo>
                  <a:lnTo>
                    <a:pt x="155" y="6055"/>
                  </a:lnTo>
                  <a:lnTo>
                    <a:pt x="78" y="6107"/>
                  </a:lnTo>
                  <a:lnTo>
                    <a:pt x="52" y="6184"/>
                  </a:lnTo>
                  <a:lnTo>
                    <a:pt x="26" y="6287"/>
                  </a:lnTo>
                  <a:lnTo>
                    <a:pt x="1" y="6364"/>
                  </a:lnTo>
                  <a:lnTo>
                    <a:pt x="1" y="6879"/>
                  </a:lnTo>
                  <a:lnTo>
                    <a:pt x="26" y="6983"/>
                  </a:lnTo>
                  <a:lnTo>
                    <a:pt x="52" y="7060"/>
                  </a:lnTo>
                  <a:lnTo>
                    <a:pt x="78" y="7137"/>
                  </a:lnTo>
                  <a:lnTo>
                    <a:pt x="155" y="7214"/>
                  </a:lnTo>
                  <a:lnTo>
                    <a:pt x="207" y="7266"/>
                  </a:lnTo>
                  <a:lnTo>
                    <a:pt x="284" y="7292"/>
                  </a:lnTo>
                  <a:lnTo>
                    <a:pt x="387" y="7317"/>
                  </a:lnTo>
                  <a:lnTo>
                    <a:pt x="464" y="7343"/>
                  </a:lnTo>
                  <a:lnTo>
                    <a:pt x="2938" y="7343"/>
                  </a:lnTo>
                  <a:lnTo>
                    <a:pt x="3041" y="7317"/>
                  </a:lnTo>
                  <a:lnTo>
                    <a:pt x="3118" y="7292"/>
                  </a:lnTo>
                  <a:lnTo>
                    <a:pt x="3195" y="7266"/>
                  </a:lnTo>
                  <a:lnTo>
                    <a:pt x="3273" y="7214"/>
                  </a:lnTo>
                  <a:lnTo>
                    <a:pt x="3324" y="7137"/>
                  </a:lnTo>
                  <a:lnTo>
                    <a:pt x="3376" y="7060"/>
                  </a:lnTo>
                  <a:lnTo>
                    <a:pt x="3402" y="6983"/>
                  </a:lnTo>
                  <a:lnTo>
                    <a:pt x="3402" y="6879"/>
                  </a:lnTo>
                  <a:lnTo>
                    <a:pt x="3402" y="6364"/>
                  </a:lnTo>
                  <a:lnTo>
                    <a:pt x="3402" y="6287"/>
                  </a:lnTo>
                  <a:lnTo>
                    <a:pt x="3376" y="6184"/>
                  </a:lnTo>
                  <a:lnTo>
                    <a:pt x="3324" y="6107"/>
                  </a:lnTo>
                  <a:lnTo>
                    <a:pt x="3273" y="6055"/>
                  </a:lnTo>
                  <a:lnTo>
                    <a:pt x="3195" y="5978"/>
                  </a:lnTo>
                  <a:lnTo>
                    <a:pt x="3118" y="5952"/>
                  </a:lnTo>
                  <a:lnTo>
                    <a:pt x="3041" y="5926"/>
                  </a:lnTo>
                  <a:lnTo>
                    <a:pt x="2938" y="5900"/>
                  </a:lnTo>
                  <a:lnTo>
                    <a:pt x="2423" y="5900"/>
                  </a:lnTo>
                  <a:lnTo>
                    <a:pt x="2423" y="1855"/>
                  </a:lnTo>
                  <a:lnTo>
                    <a:pt x="2680" y="1855"/>
                  </a:lnTo>
                  <a:lnTo>
                    <a:pt x="2783" y="1830"/>
                  </a:lnTo>
                  <a:lnTo>
                    <a:pt x="2861" y="1804"/>
                  </a:lnTo>
                  <a:lnTo>
                    <a:pt x="2938" y="1727"/>
                  </a:lnTo>
                  <a:lnTo>
                    <a:pt x="2989" y="1649"/>
                  </a:lnTo>
                  <a:lnTo>
                    <a:pt x="3015" y="1546"/>
                  </a:lnTo>
                  <a:lnTo>
                    <a:pt x="3015" y="1469"/>
                  </a:lnTo>
                  <a:lnTo>
                    <a:pt x="2989" y="1366"/>
                  </a:lnTo>
                  <a:lnTo>
                    <a:pt x="2938" y="1289"/>
                  </a:lnTo>
                  <a:lnTo>
                    <a:pt x="1985" y="129"/>
                  </a:lnTo>
                  <a:lnTo>
                    <a:pt x="1933" y="78"/>
                  </a:lnTo>
                  <a:lnTo>
                    <a:pt x="1856" y="26"/>
                  </a:lnTo>
                  <a:lnTo>
                    <a:pt x="1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02" name="Google Shape;1502;p49"/>
          <p:cNvCxnSpPr>
            <a:stCxn id="1469" idx="2"/>
            <a:endCxn id="1466" idx="0"/>
          </p:cNvCxnSpPr>
          <p:nvPr/>
        </p:nvCxnSpPr>
        <p:spPr>
          <a:xfrm flipH="1">
            <a:off x="1597625" y="2048762"/>
            <a:ext cx="600" cy="323100"/>
          </a:xfrm>
          <a:prstGeom prst="straightConnector1">
            <a:avLst/>
          </a:prstGeom>
          <a:noFill/>
          <a:ln cap="flat" cmpd="sng" w="19050">
            <a:solidFill>
              <a:schemeClr val="dk1"/>
            </a:solidFill>
            <a:prstDash val="solid"/>
            <a:round/>
            <a:headEnd len="med" w="med" type="oval"/>
            <a:tailEnd len="med" w="med" type="none"/>
          </a:ln>
        </p:spPr>
      </p:cxnSp>
      <p:cxnSp>
        <p:nvCxnSpPr>
          <p:cNvPr id="1503" name="Google Shape;1503;p49"/>
          <p:cNvCxnSpPr>
            <a:stCxn id="1504" idx="2"/>
            <a:endCxn id="1465" idx="0"/>
          </p:cNvCxnSpPr>
          <p:nvPr/>
        </p:nvCxnSpPr>
        <p:spPr>
          <a:xfrm>
            <a:off x="3580742" y="2048932"/>
            <a:ext cx="0" cy="322800"/>
          </a:xfrm>
          <a:prstGeom prst="straightConnector1">
            <a:avLst/>
          </a:prstGeom>
          <a:noFill/>
          <a:ln cap="flat" cmpd="sng" w="19050">
            <a:solidFill>
              <a:schemeClr val="accent6"/>
            </a:solidFill>
            <a:prstDash val="solid"/>
            <a:round/>
            <a:headEnd len="med" w="med" type="oval"/>
            <a:tailEnd len="med" w="med" type="none"/>
          </a:ln>
        </p:spPr>
      </p:cxnSp>
      <p:cxnSp>
        <p:nvCxnSpPr>
          <p:cNvPr id="1505" name="Google Shape;1505;p49"/>
          <p:cNvCxnSpPr>
            <a:stCxn id="1506" idx="2"/>
            <a:endCxn id="1464" idx="0"/>
          </p:cNvCxnSpPr>
          <p:nvPr/>
        </p:nvCxnSpPr>
        <p:spPr>
          <a:xfrm>
            <a:off x="5887879" y="2048745"/>
            <a:ext cx="0" cy="322200"/>
          </a:xfrm>
          <a:prstGeom prst="straightConnector1">
            <a:avLst/>
          </a:prstGeom>
          <a:noFill/>
          <a:ln cap="flat" cmpd="sng" w="19050">
            <a:solidFill>
              <a:schemeClr val="accent1"/>
            </a:solidFill>
            <a:prstDash val="solid"/>
            <a:round/>
            <a:headEnd len="med" w="med" type="oval"/>
            <a:tailEnd len="med" w="med" type="none"/>
          </a:ln>
        </p:spPr>
      </p:cxnSp>
      <p:cxnSp>
        <p:nvCxnSpPr>
          <p:cNvPr id="1507" name="Google Shape;1507;p49"/>
          <p:cNvCxnSpPr>
            <a:endCxn id="1463" idx="0"/>
          </p:cNvCxnSpPr>
          <p:nvPr/>
        </p:nvCxnSpPr>
        <p:spPr>
          <a:xfrm>
            <a:off x="7851817" y="1986682"/>
            <a:ext cx="0" cy="384300"/>
          </a:xfrm>
          <a:prstGeom prst="straightConnector1">
            <a:avLst/>
          </a:prstGeom>
          <a:noFill/>
          <a:ln cap="flat" cmpd="sng" w="19050">
            <a:solidFill>
              <a:schemeClr val="accent3"/>
            </a:solidFill>
            <a:prstDash val="solid"/>
            <a:round/>
            <a:headEnd len="med" w="med" type="oval"/>
            <a:tailEnd len="med" w="med" type="none"/>
          </a:ln>
        </p:spPr>
      </p:cxnSp>
      <p:grpSp>
        <p:nvGrpSpPr>
          <p:cNvPr id="1508" name="Google Shape;1508;p49"/>
          <p:cNvGrpSpPr/>
          <p:nvPr/>
        </p:nvGrpSpPr>
        <p:grpSpPr>
          <a:xfrm>
            <a:off x="2590588" y="181401"/>
            <a:ext cx="1980313" cy="1733790"/>
            <a:chOff x="608063" y="256098"/>
            <a:chExt cx="1980313" cy="1723964"/>
          </a:xfrm>
        </p:grpSpPr>
        <p:sp>
          <p:nvSpPr>
            <p:cNvPr id="1509" name="Google Shape;1509;p49"/>
            <p:cNvSpPr txBox="1"/>
            <p:nvPr/>
          </p:nvSpPr>
          <p:spPr>
            <a:xfrm>
              <a:off x="608075" y="256098"/>
              <a:ext cx="1980300" cy="44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EQUITY</a:t>
              </a:r>
              <a:endParaRPr b="1" sz="1800">
                <a:solidFill>
                  <a:schemeClr val="dk1"/>
                </a:solidFill>
                <a:latin typeface="Fira Sans Extra Condensed"/>
                <a:ea typeface="Fira Sans Extra Condensed"/>
                <a:cs typeface="Fira Sans Extra Condensed"/>
                <a:sym typeface="Fira Sans Extra Condensed"/>
              </a:endParaRPr>
            </a:p>
          </p:txBody>
        </p:sp>
        <p:sp>
          <p:nvSpPr>
            <p:cNvPr id="1510" name="Google Shape;1510;p49"/>
            <p:cNvSpPr txBox="1"/>
            <p:nvPr/>
          </p:nvSpPr>
          <p:spPr>
            <a:xfrm>
              <a:off x="608063" y="629762"/>
              <a:ext cx="1980300" cy="13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Allows users to hold equity in other users' properties through a mutually agreeable trade. This will help users to form temporary alliances to eliminate other players. </a:t>
              </a:r>
              <a:endParaRPr sz="1200">
                <a:solidFill>
                  <a:schemeClr val="dk1"/>
                </a:solidFill>
                <a:latin typeface="Roboto"/>
                <a:ea typeface="Roboto"/>
                <a:cs typeface="Roboto"/>
                <a:sym typeface="Roboto"/>
              </a:endParaRPr>
            </a:p>
          </p:txBody>
        </p:sp>
      </p:grpSp>
      <p:grpSp>
        <p:nvGrpSpPr>
          <p:cNvPr id="1511" name="Google Shape;1511;p49"/>
          <p:cNvGrpSpPr/>
          <p:nvPr/>
        </p:nvGrpSpPr>
        <p:grpSpPr>
          <a:xfrm>
            <a:off x="4570902" y="0"/>
            <a:ext cx="2293210" cy="2048913"/>
            <a:chOff x="696547" y="256099"/>
            <a:chExt cx="1980320" cy="1856909"/>
          </a:xfrm>
        </p:grpSpPr>
        <p:sp>
          <p:nvSpPr>
            <p:cNvPr id="1512" name="Google Shape;1512;p49"/>
            <p:cNvSpPr txBox="1"/>
            <p:nvPr/>
          </p:nvSpPr>
          <p:spPr>
            <a:xfrm>
              <a:off x="696566" y="256099"/>
              <a:ext cx="19803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AI MODULE</a:t>
              </a:r>
              <a:endParaRPr b="1" sz="1800">
                <a:solidFill>
                  <a:schemeClr val="dk1"/>
                </a:solidFill>
                <a:latin typeface="Fira Sans Extra Condensed"/>
                <a:ea typeface="Fira Sans Extra Condensed"/>
                <a:cs typeface="Fira Sans Extra Condensed"/>
                <a:sym typeface="Fira Sans Extra Condensed"/>
              </a:endParaRPr>
            </a:p>
          </p:txBody>
        </p:sp>
        <p:sp>
          <p:nvSpPr>
            <p:cNvPr id="1513" name="Google Shape;1513;p49"/>
            <p:cNvSpPr txBox="1"/>
            <p:nvPr/>
          </p:nvSpPr>
          <p:spPr>
            <a:xfrm>
              <a:off x="696547" y="693108"/>
              <a:ext cx="1980300" cy="14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module will track the state of the game as well as movement of players and provide suggestions regarding investment, buying, bidding, etc. It will involve the concept of machine learning and will be offered as a paid feature.  </a:t>
              </a:r>
              <a:endParaRPr sz="1200">
                <a:solidFill>
                  <a:schemeClr val="dk1"/>
                </a:solidFill>
                <a:latin typeface="Roboto"/>
                <a:ea typeface="Roboto"/>
                <a:cs typeface="Roboto"/>
                <a:sym typeface="Roboto"/>
              </a:endParaRPr>
            </a:p>
          </p:txBody>
        </p:sp>
      </p:grpSp>
      <p:grpSp>
        <p:nvGrpSpPr>
          <p:cNvPr id="1514" name="Google Shape;1514;p49"/>
          <p:cNvGrpSpPr/>
          <p:nvPr/>
        </p:nvGrpSpPr>
        <p:grpSpPr>
          <a:xfrm>
            <a:off x="1407875" y="2256147"/>
            <a:ext cx="380700" cy="615250"/>
            <a:chOff x="4656100" y="4562100"/>
            <a:chExt cx="380700" cy="615250"/>
          </a:xfrm>
        </p:grpSpPr>
        <p:sp>
          <p:nvSpPr>
            <p:cNvPr id="1515" name="Google Shape;1515;p49"/>
            <p:cNvSpPr/>
            <p:nvPr/>
          </p:nvSpPr>
          <p:spPr>
            <a:xfrm>
              <a:off x="4656100" y="4796675"/>
              <a:ext cx="380700" cy="380675"/>
            </a:xfrm>
            <a:custGeom>
              <a:rect b="b" l="l" r="r" t="t"/>
              <a:pathLst>
                <a:path extrusionOk="0" h="15227" w="15228">
                  <a:moveTo>
                    <a:pt x="7395" y="438"/>
                  </a:moveTo>
                  <a:lnTo>
                    <a:pt x="7395" y="979"/>
                  </a:lnTo>
                  <a:lnTo>
                    <a:pt x="7189" y="1005"/>
                  </a:lnTo>
                  <a:lnTo>
                    <a:pt x="6983" y="1057"/>
                  </a:lnTo>
                  <a:lnTo>
                    <a:pt x="6776" y="1108"/>
                  </a:lnTo>
                  <a:lnTo>
                    <a:pt x="6570" y="1186"/>
                  </a:lnTo>
                  <a:lnTo>
                    <a:pt x="6390" y="1263"/>
                  </a:lnTo>
                  <a:lnTo>
                    <a:pt x="6210" y="1366"/>
                  </a:lnTo>
                  <a:lnTo>
                    <a:pt x="6055" y="1495"/>
                  </a:lnTo>
                  <a:lnTo>
                    <a:pt x="5875" y="1624"/>
                  </a:lnTo>
                  <a:lnTo>
                    <a:pt x="5488" y="1237"/>
                  </a:lnTo>
                  <a:lnTo>
                    <a:pt x="5694" y="1083"/>
                  </a:lnTo>
                  <a:lnTo>
                    <a:pt x="5900" y="928"/>
                  </a:lnTo>
                  <a:lnTo>
                    <a:pt x="6132" y="799"/>
                  </a:lnTo>
                  <a:lnTo>
                    <a:pt x="6364" y="696"/>
                  </a:lnTo>
                  <a:lnTo>
                    <a:pt x="6622" y="593"/>
                  </a:lnTo>
                  <a:lnTo>
                    <a:pt x="6854" y="516"/>
                  </a:lnTo>
                  <a:lnTo>
                    <a:pt x="7137" y="490"/>
                  </a:lnTo>
                  <a:lnTo>
                    <a:pt x="7395" y="438"/>
                  </a:lnTo>
                  <a:close/>
                  <a:moveTo>
                    <a:pt x="7833" y="438"/>
                  </a:moveTo>
                  <a:lnTo>
                    <a:pt x="8116" y="490"/>
                  </a:lnTo>
                  <a:lnTo>
                    <a:pt x="8374" y="516"/>
                  </a:lnTo>
                  <a:lnTo>
                    <a:pt x="8631" y="593"/>
                  </a:lnTo>
                  <a:lnTo>
                    <a:pt x="8863" y="696"/>
                  </a:lnTo>
                  <a:lnTo>
                    <a:pt x="9095" y="799"/>
                  </a:lnTo>
                  <a:lnTo>
                    <a:pt x="9327" y="928"/>
                  </a:lnTo>
                  <a:lnTo>
                    <a:pt x="9533" y="1083"/>
                  </a:lnTo>
                  <a:lnTo>
                    <a:pt x="9739" y="1237"/>
                  </a:lnTo>
                  <a:lnTo>
                    <a:pt x="9353" y="1624"/>
                  </a:lnTo>
                  <a:lnTo>
                    <a:pt x="9198" y="1495"/>
                  </a:lnTo>
                  <a:lnTo>
                    <a:pt x="9018" y="1366"/>
                  </a:lnTo>
                  <a:lnTo>
                    <a:pt x="8838" y="1263"/>
                  </a:lnTo>
                  <a:lnTo>
                    <a:pt x="8657" y="1186"/>
                  </a:lnTo>
                  <a:lnTo>
                    <a:pt x="8451" y="1108"/>
                  </a:lnTo>
                  <a:lnTo>
                    <a:pt x="8271" y="1057"/>
                  </a:lnTo>
                  <a:lnTo>
                    <a:pt x="8065" y="1005"/>
                  </a:lnTo>
                  <a:lnTo>
                    <a:pt x="7833" y="979"/>
                  </a:lnTo>
                  <a:lnTo>
                    <a:pt x="7833" y="438"/>
                  </a:lnTo>
                  <a:close/>
                  <a:moveTo>
                    <a:pt x="5179" y="1546"/>
                  </a:moveTo>
                  <a:lnTo>
                    <a:pt x="5565" y="1933"/>
                  </a:lnTo>
                  <a:lnTo>
                    <a:pt x="5437" y="2087"/>
                  </a:lnTo>
                  <a:lnTo>
                    <a:pt x="5334" y="2268"/>
                  </a:lnTo>
                  <a:lnTo>
                    <a:pt x="5231" y="2448"/>
                  </a:lnTo>
                  <a:lnTo>
                    <a:pt x="5127" y="2628"/>
                  </a:lnTo>
                  <a:lnTo>
                    <a:pt x="5076" y="2835"/>
                  </a:lnTo>
                  <a:lnTo>
                    <a:pt x="4999" y="3015"/>
                  </a:lnTo>
                  <a:lnTo>
                    <a:pt x="4973" y="3221"/>
                  </a:lnTo>
                  <a:lnTo>
                    <a:pt x="4947" y="3453"/>
                  </a:lnTo>
                  <a:lnTo>
                    <a:pt x="4406" y="3453"/>
                  </a:lnTo>
                  <a:lnTo>
                    <a:pt x="4432" y="3169"/>
                  </a:lnTo>
                  <a:lnTo>
                    <a:pt x="4483" y="2912"/>
                  </a:lnTo>
                  <a:lnTo>
                    <a:pt x="4561" y="2654"/>
                  </a:lnTo>
                  <a:lnTo>
                    <a:pt x="4638" y="2422"/>
                  </a:lnTo>
                  <a:lnTo>
                    <a:pt x="4741" y="2190"/>
                  </a:lnTo>
                  <a:lnTo>
                    <a:pt x="4870" y="1959"/>
                  </a:lnTo>
                  <a:lnTo>
                    <a:pt x="5024" y="1752"/>
                  </a:lnTo>
                  <a:lnTo>
                    <a:pt x="5179" y="1546"/>
                  </a:lnTo>
                  <a:close/>
                  <a:moveTo>
                    <a:pt x="10048" y="1546"/>
                  </a:moveTo>
                  <a:lnTo>
                    <a:pt x="10203" y="1752"/>
                  </a:lnTo>
                  <a:lnTo>
                    <a:pt x="10358" y="1959"/>
                  </a:lnTo>
                  <a:lnTo>
                    <a:pt x="10486" y="2190"/>
                  </a:lnTo>
                  <a:lnTo>
                    <a:pt x="10589" y="2422"/>
                  </a:lnTo>
                  <a:lnTo>
                    <a:pt x="10693" y="2654"/>
                  </a:lnTo>
                  <a:lnTo>
                    <a:pt x="10744" y="2912"/>
                  </a:lnTo>
                  <a:lnTo>
                    <a:pt x="10796" y="3169"/>
                  </a:lnTo>
                  <a:lnTo>
                    <a:pt x="10847" y="3453"/>
                  </a:lnTo>
                  <a:lnTo>
                    <a:pt x="10306" y="3453"/>
                  </a:lnTo>
                  <a:lnTo>
                    <a:pt x="10280" y="3221"/>
                  </a:lnTo>
                  <a:lnTo>
                    <a:pt x="10229" y="3015"/>
                  </a:lnTo>
                  <a:lnTo>
                    <a:pt x="10177" y="2835"/>
                  </a:lnTo>
                  <a:lnTo>
                    <a:pt x="10100" y="2628"/>
                  </a:lnTo>
                  <a:lnTo>
                    <a:pt x="9997" y="2448"/>
                  </a:lnTo>
                  <a:lnTo>
                    <a:pt x="9920" y="2268"/>
                  </a:lnTo>
                  <a:lnTo>
                    <a:pt x="9791" y="2087"/>
                  </a:lnTo>
                  <a:lnTo>
                    <a:pt x="9662" y="1933"/>
                  </a:lnTo>
                  <a:lnTo>
                    <a:pt x="10048" y="1546"/>
                  </a:lnTo>
                  <a:close/>
                  <a:moveTo>
                    <a:pt x="4947" y="3891"/>
                  </a:moveTo>
                  <a:lnTo>
                    <a:pt x="4973" y="4097"/>
                  </a:lnTo>
                  <a:lnTo>
                    <a:pt x="4999" y="4303"/>
                  </a:lnTo>
                  <a:lnTo>
                    <a:pt x="5076" y="4509"/>
                  </a:lnTo>
                  <a:lnTo>
                    <a:pt x="5127" y="4715"/>
                  </a:lnTo>
                  <a:lnTo>
                    <a:pt x="5231" y="4896"/>
                  </a:lnTo>
                  <a:lnTo>
                    <a:pt x="5334" y="5076"/>
                  </a:lnTo>
                  <a:lnTo>
                    <a:pt x="5437" y="5231"/>
                  </a:lnTo>
                  <a:lnTo>
                    <a:pt x="5565" y="5411"/>
                  </a:lnTo>
                  <a:lnTo>
                    <a:pt x="5179" y="5772"/>
                  </a:lnTo>
                  <a:lnTo>
                    <a:pt x="5024" y="5591"/>
                  </a:lnTo>
                  <a:lnTo>
                    <a:pt x="4870" y="5359"/>
                  </a:lnTo>
                  <a:lnTo>
                    <a:pt x="4741" y="5153"/>
                  </a:lnTo>
                  <a:lnTo>
                    <a:pt x="4638" y="4921"/>
                  </a:lnTo>
                  <a:lnTo>
                    <a:pt x="4561" y="4664"/>
                  </a:lnTo>
                  <a:lnTo>
                    <a:pt x="4483" y="4406"/>
                  </a:lnTo>
                  <a:lnTo>
                    <a:pt x="4432" y="4148"/>
                  </a:lnTo>
                  <a:lnTo>
                    <a:pt x="4406" y="3891"/>
                  </a:lnTo>
                  <a:close/>
                  <a:moveTo>
                    <a:pt x="10847" y="3891"/>
                  </a:moveTo>
                  <a:lnTo>
                    <a:pt x="10796" y="4148"/>
                  </a:lnTo>
                  <a:lnTo>
                    <a:pt x="10744" y="4406"/>
                  </a:lnTo>
                  <a:lnTo>
                    <a:pt x="10693" y="4664"/>
                  </a:lnTo>
                  <a:lnTo>
                    <a:pt x="10589" y="4921"/>
                  </a:lnTo>
                  <a:lnTo>
                    <a:pt x="10486" y="5153"/>
                  </a:lnTo>
                  <a:lnTo>
                    <a:pt x="10358" y="5359"/>
                  </a:lnTo>
                  <a:lnTo>
                    <a:pt x="10203" y="5591"/>
                  </a:lnTo>
                  <a:lnTo>
                    <a:pt x="10048" y="5772"/>
                  </a:lnTo>
                  <a:lnTo>
                    <a:pt x="9662" y="5411"/>
                  </a:lnTo>
                  <a:lnTo>
                    <a:pt x="9791" y="5231"/>
                  </a:lnTo>
                  <a:lnTo>
                    <a:pt x="9920" y="5076"/>
                  </a:lnTo>
                  <a:lnTo>
                    <a:pt x="9997" y="4896"/>
                  </a:lnTo>
                  <a:lnTo>
                    <a:pt x="10100" y="4715"/>
                  </a:lnTo>
                  <a:lnTo>
                    <a:pt x="10177" y="4509"/>
                  </a:lnTo>
                  <a:lnTo>
                    <a:pt x="10229" y="4303"/>
                  </a:lnTo>
                  <a:lnTo>
                    <a:pt x="10280" y="4097"/>
                  </a:lnTo>
                  <a:lnTo>
                    <a:pt x="10306" y="3891"/>
                  </a:lnTo>
                  <a:close/>
                  <a:moveTo>
                    <a:pt x="1959" y="5359"/>
                  </a:moveTo>
                  <a:lnTo>
                    <a:pt x="1984" y="5385"/>
                  </a:lnTo>
                  <a:lnTo>
                    <a:pt x="1984" y="5900"/>
                  </a:lnTo>
                  <a:lnTo>
                    <a:pt x="1443" y="5900"/>
                  </a:lnTo>
                  <a:lnTo>
                    <a:pt x="1443" y="5385"/>
                  </a:lnTo>
                  <a:lnTo>
                    <a:pt x="1443" y="5359"/>
                  </a:lnTo>
                  <a:close/>
                  <a:moveTo>
                    <a:pt x="7627" y="1417"/>
                  </a:moveTo>
                  <a:lnTo>
                    <a:pt x="7858" y="1443"/>
                  </a:lnTo>
                  <a:lnTo>
                    <a:pt x="8065" y="1469"/>
                  </a:lnTo>
                  <a:lnTo>
                    <a:pt x="8271" y="1521"/>
                  </a:lnTo>
                  <a:lnTo>
                    <a:pt x="8477" y="1598"/>
                  </a:lnTo>
                  <a:lnTo>
                    <a:pt x="8683" y="1701"/>
                  </a:lnTo>
                  <a:lnTo>
                    <a:pt x="8863" y="1804"/>
                  </a:lnTo>
                  <a:lnTo>
                    <a:pt x="9044" y="1933"/>
                  </a:lnTo>
                  <a:lnTo>
                    <a:pt x="9198" y="2087"/>
                  </a:lnTo>
                  <a:lnTo>
                    <a:pt x="9353" y="2242"/>
                  </a:lnTo>
                  <a:lnTo>
                    <a:pt x="9482" y="2422"/>
                  </a:lnTo>
                  <a:lnTo>
                    <a:pt x="9585" y="2603"/>
                  </a:lnTo>
                  <a:lnTo>
                    <a:pt x="9688" y="2783"/>
                  </a:lnTo>
                  <a:lnTo>
                    <a:pt x="9765" y="2989"/>
                  </a:lnTo>
                  <a:lnTo>
                    <a:pt x="9817" y="3221"/>
                  </a:lnTo>
                  <a:lnTo>
                    <a:pt x="9842" y="3427"/>
                  </a:lnTo>
                  <a:lnTo>
                    <a:pt x="9868" y="3659"/>
                  </a:lnTo>
                  <a:lnTo>
                    <a:pt x="9842" y="3891"/>
                  </a:lnTo>
                  <a:lnTo>
                    <a:pt x="9817" y="4123"/>
                  </a:lnTo>
                  <a:lnTo>
                    <a:pt x="9765" y="4329"/>
                  </a:lnTo>
                  <a:lnTo>
                    <a:pt x="9688" y="4535"/>
                  </a:lnTo>
                  <a:lnTo>
                    <a:pt x="9585" y="4741"/>
                  </a:lnTo>
                  <a:lnTo>
                    <a:pt x="9482" y="4921"/>
                  </a:lnTo>
                  <a:lnTo>
                    <a:pt x="9353" y="5102"/>
                  </a:lnTo>
                  <a:lnTo>
                    <a:pt x="9198" y="5256"/>
                  </a:lnTo>
                  <a:lnTo>
                    <a:pt x="9044" y="5385"/>
                  </a:lnTo>
                  <a:lnTo>
                    <a:pt x="8863" y="5514"/>
                  </a:lnTo>
                  <a:lnTo>
                    <a:pt x="8683" y="5643"/>
                  </a:lnTo>
                  <a:lnTo>
                    <a:pt x="8477" y="5720"/>
                  </a:lnTo>
                  <a:lnTo>
                    <a:pt x="8271" y="5797"/>
                  </a:lnTo>
                  <a:lnTo>
                    <a:pt x="8065" y="5849"/>
                  </a:lnTo>
                  <a:lnTo>
                    <a:pt x="7858" y="5900"/>
                  </a:lnTo>
                  <a:lnTo>
                    <a:pt x="7395" y="5900"/>
                  </a:lnTo>
                  <a:lnTo>
                    <a:pt x="7163" y="5849"/>
                  </a:lnTo>
                  <a:lnTo>
                    <a:pt x="6957" y="5797"/>
                  </a:lnTo>
                  <a:lnTo>
                    <a:pt x="6751" y="5720"/>
                  </a:lnTo>
                  <a:lnTo>
                    <a:pt x="6545" y="5643"/>
                  </a:lnTo>
                  <a:lnTo>
                    <a:pt x="6364" y="5514"/>
                  </a:lnTo>
                  <a:lnTo>
                    <a:pt x="6184" y="5385"/>
                  </a:lnTo>
                  <a:lnTo>
                    <a:pt x="6029" y="5256"/>
                  </a:lnTo>
                  <a:lnTo>
                    <a:pt x="5900" y="5102"/>
                  </a:lnTo>
                  <a:lnTo>
                    <a:pt x="5772" y="4921"/>
                  </a:lnTo>
                  <a:lnTo>
                    <a:pt x="5643" y="4741"/>
                  </a:lnTo>
                  <a:lnTo>
                    <a:pt x="5565" y="4535"/>
                  </a:lnTo>
                  <a:lnTo>
                    <a:pt x="5488" y="4329"/>
                  </a:lnTo>
                  <a:lnTo>
                    <a:pt x="5411" y="4123"/>
                  </a:lnTo>
                  <a:lnTo>
                    <a:pt x="5385" y="3891"/>
                  </a:lnTo>
                  <a:lnTo>
                    <a:pt x="5385" y="3659"/>
                  </a:lnTo>
                  <a:lnTo>
                    <a:pt x="5385" y="3427"/>
                  </a:lnTo>
                  <a:lnTo>
                    <a:pt x="5411" y="3221"/>
                  </a:lnTo>
                  <a:lnTo>
                    <a:pt x="5488" y="2989"/>
                  </a:lnTo>
                  <a:lnTo>
                    <a:pt x="5565" y="2783"/>
                  </a:lnTo>
                  <a:lnTo>
                    <a:pt x="5643" y="2603"/>
                  </a:lnTo>
                  <a:lnTo>
                    <a:pt x="5772" y="2422"/>
                  </a:lnTo>
                  <a:lnTo>
                    <a:pt x="5900" y="2242"/>
                  </a:lnTo>
                  <a:lnTo>
                    <a:pt x="6029" y="2087"/>
                  </a:lnTo>
                  <a:lnTo>
                    <a:pt x="6184" y="1933"/>
                  </a:lnTo>
                  <a:lnTo>
                    <a:pt x="6364" y="1804"/>
                  </a:lnTo>
                  <a:lnTo>
                    <a:pt x="6545" y="1701"/>
                  </a:lnTo>
                  <a:lnTo>
                    <a:pt x="6751" y="1598"/>
                  </a:lnTo>
                  <a:lnTo>
                    <a:pt x="6957" y="1521"/>
                  </a:lnTo>
                  <a:lnTo>
                    <a:pt x="7163" y="1469"/>
                  </a:lnTo>
                  <a:lnTo>
                    <a:pt x="7395" y="1443"/>
                  </a:lnTo>
                  <a:lnTo>
                    <a:pt x="7627" y="1417"/>
                  </a:lnTo>
                  <a:close/>
                  <a:moveTo>
                    <a:pt x="5875" y="5720"/>
                  </a:moveTo>
                  <a:lnTo>
                    <a:pt x="6055" y="5849"/>
                  </a:lnTo>
                  <a:lnTo>
                    <a:pt x="6210" y="5952"/>
                  </a:lnTo>
                  <a:lnTo>
                    <a:pt x="6390" y="6055"/>
                  </a:lnTo>
                  <a:lnTo>
                    <a:pt x="6570" y="6132"/>
                  </a:lnTo>
                  <a:lnTo>
                    <a:pt x="6776" y="6210"/>
                  </a:lnTo>
                  <a:lnTo>
                    <a:pt x="6983" y="6287"/>
                  </a:lnTo>
                  <a:lnTo>
                    <a:pt x="7189" y="6313"/>
                  </a:lnTo>
                  <a:lnTo>
                    <a:pt x="7395" y="6338"/>
                  </a:lnTo>
                  <a:lnTo>
                    <a:pt x="7395" y="6879"/>
                  </a:lnTo>
                  <a:lnTo>
                    <a:pt x="7137" y="6854"/>
                  </a:lnTo>
                  <a:lnTo>
                    <a:pt x="6854" y="6802"/>
                  </a:lnTo>
                  <a:lnTo>
                    <a:pt x="6622" y="6725"/>
                  </a:lnTo>
                  <a:lnTo>
                    <a:pt x="6364" y="6648"/>
                  </a:lnTo>
                  <a:lnTo>
                    <a:pt x="6132" y="6519"/>
                  </a:lnTo>
                  <a:lnTo>
                    <a:pt x="5900" y="6416"/>
                  </a:lnTo>
                  <a:lnTo>
                    <a:pt x="5694" y="6261"/>
                  </a:lnTo>
                  <a:lnTo>
                    <a:pt x="5488" y="6107"/>
                  </a:lnTo>
                  <a:lnTo>
                    <a:pt x="5875" y="5720"/>
                  </a:lnTo>
                  <a:close/>
                  <a:moveTo>
                    <a:pt x="9353" y="5720"/>
                  </a:moveTo>
                  <a:lnTo>
                    <a:pt x="9739" y="6107"/>
                  </a:lnTo>
                  <a:lnTo>
                    <a:pt x="9533" y="6261"/>
                  </a:lnTo>
                  <a:lnTo>
                    <a:pt x="9327" y="6416"/>
                  </a:lnTo>
                  <a:lnTo>
                    <a:pt x="9095" y="6519"/>
                  </a:lnTo>
                  <a:lnTo>
                    <a:pt x="8863" y="6648"/>
                  </a:lnTo>
                  <a:lnTo>
                    <a:pt x="8631" y="6725"/>
                  </a:lnTo>
                  <a:lnTo>
                    <a:pt x="8374" y="6802"/>
                  </a:lnTo>
                  <a:lnTo>
                    <a:pt x="8116" y="6854"/>
                  </a:lnTo>
                  <a:lnTo>
                    <a:pt x="7833" y="6879"/>
                  </a:lnTo>
                  <a:lnTo>
                    <a:pt x="7833" y="6338"/>
                  </a:lnTo>
                  <a:lnTo>
                    <a:pt x="8065" y="6313"/>
                  </a:lnTo>
                  <a:lnTo>
                    <a:pt x="8271" y="6287"/>
                  </a:lnTo>
                  <a:lnTo>
                    <a:pt x="8451" y="6210"/>
                  </a:lnTo>
                  <a:lnTo>
                    <a:pt x="8657" y="6132"/>
                  </a:lnTo>
                  <a:lnTo>
                    <a:pt x="8838" y="6055"/>
                  </a:lnTo>
                  <a:lnTo>
                    <a:pt x="9018" y="5952"/>
                  </a:lnTo>
                  <a:lnTo>
                    <a:pt x="9198" y="5849"/>
                  </a:lnTo>
                  <a:lnTo>
                    <a:pt x="9353" y="5720"/>
                  </a:lnTo>
                  <a:close/>
                  <a:moveTo>
                    <a:pt x="1984" y="6364"/>
                  </a:moveTo>
                  <a:lnTo>
                    <a:pt x="1984" y="6879"/>
                  </a:lnTo>
                  <a:lnTo>
                    <a:pt x="1959" y="6905"/>
                  </a:lnTo>
                  <a:lnTo>
                    <a:pt x="1443" y="6905"/>
                  </a:lnTo>
                  <a:lnTo>
                    <a:pt x="1443" y="6879"/>
                  </a:lnTo>
                  <a:lnTo>
                    <a:pt x="1443" y="6364"/>
                  </a:lnTo>
                  <a:close/>
                  <a:moveTo>
                    <a:pt x="10564" y="6596"/>
                  </a:moveTo>
                  <a:lnTo>
                    <a:pt x="10873" y="6622"/>
                  </a:lnTo>
                  <a:lnTo>
                    <a:pt x="11156" y="6699"/>
                  </a:lnTo>
                  <a:lnTo>
                    <a:pt x="11414" y="6802"/>
                  </a:lnTo>
                  <a:lnTo>
                    <a:pt x="11646" y="6957"/>
                  </a:lnTo>
                  <a:lnTo>
                    <a:pt x="11259" y="7343"/>
                  </a:lnTo>
                  <a:lnTo>
                    <a:pt x="11105" y="7266"/>
                  </a:lnTo>
                  <a:lnTo>
                    <a:pt x="10924" y="7189"/>
                  </a:lnTo>
                  <a:lnTo>
                    <a:pt x="10770" y="7163"/>
                  </a:lnTo>
                  <a:lnTo>
                    <a:pt x="10564" y="7137"/>
                  </a:lnTo>
                  <a:lnTo>
                    <a:pt x="10383" y="7163"/>
                  </a:lnTo>
                  <a:lnTo>
                    <a:pt x="10203" y="7189"/>
                  </a:lnTo>
                  <a:lnTo>
                    <a:pt x="10048" y="7266"/>
                  </a:lnTo>
                  <a:lnTo>
                    <a:pt x="9894" y="7343"/>
                  </a:lnTo>
                  <a:lnTo>
                    <a:pt x="9507" y="6957"/>
                  </a:lnTo>
                  <a:lnTo>
                    <a:pt x="9739" y="6802"/>
                  </a:lnTo>
                  <a:lnTo>
                    <a:pt x="9997" y="6699"/>
                  </a:lnTo>
                  <a:lnTo>
                    <a:pt x="10280" y="6622"/>
                  </a:lnTo>
                  <a:lnTo>
                    <a:pt x="10564" y="6596"/>
                  </a:lnTo>
                  <a:close/>
                  <a:moveTo>
                    <a:pt x="5643" y="7086"/>
                  </a:moveTo>
                  <a:lnTo>
                    <a:pt x="5669" y="7111"/>
                  </a:lnTo>
                  <a:lnTo>
                    <a:pt x="5669" y="7627"/>
                  </a:lnTo>
                  <a:lnTo>
                    <a:pt x="4638" y="7627"/>
                  </a:lnTo>
                  <a:lnTo>
                    <a:pt x="4638" y="7111"/>
                  </a:lnTo>
                  <a:lnTo>
                    <a:pt x="4664" y="7086"/>
                  </a:lnTo>
                  <a:close/>
                  <a:moveTo>
                    <a:pt x="10564" y="7575"/>
                  </a:moveTo>
                  <a:lnTo>
                    <a:pt x="10718" y="7601"/>
                  </a:lnTo>
                  <a:lnTo>
                    <a:pt x="10873" y="7652"/>
                  </a:lnTo>
                  <a:lnTo>
                    <a:pt x="11002" y="7704"/>
                  </a:lnTo>
                  <a:lnTo>
                    <a:pt x="11105" y="7807"/>
                  </a:lnTo>
                  <a:lnTo>
                    <a:pt x="11208" y="7910"/>
                  </a:lnTo>
                  <a:lnTo>
                    <a:pt x="11285" y="8039"/>
                  </a:lnTo>
                  <a:lnTo>
                    <a:pt x="11311" y="8193"/>
                  </a:lnTo>
                  <a:lnTo>
                    <a:pt x="11337" y="8348"/>
                  </a:lnTo>
                  <a:lnTo>
                    <a:pt x="11311" y="8503"/>
                  </a:lnTo>
                  <a:lnTo>
                    <a:pt x="11285" y="8631"/>
                  </a:lnTo>
                  <a:lnTo>
                    <a:pt x="11208" y="8786"/>
                  </a:lnTo>
                  <a:lnTo>
                    <a:pt x="11105" y="8889"/>
                  </a:lnTo>
                  <a:lnTo>
                    <a:pt x="11002" y="8992"/>
                  </a:lnTo>
                  <a:lnTo>
                    <a:pt x="10873" y="9044"/>
                  </a:lnTo>
                  <a:lnTo>
                    <a:pt x="10718" y="9095"/>
                  </a:lnTo>
                  <a:lnTo>
                    <a:pt x="10564" y="9121"/>
                  </a:lnTo>
                  <a:lnTo>
                    <a:pt x="10409" y="9095"/>
                  </a:lnTo>
                  <a:lnTo>
                    <a:pt x="10280" y="9044"/>
                  </a:lnTo>
                  <a:lnTo>
                    <a:pt x="10152" y="8992"/>
                  </a:lnTo>
                  <a:lnTo>
                    <a:pt x="10023" y="8889"/>
                  </a:lnTo>
                  <a:lnTo>
                    <a:pt x="9945" y="8786"/>
                  </a:lnTo>
                  <a:lnTo>
                    <a:pt x="9868" y="8631"/>
                  </a:lnTo>
                  <a:lnTo>
                    <a:pt x="9817" y="8503"/>
                  </a:lnTo>
                  <a:lnTo>
                    <a:pt x="9817" y="8348"/>
                  </a:lnTo>
                  <a:lnTo>
                    <a:pt x="9817" y="8193"/>
                  </a:lnTo>
                  <a:lnTo>
                    <a:pt x="9868" y="8039"/>
                  </a:lnTo>
                  <a:lnTo>
                    <a:pt x="9945" y="7910"/>
                  </a:lnTo>
                  <a:lnTo>
                    <a:pt x="10023" y="7807"/>
                  </a:lnTo>
                  <a:lnTo>
                    <a:pt x="10152" y="7704"/>
                  </a:lnTo>
                  <a:lnTo>
                    <a:pt x="10280" y="7652"/>
                  </a:lnTo>
                  <a:lnTo>
                    <a:pt x="10409" y="7601"/>
                  </a:lnTo>
                  <a:lnTo>
                    <a:pt x="10564" y="7575"/>
                  </a:lnTo>
                  <a:close/>
                  <a:moveTo>
                    <a:pt x="9198" y="7292"/>
                  </a:moveTo>
                  <a:lnTo>
                    <a:pt x="9585" y="7678"/>
                  </a:lnTo>
                  <a:lnTo>
                    <a:pt x="9482" y="7807"/>
                  </a:lnTo>
                  <a:lnTo>
                    <a:pt x="9430" y="7987"/>
                  </a:lnTo>
                  <a:lnTo>
                    <a:pt x="9379" y="8168"/>
                  </a:lnTo>
                  <a:lnTo>
                    <a:pt x="9353" y="8348"/>
                  </a:lnTo>
                  <a:lnTo>
                    <a:pt x="9379" y="8528"/>
                  </a:lnTo>
                  <a:lnTo>
                    <a:pt x="9430" y="8709"/>
                  </a:lnTo>
                  <a:lnTo>
                    <a:pt x="9482" y="8889"/>
                  </a:lnTo>
                  <a:lnTo>
                    <a:pt x="9585" y="9018"/>
                  </a:lnTo>
                  <a:lnTo>
                    <a:pt x="9198" y="9404"/>
                  </a:lnTo>
                  <a:lnTo>
                    <a:pt x="9044" y="9172"/>
                  </a:lnTo>
                  <a:lnTo>
                    <a:pt x="8915" y="8915"/>
                  </a:lnTo>
                  <a:lnTo>
                    <a:pt x="8863" y="8631"/>
                  </a:lnTo>
                  <a:lnTo>
                    <a:pt x="8838" y="8348"/>
                  </a:lnTo>
                  <a:lnTo>
                    <a:pt x="8863" y="8065"/>
                  </a:lnTo>
                  <a:lnTo>
                    <a:pt x="8915" y="7781"/>
                  </a:lnTo>
                  <a:lnTo>
                    <a:pt x="9044" y="7524"/>
                  </a:lnTo>
                  <a:lnTo>
                    <a:pt x="9198" y="7292"/>
                  </a:lnTo>
                  <a:close/>
                  <a:moveTo>
                    <a:pt x="11955" y="7292"/>
                  </a:moveTo>
                  <a:lnTo>
                    <a:pt x="12110" y="7524"/>
                  </a:lnTo>
                  <a:lnTo>
                    <a:pt x="12213" y="7781"/>
                  </a:lnTo>
                  <a:lnTo>
                    <a:pt x="12290" y="8065"/>
                  </a:lnTo>
                  <a:lnTo>
                    <a:pt x="12316" y="8348"/>
                  </a:lnTo>
                  <a:lnTo>
                    <a:pt x="12290" y="8631"/>
                  </a:lnTo>
                  <a:lnTo>
                    <a:pt x="12213" y="8915"/>
                  </a:lnTo>
                  <a:lnTo>
                    <a:pt x="12110" y="9172"/>
                  </a:lnTo>
                  <a:lnTo>
                    <a:pt x="11955" y="9404"/>
                  </a:lnTo>
                  <a:lnTo>
                    <a:pt x="11569" y="9018"/>
                  </a:lnTo>
                  <a:lnTo>
                    <a:pt x="11672" y="8889"/>
                  </a:lnTo>
                  <a:lnTo>
                    <a:pt x="11723" y="8709"/>
                  </a:lnTo>
                  <a:lnTo>
                    <a:pt x="11775" y="8528"/>
                  </a:lnTo>
                  <a:lnTo>
                    <a:pt x="11775" y="8348"/>
                  </a:lnTo>
                  <a:lnTo>
                    <a:pt x="11775" y="8168"/>
                  </a:lnTo>
                  <a:lnTo>
                    <a:pt x="11723" y="7987"/>
                  </a:lnTo>
                  <a:lnTo>
                    <a:pt x="11672" y="7807"/>
                  </a:lnTo>
                  <a:lnTo>
                    <a:pt x="11569" y="7678"/>
                  </a:lnTo>
                  <a:lnTo>
                    <a:pt x="11955" y="7292"/>
                  </a:lnTo>
                  <a:close/>
                  <a:moveTo>
                    <a:pt x="11259" y="9353"/>
                  </a:moveTo>
                  <a:lnTo>
                    <a:pt x="11646" y="9739"/>
                  </a:lnTo>
                  <a:lnTo>
                    <a:pt x="11414" y="9894"/>
                  </a:lnTo>
                  <a:lnTo>
                    <a:pt x="11156" y="9997"/>
                  </a:lnTo>
                  <a:lnTo>
                    <a:pt x="10873" y="10074"/>
                  </a:lnTo>
                  <a:lnTo>
                    <a:pt x="10564" y="10100"/>
                  </a:lnTo>
                  <a:lnTo>
                    <a:pt x="10280" y="10074"/>
                  </a:lnTo>
                  <a:lnTo>
                    <a:pt x="9997" y="9997"/>
                  </a:lnTo>
                  <a:lnTo>
                    <a:pt x="9739" y="9894"/>
                  </a:lnTo>
                  <a:lnTo>
                    <a:pt x="9507" y="9739"/>
                  </a:lnTo>
                  <a:lnTo>
                    <a:pt x="9894" y="9353"/>
                  </a:lnTo>
                  <a:lnTo>
                    <a:pt x="10048" y="9430"/>
                  </a:lnTo>
                  <a:lnTo>
                    <a:pt x="10203" y="9507"/>
                  </a:lnTo>
                  <a:lnTo>
                    <a:pt x="10383" y="9533"/>
                  </a:lnTo>
                  <a:lnTo>
                    <a:pt x="10564" y="9559"/>
                  </a:lnTo>
                  <a:lnTo>
                    <a:pt x="10770" y="9533"/>
                  </a:lnTo>
                  <a:lnTo>
                    <a:pt x="10924" y="9507"/>
                  </a:lnTo>
                  <a:lnTo>
                    <a:pt x="11105" y="9430"/>
                  </a:lnTo>
                  <a:lnTo>
                    <a:pt x="11259" y="9353"/>
                  </a:lnTo>
                  <a:close/>
                  <a:moveTo>
                    <a:pt x="1959" y="9791"/>
                  </a:moveTo>
                  <a:lnTo>
                    <a:pt x="1984" y="9817"/>
                  </a:lnTo>
                  <a:lnTo>
                    <a:pt x="1984" y="10332"/>
                  </a:lnTo>
                  <a:lnTo>
                    <a:pt x="1443" y="10332"/>
                  </a:lnTo>
                  <a:lnTo>
                    <a:pt x="1443" y="9817"/>
                  </a:lnTo>
                  <a:lnTo>
                    <a:pt x="1443" y="9791"/>
                  </a:lnTo>
                  <a:close/>
                  <a:moveTo>
                    <a:pt x="1984" y="10796"/>
                  </a:moveTo>
                  <a:lnTo>
                    <a:pt x="1984" y="11311"/>
                  </a:lnTo>
                  <a:lnTo>
                    <a:pt x="1959" y="11337"/>
                  </a:lnTo>
                  <a:lnTo>
                    <a:pt x="1443" y="11337"/>
                  </a:lnTo>
                  <a:lnTo>
                    <a:pt x="1443" y="11311"/>
                  </a:lnTo>
                  <a:lnTo>
                    <a:pt x="1443" y="10796"/>
                  </a:lnTo>
                  <a:close/>
                  <a:moveTo>
                    <a:pt x="13295" y="3891"/>
                  </a:moveTo>
                  <a:lnTo>
                    <a:pt x="13295" y="3917"/>
                  </a:lnTo>
                  <a:lnTo>
                    <a:pt x="13295" y="12779"/>
                  </a:lnTo>
                  <a:lnTo>
                    <a:pt x="13295" y="12805"/>
                  </a:lnTo>
                  <a:lnTo>
                    <a:pt x="1959" y="12805"/>
                  </a:lnTo>
                  <a:lnTo>
                    <a:pt x="1933" y="12779"/>
                  </a:lnTo>
                  <a:lnTo>
                    <a:pt x="1933" y="11775"/>
                  </a:lnTo>
                  <a:lnTo>
                    <a:pt x="2062" y="11775"/>
                  </a:lnTo>
                  <a:lnTo>
                    <a:pt x="2139" y="11749"/>
                  </a:lnTo>
                  <a:lnTo>
                    <a:pt x="2216" y="11697"/>
                  </a:lnTo>
                  <a:lnTo>
                    <a:pt x="2293" y="11646"/>
                  </a:lnTo>
                  <a:lnTo>
                    <a:pt x="2345" y="11569"/>
                  </a:lnTo>
                  <a:lnTo>
                    <a:pt x="2371" y="11491"/>
                  </a:lnTo>
                  <a:lnTo>
                    <a:pt x="2422" y="11414"/>
                  </a:lnTo>
                  <a:lnTo>
                    <a:pt x="2422" y="11311"/>
                  </a:lnTo>
                  <a:lnTo>
                    <a:pt x="2422" y="9817"/>
                  </a:lnTo>
                  <a:lnTo>
                    <a:pt x="2422" y="9714"/>
                  </a:lnTo>
                  <a:lnTo>
                    <a:pt x="2371" y="9636"/>
                  </a:lnTo>
                  <a:lnTo>
                    <a:pt x="2345" y="9559"/>
                  </a:lnTo>
                  <a:lnTo>
                    <a:pt x="2293" y="9482"/>
                  </a:lnTo>
                  <a:lnTo>
                    <a:pt x="2216" y="9430"/>
                  </a:lnTo>
                  <a:lnTo>
                    <a:pt x="2139" y="9404"/>
                  </a:lnTo>
                  <a:lnTo>
                    <a:pt x="2062" y="9379"/>
                  </a:lnTo>
                  <a:lnTo>
                    <a:pt x="1959" y="9353"/>
                  </a:lnTo>
                  <a:lnTo>
                    <a:pt x="1933" y="9353"/>
                  </a:lnTo>
                  <a:lnTo>
                    <a:pt x="1933" y="7343"/>
                  </a:lnTo>
                  <a:lnTo>
                    <a:pt x="1959" y="7343"/>
                  </a:lnTo>
                  <a:lnTo>
                    <a:pt x="2062" y="7317"/>
                  </a:lnTo>
                  <a:lnTo>
                    <a:pt x="2139" y="7292"/>
                  </a:lnTo>
                  <a:lnTo>
                    <a:pt x="2216" y="7266"/>
                  </a:lnTo>
                  <a:lnTo>
                    <a:pt x="2293" y="7214"/>
                  </a:lnTo>
                  <a:lnTo>
                    <a:pt x="2345" y="7137"/>
                  </a:lnTo>
                  <a:lnTo>
                    <a:pt x="2371" y="7060"/>
                  </a:lnTo>
                  <a:lnTo>
                    <a:pt x="2422" y="6983"/>
                  </a:lnTo>
                  <a:lnTo>
                    <a:pt x="2422" y="6879"/>
                  </a:lnTo>
                  <a:lnTo>
                    <a:pt x="2422" y="5385"/>
                  </a:lnTo>
                  <a:lnTo>
                    <a:pt x="2422" y="5282"/>
                  </a:lnTo>
                  <a:lnTo>
                    <a:pt x="2371" y="5205"/>
                  </a:lnTo>
                  <a:lnTo>
                    <a:pt x="2345" y="5128"/>
                  </a:lnTo>
                  <a:lnTo>
                    <a:pt x="2293" y="5050"/>
                  </a:lnTo>
                  <a:lnTo>
                    <a:pt x="2216" y="4999"/>
                  </a:lnTo>
                  <a:lnTo>
                    <a:pt x="2139" y="4947"/>
                  </a:lnTo>
                  <a:lnTo>
                    <a:pt x="2062" y="4921"/>
                  </a:lnTo>
                  <a:lnTo>
                    <a:pt x="1933" y="4921"/>
                  </a:lnTo>
                  <a:lnTo>
                    <a:pt x="1933" y="3917"/>
                  </a:lnTo>
                  <a:lnTo>
                    <a:pt x="1959" y="3891"/>
                  </a:lnTo>
                  <a:lnTo>
                    <a:pt x="3942" y="3891"/>
                  </a:lnTo>
                  <a:lnTo>
                    <a:pt x="3968" y="4123"/>
                  </a:lnTo>
                  <a:lnTo>
                    <a:pt x="4020" y="4380"/>
                  </a:lnTo>
                  <a:lnTo>
                    <a:pt x="4071" y="4612"/>
                  </a:lnTo>
                  <a:lnTo>
                    <a:pt x="4123" y="4818"/>
                  </a:lnTo>
                  <a:lnTo>
                    <a:pt x="4303" y="5256"/>
                  </a:lnTo>
                  <a:lnTo>
                    <a:pt x="4535" y="5669"/>
                  </a:lnTo>
                  <a:lnTo>
                    <a:pt x="3788" y="5669"/>
                  </a:lnTo>
                  <a:lnTo>
                    <a:pt x="3633" y="5720"/>
                  </a:lnTo>
                  <a:lnTo>
                    <a:pt x="3530" y="5772"/>
                  </a:lnTo>
                  <a:lnTo>
                    <a:pt x="3427" y="5875"/>
                  </a:lnTo>
                  <a:lnTo>
                    <a:pt x="3324" y="5978"/>
                  </a:lnTo>
                  <a:lnTo>
                    <a:pt x="3272" y="6107"/>
                  </a:lnTo>
                  <a:lnTo>
                    <a:pt x="3221" y="6235"/>
                  </a:lnTo>
                  <a:lnTo>
                    <a:pt x="3195" y="6364"/>
                  </a:lnTo>
                  <a:lnTo>
                    <a:pt x="3195" y="6931"/>
                  </a:lnTo>
                  <a:lnTo>
                    <a:pt x="3221" y="7008"/>
                  </a:lnTo>
                  <a:lnTo>
                    <a:pt x="3272" y="7086"/>
                  </a:lnTo>
                  <a:lnTo>
                    <a:pt x="3350" y="7137"/>
                  </a:lnTo>
                  <a:lnTo>
                    <a:pt x="3504" y="7137"/>
                  </a:lnTo>
                  <a:lnTo>
                    <a:pt x="3582" y="7086"/>
                  </a:lnTo>
                  <a:lnTo>
                    <a:pt x="3633" y="7008"/>
                  </a:lnTo>
                  <a:lnTo>
                    <a:pt x="3659" y="6931"/>
                  </a:lnTo>
                  <a:lnTo>
                    <a:pt x="3659" y="6364"/>
                  </a:lnTo>
                  <a:lnTo>
                    <a:pt x="3685" y="6261"/>
                  </a:lnTo>
                  <a:lnTo>
                    <a:pt x="3736" y="6184"/>
                  </a:lnTo>
                  <a:lnTo>
                    <a:pt x="3814" y="6132"/>
                  </a:lnTo>
                  <a:lnTo>
                    <a:pt x="3917" y="6107"/>
                  </a:lnTo>
                  <a:lnTo>
                    <a:pt x="4870" y="6107"/>
                  </a:lnTo>
                  <a:lnTo>
                    <a:pt x="5153" y="6390"/>
                  </a:lnTo>
                  <a:lnTo>
                    <a:pt x="5462" y="6648"/>
                  </a:lnTo>
                  <a:lnTo>
                    <a:pt x="4561" y="6648"/>
                  </a:lnTo>
                  <a:lnTo>
                    <a:pt x="4483" y="6673"/>
                  </a:lnTo>
                  <a:lnTo>
                    <a:pt x="4406" y="6725"/>
                  </a:lnTo>
                  <a:lnTo>
                    <a:pt x="4329" y="6776"/>
                  </a:lnTo>
                  <a:lnTo>
                    <a:pt x="4277" y="6854"/>
                  </a:lnTo>
                  <a:lnTo>
                    <a:pt x="4226" y="6931"/>
                  </a:lnTo>
                  <a:lnTo>
                    <a:pt x="4200" y="7008"/>
                  </a:lnTo>
                  <a:lnTo>
                    <a:pt x="4200" y="7111"/>
                  </a:lnTo>
                  <a:lnTo>
                    <a:pt x="4200" y="7627"/>
                  </a:lnTo>
                  <a:lnTo>
                    <a:pt x="4200" y="7704"/>
                  </a:lnTo>
                  <a:lnTo>
                    <a:pt x="4226" y="7807"/>
                  </a:lnTo>
                  <a:lnTo>
                    <a:pt x="4277" y="7884"/>
                  </a:lnTo>
                  <a:lnTo>
                    <a:pt x="4329" y="7936"/>
                  </a:lnTo>
                  <a:lnTo>
                    <a:pt x="4406" y="7987"/>
                  </a:lnTo>
                  <a:lnTo>
                    <a:pt x="4483" y="8039"/>
                  </a:lnTo>
                  <a:lnTo>
                    <a:pt x="4561" y="8065"/>
                  </a:lnTo>
                  <a:lnTo>
                    <a:pt x="4664" y="8090"/>
                  </a:lnTo>
                  <a:lnTo>
                    <a:pt x="5643" y="8090"/>
                  </a:lnTo>
                  <a:lnTo>
                    <a:pt x="5746" y="8065"/>
                  </a:lnTo>
                  <a:lnTo>
                    <a:pt x="5823" y="8039"/>
                  </a:lnTo>
                  <a:lnTo>
                    <a:pt x="5900" y="7987"/>
                  </a:lnTo>
                  <a:lnTo>
                    <a:pt x="5978" y="7936"/>
                  </a:lnTo>
                  <a:lnTo>
                    <a:pt x="6029" y="7884"/>
                  </a:lnTo>
                  <a:lnTo>
                    <a:pt x="6081" y="7807"/>
                  </a:lnTo>
                  <a:lnTo>
                    <a:pt x="6107" y="7704"/>
                  </a:lnTo>
                  <a:lnTo>
                    <a:pt x="6107" y="7627"/>
                  </a:lnTo>
                  <a:lnTo>
                    <a:pt x="6107" y="7111"/>
                  </a:lnTo>
                  <a:lnTo>
                    <a:pt x="6107" y="7008"/>
                  </a:lnTo>
                  <a:lnTo>
                    <a:pt x="6364" y="7111"/>
                  </a:lnTo>
                  <a:lnTo>
                    <a:pt x="6648" y="7214"/>
                  </a:lnTo>
                  <a:lnTo>
                    <a:pt x="6648" y="10306"/>
                  </a:lnTo>
                  <a:lnTo>
                    <a:pt x="6622" y="10435"/>
                  </a:lnTo>
                  <a:lnTo>
                    <a:pt x="6570" y="10512"/>
                  </a:lnTo>
                  <a:lnTo>
                    <a:pt x="6493" y="10564"/>
                  </a:lnTo>
                  <a:lnTo>
                    <a:pt x="6390" y="10589"/>
                  </a:lnTo>
                  <a:lnTo>
                    <a:pt x="3917" y="10589"/>
                  </a:lnTo>
                  <a:lnTo>
                    <a:pt x="3814" y="10564"/>
                  </a:lnTo>
                  <a:lnTo>
                    <a:pt x="3736" y="10512"/>
                  </a:lnTo>
                  <a:lnTo>
                    <a:pt x="3685" y="10435"/>
                  </a:lnTo>
                  <a:lnTo>
                    <a:pt x="3659" y="10306"/>
                  </a:lnTo>
                  <a:lnTo>
                    <a:pt x="3659" y="7807"/>
                  </a:lnTo>
                  <a:lnTo>
                    <a:pt x="3633" y="7730"/>
                  </a:lnTo>
                  <a:lnTo>
                    <a:pt x="3582" y="7652"/>
                  </a:lnTo>
                  <a:lnTo>
                    <a:pt x="3504" y="7601"/>
                  </a:lnTo>
                  <a:lnTo>
                    <a:pt x="3350" y="7601"/>
                  </a:lnTo>
                  <a:lnTo>
                    <a:pt x="3272" y="7652"/>
                  </a:lnTo>
                  <a:lnTo>
                    <a:pt x="3221" y="7730"/>
                  </a:lnTo>
                  <a:lnTo>
                    <a:pt x="3195" y="7807"/>
                  </a:lnTo>
                  <a:lnTo>
                    <a:pt x="3195" y="10306"/>
                  </a:lnTo>
                  <a:lnTo>
                    <a:pt x="3221" y="10461"/>
                  </a:lnTo>
                  <a:lnTo>
                    <a:pt x="3272" y="10589"/>
                  </a:lnTo>
                  <a:lnTo>
                    <a:pt x="3324" y="10718"/>
                  </a:lnTo>
                  <a:lnTo>
                    <a:pt x="3427" y="10821"/>
                  </a:lnTo>
                  <a:lnTo>
                    <a:pt x="3530" y="10924"/>
                  </a:lnTo>
                  <a:lnTo>
                    <a:pt x="3633" y="10976"/>
                  </a:lnTo>
                  <a:lnTo>
                    <a:pt x="3788" y="11027"/>
                  </a:lnTo>
                  <a:lnTo>
                    <a:pt x="6519" y="11027"/>
                  </a:lnTo>
                  <a:lnTo>
                    <a:pt x="6673" y="10976"/>
                  </a:lnTo>
                  <a:lnTo>
                    <a:pt x="6776" y="10924"/>
                  </a:lnTo>
                  <a:lnTo>
                    <a:pt x="6879" y="10821"/>
                  </a:lnTo>
                  <a:lnTo>
                    <a:pt x="6983" y="10718"/>
                  </a:lnTo>
                  <a:lnTo>
                    <a:pt x="7034" y="10589"/>
                  </a:lnTo>
                  <a:lnTo>
                    <a:pt x="7086" y="10461"/>
                  </a:lnTo>
                  <a:lnTo>
                    <a:pt x="7111" y="10306"/>
                  </a:lnTo>
                  <a:lnTo>
                    <a:pt x="7111" y="7292"/>
                  </a:lnTo>
                  <a:lnTo>
                    <a:pt x="7369" y="7317"/>
                  </a:lnTo>
                  <a:lnTo>
                    <a:pt x="7627" y="7343"/>
                  </a:lnTo>
                  <a:lnTo>
                    <a:pt x="7910" y="7317"/>
                  </a:lnTo>
                  <a:lnTo>
                    <a:pt x="8193" y="7292"/>
                  </a:lnTo>
                  <a:lnTo>
                    <a:pt x="8451" y="7240"/>
                  </a:lnTo>
                  <a:lnTo>
                    <a:pt x="8734" y="7163"/>
                  </a:lnTo>
                  <a:lnTo>
                    <a:pt x="8580" y="7446"/>
                  </a:lnTo>
                  <a:lnTo>
                    <a:pt x="8477" y="7730"/>
                  </a:lnTo>
                  <a:lnTo>
                    <a:pt x="8400" y="8039"/>
                  </a:lnTo>
                  <a:lnTo>
                    <a:pt x="8374" y="8348"/>
                  </a:lnTo>
                  <a:lnTo>
                    <a:pt x="8400" y="8580"/>
                  </a:lnTo>
                  <a:lnTo>
                    <a:pt x="8425" y="8786"/>
                  </a:lnTo>
                  <a:lnTo>
                    <a:pt x="8477" y="8992"/>
                  </a:lnTo>
                  <a:lnTo>
                    <a:pt x="8554" y="9198"/>
                  </a:lnTo>
                  <a:lnTo>
                    <a:pt x="8657" y="9404"/>
                  </a:lnTo>
                  <a:lnTo>
                    <a:pt x="8760" y="9585"/>
                  </a:lnTo>
                  <a:lnTo>
                    <a:pt x="8889" y="9739"/>
                  </a:lnTo>
                  <a:lnTo>
                    <a:pt x="9018" y="9894"/>
                  </a:lnTo>
                  <a:lnTo>
                    <a:pt x="9172" y="10048"/>
                  </a:lnTo>
                  <a:lnTo>
                    <a:pt x="9353" y="10177"/>
                  </a:lnTo>
                  <a:lnTo>
                    <a:pt x="9533" y="10280"/>
                  </a:lnTo>
                  <a:lnTo>
                    <a:pt x="9714" y="10358"/>
                  </a:lnTo>
                  <a:lnTo>
                    <a:pt x="9920" y="10435"/>
                  </a:lnTo>
                  <a:lnTo>
                    <a:pt x="10126" y="10486"/>
                  </a:lnTo>
                  <a:lnTo>
                    <a:pt x="10358" y="10538"/>
                  </a:lnTo>
                  <a:lnTo>
                    <a:pt x="10796" y="10538"/>
                  </a:lnTo>
                  <a:lnTo>
                    <a:pt x="11027" y="10486"/>
                  </a:lnTo>
                  <a:lnTo>
                    <a:pt x="11234" y="10435"/>
                  </a:lnTo>
                  <a:lnTo>
                    <a:pt x="11440" y="10358"/>
                  </a:lnTo>
                  <a:lnTo>
                    <a:pt x="11620" y="10280"/>
                  </a:lnTo>
                  <a:lnTo>
                    <a:pt x="11800" y="10177"/>
                  </a:lnTo>
                  <a:lnTo>
                    <a:pt x="11981" y="10048"/>
                  </a:lnTo>
                  <a:lnTo>
                    <a:pt x="12135" y="9894"/>
                  </a:lnTo>
                  <a:lnTo>
                    <a:pt x="12264" y="9739"/>
                  </a:lnTo>
                  <a:lnTo>
                    <a:pt x="12393" y="9585"/>
                  </a:lnTo>
                  <a:lnTo>
                    <a:pt x="12496" y="9404"/>
                  </a:lnTo>
                  <a:lnTo>
                    <a:pt x="12599" y="9198"/>
                  </a:lnTo>
                  <a:lnTo>
                    <a:pt x="12676" y="8992"/>
                  </a:lnTo>
                  <a:lnTo>
                    <a:pt x="12728" y="8786"/>
                  </a:lnTo>
                  <a:lnTo>
                    <a:pt x="12754" y="8580"/>
                  </a:lnTo>
                  <a:lnTo>
                    <a:pt x="12779" y="8348"/>
                  </a:lnTo>
                  <a:lnTo>
                    <a:pt x="12754" y="8116"/>
                  </a:lnTo>
                  <a:lnTo>
                    <a:pt x="12728" y="7910"/>
                  </a:lnTo>
                  <a:lnTo>
                    <a:pt x="12676" y="7704"/>
                  </a:lnTo>
                  <a:lnTo>
                    <a:pt x="12599" y="7498"/>
                  </a:lnTo>
                  <a:lnTo>
                    <a:pt x="12496" y="7292"/>
                  </a:lnTo>
                  <a:lnTo>
                    <a:pt x="12393" y="7111"/>
                  </a:lnTo>
                  <a:lnTo>
                    <a:pt x="12264" y="6957"/>
                  </a:lnTo>
                  <a:lnTo>
                    <a:pt x="12135" y="6802"/>
                  </a:lnTo>
                  <a:lnTo>
                    <a:pt x="11981" y="6648"/>
                  </a:lnTo>
                  <a:lnTo>
                    <a:pt x="11800" y="6519"/>
                  </a:lnTo>
                  <a:lnTo>
                    <a:pt x="11620" y="6416"/>
                  </a:lnTo>
                  <a:lnTo>
                    <a:pt x="11440" y="6338"/>
                  </a:lnTo>
                  <a:lnTo>
                    <a:pt x="11234" y="6261"/>
                  </a:lnTo>
                  <a:lnTo>
                    <a:pt x="11027" y="6210"/>
                  </a:lnTo>
                  <a:lnTo>
                    <a:pt x="10796" y="6158"/>
                  </a:lnTo>
                  <a:lnTo>
                    <a:pt x="10564" y="6158"/>
                  </a:lnTo>
                  <a:lnTo>
                    <a:pt x="10306" y="6184"/>
                  </a:lnTo>
                  <a:lnTo>
                    <a:pt x="10306" y="6184"/>
                  </a:lnTo>
                  <a:lnTo>
                    <a:pt x="10512" y="5926"/>
                  </a:lnTo>
                  <a:lnTo>
                    <a:pt x="10693" y="5694"/>
                  </a:lnTo>
                  <a:lnTo>
                    <a:pt x="10847" y="5411"/>
                  </a:lnTo>
                  <a:lnTo>
                    <a:pt x="10976" y="5128"/>
                  </a:lnTo>
                  <a:lnTo>
                    <a:pt x="11105" y="4844"/>
                  </a:lnTo>
                  <a:lnTo>
                    <a:pt x="11182" y="4535"/>
                  </a:lnTo>
                  <a:lnTo>
                    <a:pt x="11259" y="4226"/>
                  </a:lnTo>
                  <a:lnTo>
                    <a:pt x="11285" y="3891"/>
                  </a:lnTo>
                  <a:close/>
                  <a:moveTo>
                    <a:pt x="3814" y="14248"/>
                  </a:moveTo>
                  <a:lnTo>
                    <a:pt x="3556" y="14763"/>
                  </a:lnTo>
                  <a:lnTo>
                    <a:pt x="3530" y="14789"/>
                  </a:lnTo>
                  <a:lnTo>
                    <a:pt x="1959" y="14789"/>
                  </a:lnTo>
                  <a:lnTo>
                    <a:pt x="1933" y="14763"/>
                  </a:lnTo>
                  <a:lnTo>
                    <a:pt x="1933" y="14248"/>
                  </a:lnTo>
                  <a:close/>
                  <a:moveTo>
                    <a:pt x="13295" y="14248"/>
                  </a:moveTo>
                  <a:lnTo>
                    <a:pt x="13295" y="14763"/>
                  </a:lnTo>
                  <a:lnTo>
                    <a:pt x="13295" y="14789"/>
                  </a:lnTo>
                  <a:lnTo>
                    <a:pt x="11723" y="14789"/>
                  </a:lnTo>
                  <a:lnTo>
                    <a:pt x="11697" y="14763"/>
                  </a:lnTo>
                  <a:lnTo>
                    <a:pt x="11440" y="14248"/>
                  </a:lnTo>
                  <a:close/>
                  <a:moveTo>
                    <a:pt x="7317" y="0"/>
                  </a:moveTo>
                  <a:lnTo>
                    <a:pt x="7034" y="52"/>
                  </a:lnTo>
                  <a:lnTo>
                    <a:pt x="6751" y="104"/>
                  </a:lnTo>
                  <a:lnTo>
                    <a:pt x="6467" y="181"/>
                  </a:lnTo>
                  <a:lnTo>
                    <a:pt x="6210" y="284"/>
                  </a:lnTo>
                  <a:lnTo>
                    <a:pt x="5952" y="387"/>
                  </a:lnTo>
                  <a:lnTo>
                    <a:pt x="5694" y="542"/>
                  </a:lnTo>
                  <a:lnTo>
                    <a:pt x="5462" y="696"/>
                  </a:lnTo>
                  <a:lnTo>
                    <a:pt x="5256" y="851"/>
                  </a:lnTo>
                  <a:lnTo>
                    <a:pt x="5050" y="1057"/>
                  </a:lnTo>
                  <a:lnTo>
                    <a:pt x="4844" y="1263"/>
                  </a:lnTo>
                  <a:lnTo>
                    <a:pt x="4690" y="1469"/>
                  </a:lnTo>
                  <a:lnTo>
                    <a:pt x="4509" y="1701"/>
                  </a:lnTo>
                  <a:lnTo>
                    <a:pt x="4380" y="1933"/>
                  </a:lnTo>
                  <a:lnTo>
                    <a:pt x="4252" y="2190"/>
                  </a:lnTo>
                  <a:lnTo>
                    <a:pt x="4148" y="2448"/>
                  </a:lnTo>
                  <a:lnTo>
                    <a:pt x="2139" y="2448"/>
                  </a:lnTo>
                  <a:lnTo>
                    <a:pt x="2062" y="2474"/>
                  </a:lnTo>
                  <a:lnTo>
                    <a:pt x="1984" y="2525"/>
                  </a:lnTo>
                  <a:lnTo>
                    <a:pt x="1933" y="2603"/>
                  </a:lnTo>
                  <a:lnTo>
                    <a:pt x="1933" y="2680"/>
                  </a:lnTo>
                  <a:lnTo>
                    <a:pt x="1933" y="2757"/>
                  </a:lnTo>
                  <a:lnTo>
                    <a:pt x="1984" y="2835"/>
                  </a:lnTo>
                  <a:lnTo>
                    <a:pt x="2062" y="2886"/>
                  </a:lnTo>
                  <a:lnTo>
                    <a:pt x="2139" y="2912"/>
                  </a:lnTo>
                  <a:lnTo>
                    <a:pt x="4020" y="2912"/>
                  </a:lnTo>
                  <a:lnTo>
                    <a:pt x="3968" y="3169"/>
                  </a:lnTo>
                  <a:lnTo>
                    <a:pt x="3942" y="3453"/>
                  </a:lnTo>
                  <a:lnTo>
                    <a:pt x="1855" y="3453"/>
                  </a:lnTo>
                  <a:lnTo>
                    <a:pt x="1778" y="3479"/>
                  </a:lnTo>
                  <a:lnTo>
                    <a:pt x="1675" y="3530"/>
                  </a:lnTo>
                  <a:lnTo>
                    <a:pt x="1624" y="3582"/>
                  </a:lnTo>
                  <a:lnTo>
                    <a:pt x="1572" y="3659"/>
                  </a:lnTo>
                  <a:lnTo>
                    <a:pt x="1521" y="3736"/>
                  </a:lnTo>
                  <a:lnTo>
                    <a:pt x="1495" y="3814"/>
                  </a:lnTo>
                  <a:lnTo>
                    <a:pt x="1469" y="3917"/>
                  </a:lnTo>
                  <a:lnTo>
                    <a:pt x="1469" y="4921"/>
                  </a:lnTo>
                  <a:lnTo>
                    <a:pt x="1366" y="4921"/>
                  </a:lnTo>
                  <a:lnTo>
                    <a:pt x="1263" y="4947"/>
                  </a:lnTo>
                  <a:lnTo>
                    <a:pt x="1186" y="4999"/>
                  </a:lnTo>
                  <a:lnTo>
                    <a:pt x="1134" y="5050"/>
                  </a:lnTo>
                  <a:lnTo>
                    <a:pt x="1057" y="5128"/>
                  </a:lnTo>
                  <a:lnTo>
                    <a:pt x="1031" y="5205"/>
                  </a:lnTo>
                  <a:lnTo>
                    <a:pt x="1005" y="5282"/>
                  </a:lnTo>
                  <a:lnTo>
                    <a:pt x="979" y="5385"/>
                  </a:lnTo>
                  <a:lnTo>
                    <a:pt x="979" y="6879"/>
                  </a:lnTo>
                  <a:lnTo>
                    <a:pt x="1005" y="6983"/>
                  </a:lnTo>
                  <a:lnTo>
                    <a:pt x="1031" y="7060"/>
                  </a:lnTo>
                  <a:lnTo>
                    <a:pt x="1057" y="7137"/>
                  </a:lnTo>
                  <a:lnTo>
                    <a:pt x="1134" y="7214"/>
                  </a:lnTo>
                  <a:lnTo>
                    <a:pt x="1186" y="7266"/>
                  </a:lnTo>
                  <a:lnTo>
                    <a:pt x="1263" y="7292"/>
                  </a:lnTo>
                  <a:lnTo>
                    <a:pt x="1366" y="7317"/>
                  </a:lnTo>
                  <a:lnTo>
                    <a:pt x="1443" y="7343"/>
                  </a:lnTo>
                  <a:lnTo>
                    <a:pt x="1469" y="7343"/>
                  </a:lnTo>
                  <a:lnTo>
                    <a:pt x="1469" y="9353"/>
                  </a:lnTo>
                  <a:lnTo>
                    <a:pt x="1443" y="9353"/>
                  </a:lnTo>
                  <a:lnTo>
                    <a:pt x="1366" y="9379"/>
                  </a:lnTo>
                  <a:lnTo>
                    <a:pt x="1263" y="9404"/>
                  </a:lnTo>
                  <a:lnTo>
                    <a:pt x="1186" y="9430"/>
                  </a:lnTo>
                  <a:lnTo>
                    <a:pt x="1134" y="9482"/>
                  </a:lnTo>
                  <a:lnTo>
                    <a:pt x="1057" y="9559"/>
                  </a:lnTo>
                  <a:lnTo>
                    <a:pt x="1031" y="9636"/>
                  </a:lnTo>
                  <a:lnTo>
                    <a:pt x="1005" y="9714"/>
                  </a:lnTo>
                  <a:lnTo>
                    <a:pt x="979" y="9817"/>
                  </a:lnTo>
                  <a:lnTo>
                    <a:pt x="979" y="11311"/>
                  </a:lnTo>
                  <a:lnTo>
                    <a:pt x="1005" y="11414"/>
                  </a:lnTo>
                  <a:lnTo>
                    <a:pt x="1031" y="11491"/>
                  </a:lnTo>
                  <a:lnTo>
                    <a:pt x="1057" y="11569"/>
                  </a:lnTo>
                  <a:lnTo>
                    <a:pt x="1134" y="11646"/>
                  </a:lnTo>
                  <a:lnTo>
                    <a:pt x="1186" y="11697"/>
                  </a:lnTo>
                  <a:lnTo>
                    <a:pt x="1263" y="11749"/>
                  </a:lnTo>
                  <a:lnTo>
                    <a:pt x="1366" y="11775"/>
                  </a:lnTo>
                  <a:lnTo>
                    <a:pt x="1469" y="11775"/>
                  </a:lnTo>
                  <a:lnTo>
                    <a:pt x="1469" y="12779"/>
                  </a:lnTo>
                  <a:lnTo>
                    <a:pt x="1495" y="12882"/>
                  </a:lnTo>
                  <a:lnTo>
                    <a:pt x="1521" y="12960"/>
                  </a:lnTo>
                  <a:lnTo>
                    <a:pt x="1572" y="13037"/>
                  </a:lnTo>
                  <a:lnTo>
                    <a:pt x="1624" y="13114"/>
                  </a:lnTo>
                  <a:lnTo>
                    <a:pt x="1675" y="13166"/>
                  </a:lnTo>
                  <a:lnTo>
                    <a:pt x="1778" y="13217"/>
                  </a:lnTo>
                  <a:lnTo>
                    <a:pt x="1855" y="13243"/>
                  </a:lnTo>
                  <a:lnTo>
                    <a:pt x="13372" y="13243"/>
                  </a:lnTo>
                  <a:lnTo>
                    <a:pt x="13475" y="13217"/>
                  </a:lnTo>
                  <a:lnTo>
                    <a:pt x="13552" y="13166"/>
                  </a:lnTo>
                  <a:lnTo>
                    <a:pt x="13604" y="13114"/>
                  </a:lnTo>
                  <a:lnTo>
                    <a:pt x="13681" y="13037"/>
                  </a:lnTo>
                  <a:lnTo>
                    <a:pt x="13707" y="12960"/>
                  </a:lnTo>
                  <a:lnTo>
                    <a:pt x="13733" y="12882"/>
                  </a:lnTo>
                  <a:lnTo>
                    <a:pt x="13758" y="12779"/>
                  </a:lnTo>
                  <a:lnTo>
                    <a:pt x="13758" y="3917"/>
                  </a:lnTo>
                  <a:lnTo>
                    <a:pt x="13733" y="3814"/>
                  </a:lnTo>
                  <a:lnTo>
                    <a:pt x="13707" y="3736"/>
                  </a:lnTo>
                  <a:lnTo>
                    <a:pt x="13681" y="3659"/>
                  </a:lnTo>
                  <a:lnTo>
                    <a:pt x="13604" y="3582"/>
                  </a:lnTo>
                  <a:lnTo>
                    <a:pt x="13552" y="3530"/>
                  </a:lnTo>
                  <a:lnTo>
                    <a:pt x="13475" y="3479"/>
                  </a:lnTo>
                  <a:lnTo>
                    <a:pt x="13372" y="3453"/>
                  </a:lnTo>
                  <a:lnTo>
                    <a:pt x="11285" y="3453"/>
                  </a:lnTo>
                  <a:lnTo>
                    <a:pt x="11259" y="3169"/>
                  </a:lnTo>
                  <a:lnTo>
                    <a:pt x="11208" y="2912"/>
                  </a:lnTo>
                  <a:lnTo>
                    <a:pt x="14506" y="2912"/>
                  </a:lnTo>
                  <a:lnTo>
                    <a:pt x="14609" y="2938"/>
                  </a:lnTo>
                  <a:lnTo>
                    <a:pt x="14712" y="2989"/>
                  </a:lnTo>
                  <a:lnTo>
                    <a:pt x="14763" y="3066"/>
                  </a:lnTo>
                  <a:lnTo>
                    <a:pt x="14789" y="3169"/>
                  </a:lnTo>
                  <a:lnTo>
                    <a:pt x="14789" y="13527"/>
                  </a:lnTo>
                  <a:lnTo>
                    <a:pt x="14763" y="13630"/>
                  </a:lnTo>
                  <a:lnTo>
                    <a:pt x="14712" y="13707"/>
                  </a:lnTo>
                  <a:lnTo>
                    <a:pt x="14609" y="13758"/>
                  </a:lnTo>
                  <a:lnTo>
                    <a:pt x="14506" y="13784"/>
                  </a:lnTo>
                  <a:lnTo>
                    <a:pt x="722" y="13784"/>
                  </a:lnTo>
                  <a:lnTo>
                    <a:pt x="619" y="13758"/>
                  </a:lnTo>
                  <a:lnTo>
                    <a:pt x="516" y="13707"/>
                  </a:lnTo>
                  <a:lnTo>
                    <a:pt x="464" y="13630"/>
                  </a:lnTo>
                  <a:lnTo>
                    <a:pt x="438" y="13527"/>
                  </a:lnTo>
                  <a:lnTo>
                    <a:pt x="438" y="3169"/>
                  </a:lnTo>
                  <a:lnTo>
                    <a:pt x="464" y="3066"/>
                  </a:lnTo>
                  <a:lnTo>
                    <a:pt x="516" y="2989"/>
                  </a:lnTo>
                  <a:lnTo>
                    <a:pt x="619" y="2938"/>
                  </a:lnTo>
                  <a:lnTo>
                    <a:pt x="722" y="2912"/>
                  </a:lnTo>
                  <a:lnTo>
                    <a:pt x="1263" y="2912"/>
                  </a:lnTo>
                  <a:lnTo>
                    <a:pt x="1340" y="2886"/>
                  </a:lnTo>
                  <a:lnTo>
                    <a:pt x="1417" y="2835"/>
                  </a:lnTo>
                  <a:lnTo>
                    <a:pt x="1469" y="2757"/>
                  </a:lnTo>
                  <a:lnTo>
                    <a:pt x="1469" y="2680"/>
                  </a:lnTo>
                  <a:lnTo>
                    <a:pt x="1469" y="2603"/>
                  </a:lnTo>
                  <a:lnTo>
                    <a:pt x="1417" y="2525"/>
                  </a:lnTo>
                  <a:lnTo>
                    <a:pt x="1340" y="2474"/>
                  </a:lnTo>
                  <a:lnTo>
                    <a:pt x="1263" y="2448"/>
                  </a:lnTo>
                  <a:lnTo>
                    <a:pt x="722" y="2448"/>
                  </a:lnTo>
                  <a:lnTo>
                    <a:pt x="567" y="2474"/>
                  </a:lnTo>
                  <a:lnTo>
                    <a:pt x="438" y="2525"/>
                  </a:lnTo>
                  <a:lnTo>
                    <a:pt x="310" y="2577"/>
                  </a:lnTo>
                  <a:lnTo>
                    <a:pt x="207" y="2680"/>
                  </a:lnTo>
                  <a:lnTo>
                    <a:pt x="129" y="2783"/>
                  </a:lnTo>
                  <a:lnTo>
                    <a:pt x="52" y="2886"/>
                  </a:lnTo>
                  <a:lnTo>
                    <a:pt x="26" y="3041"/>
                  </a:lnTo>
                  <a:lnTo>
                    <a:pt x="0" y="3169"/>
                  </a:lnTo>
                  <a:lnTo>
                    <a:pt x="0" y="13527"/>
                  </a:lnTo>
                  <a:lnTo>
                    <a:pt x="26" y="13655"/>
                  </a:lnTo>
                  <a:lnTo>
                    <a:pt x="52" y="13810"/>
                  </a:lnTo>
                  <a:lnTo>
                    <a:pt x="129" y="13913"/>
                  </a:lnTo>
                  <a:lnTo>
                    <a:pt x="207" y="14016"/>
                  </a:lnTo>
                  <a:lnTo>
                    <a:pt x="310" y="14119"/>
                  </a:lnTo>
                  <a:lnTo>
                    <a:pt x="438" y="14171"/>
                  </a:lnTo>
                  <a:lnTo>
                    <a:pt x="567" y="14222"/>
                  </a:lnTo>
                  <a:lnTo>
                    <a:pt x="722" y="14248"/>
                  </a:lnTo>
                  <a:lnTo>
                    <a:pt x="1469" y="14248"/>
                  </a:lnTo>
                  <a:lnTo>
                    <a:pt x="1469" y="14763"/>
                  </a:lnTo>
                  <a:lnTo>
                    <a:pt x="1495" y="14841"/>
                  </a:lnTo>
                  <a:lnTo>
                    <a:pt x="1521" y="14944"/>
                  </a:lnTo>
                  <a:lnTo>
                    <a:pt x="1572" y="15021"/>
                  </a:lnTo>
                  <a:lnTo>
                    <a:pt x="1624" y="15098"/>
                  </a:lnTo>
                  <a:lnTo>
                    <a:pt x="1675" y="15150"/>
                  </a:lnTo>
                  <a:lnTo>
                    <a:pt x="1778" y="15175"/>
                  </a:lnTo>
                  <a:lnTo>
                    <a:pt x="1855" y="15201"/>
                  </a:lnTo>
                  <a:lnTo>
                    <a:pt x="1959" y="15227"/>
                  </a:lnTo>
                  <a:lnTo>
                    <a:pt x="3530" y="15227"/>
                  </a:lnTo>
                  <a:lnTo>
                    <a:pt x="3659" y="15201"/>
                  </a:lnTo>
                  <a:lnTo>
                    <a:pt x="3762" y="15150"/>
                  </a:lnTo>
                  <a:lnTo>
                    <a:pt x="3865" y="15072"/>
                  </a:lnTo>
                  <a:lnTo>
                    <a:pt x="3942" y="14969"/>
                  </a:lnTo>
                  <a:lnTo>
                    <a:pt x="4303" y="14248"/>
                  </a:lnTo>
                  <a:lnTo>
                    <a:pt x="10924" y="14248"/>
                  </a:lnTo>
                  <a:lnTo>
                    <a:pt x="11285" y="14969"/>
                  </a:lnTo>
                  <a:lnTo>
                    <a:pt x="11362" y="15072"/>
                  </a:lnTo>
                  <a:lnTo>
                    <a:pt x="11465" y="15150"/>
                  </a:lnTo>
                  <a:lnTo>
                    <a:pt x="11594" y="15201"/>
                  </a:lnTo>
                  <a:lnTo>
                    <a:pt x="11723" y="15227"/>
                  </a:lnTo>
                  <a:lnTo>
                    <a:pt x="13295" y="15227"/>
                  </a:lnTo>
                  <a:lnTo>
                    <a:pt x="13372" y="15201"/>
                  </a:lnTo>
                  <a:lnTo>
                    <a:pt x="13475" y="15175"/>
                  </a:lnTo>
                  <a:lnTo>
                    <a:pt x="13552" y="15150"/>
                  </a:lnTo>
                  <a:lnTo>
                    <a:pt x="13604" y="15098"/>
                  </a:lnTo>
                  <a:lnTo>
                    <a:pt x="13681" y="15021"/>
                  </a:lnTo>
                  <a:lnTo>
                    <a:pt x="13707" y="14944"/>
                  </a:lnTo>
                  <a:lnTo>
                    <a:pt x="13733" y="14841"/>
                  </a:lnTo>
                  <a:lnTo>
                    <a:pt x="13758" y="14763"/>
                  </a:lnTo>
                  <a:lnTo>
                    <a:pt x="13758" y="14248"/>
                  </a:lnTo>
                  <a:lnTo>
                    <a:pt x="14506" y="14248"/>
                  </a:lnTo>
                  <a:lnTo>
                    <a:pt x="14660" y="14222"/>
                  </a:lnTo>
                  <a:lnTo>
                    <a:pt x="14789" y="14171"/>
                  </a:lnTo>
                  <a:lnTo>
                    <a:pt x="14918" y="14119"/>
                  </a:lnTo>
                  <a:lnTo>
                    <a:pt x="15021" y="14016"/>
                  </a:lnTo>
                  <a:lnTo>
                    <a:pt x="15098" y="13913"/>
                  </a:lnTo>
                  <a:lnTo>
                    <a:pt x="15176" y="13810"/>
                  </a:lnTo>
                  <a:lnTo>
                    <a:pt x="15227" y="13655"/>
                  </a:lnTo>
                  <a:lnTo>
                    <a:pt x="15227" y="13527"/>
                  </a:lnTo>
                  <a:lnTo>
                    <a:pt x="15227" y="3169"/>
                  </a:lnTo>
                  <a:lnTo>
                    <a:pt x="15227" y="3041"/>
                  </a:lnTo>
                  <a:lnTo>
                    <a:pt x="15176" y="2886"/>
                  </a:lnTo>
                  <a:lnTo>
                    <a:pt x="15098" y="2783"/>
                  </a:lnTo>
                  <a:lnTo>
                    <a:pt x="15021" y="2680"/>
                  </a:lnTo>
                  <a:lnTo>
                    <a:pt x="14918" y="2577"/>
                  </a:lnTo>
                  <a:lnTo>
                    <a:pt x="14789" y="2525"/>
                  </a:lnTo>
                  <a:lnTo>
                    <a:pt x="14660" y="2474"/>
                  </a:lnTo>
                  <a:lnTo>
                    <a:pt x="14506" y="2448"/>
                  </a:lnTo>
                  <a:lnTo>
                    <a:pt x="11079" y="2448"/>
                  </a:lnTo>
                  <a:lnTo>
                    <a:pt x="10976" y="2190"/>
                  </a:lnTo>
                  <a:lnTo>
                    <a:pt x="10847" y="1933"/>
                  </a:lnTo>
                  <a:lnTo>
                    <a:pt x="10718" y="1701"/>
                  </a:lnTo>
                  <a:lnTo>
                    <a:pt x="10564" y="1469"/>
                  </a:lnTo>
                  <a:lnTo>
                    <a:pt x="10383" y="1263"/>
                  </a:lnTo>
                  <a:lnTo>
                    <a:pt x="10177" y="1057"/>
                  </a:lnTo>
                  <a:lnTo>
                    <a:pt x="9971" y="851"/>
                  </a:lnTo>
                  <a:lnTo>
                    <a:pt x="9765" y="696"/>
                  </a:lnTo>
                  <a:lnTo>
                    <a:pt x="9533" y="542"/>
                  </a:lnTo>
                  <a:lnTo>
                    <a:pt x="9276" y="387"/>
                  </a:lnTo>
                  <a:lnTo>
                    <a:pt x="9018" y="284"/>
                  </a:lnTo>
                  <a:lnTo>
                    <a:pt x="8760" y="181"/>
                  </a:lnTo>
                  <a:lnTo>
                    <a:pt x="8477" y="104"/>
                  </a:lnTo>
                  <a:lnTo>
                    <a:pt x="8193" y="52"/>
                  </a:lnTo>
                  <a:lnTo>
                    <a:pt x="79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4760350" y="4728275"/>
              <a:ext cx="17425" cy="11625"/>
            </a:xfrm>
            <a:custGeom>
              <a:rect b="b" l="l" r="r" t="t"/>
              <a:pathLst>
                <a:path extrusionOk="0" h="465" w="697">
                  <a:moveTo>
                    <a:pt x="207" y="1"/>
                  </a:moveTo>
                  <a:lnTo>
                    <a:pt x="130" y="26"/>
                  </a:lnTo>
                  <a:lnTo>
                    <a:pt x="53" y="78"/>
                  </a:lnTo>
                  <a:lnTo>
                    <a:pt x="1" y="155"/>
                  </a:lnTo>
                  <a:lnTo>
                    <a:pt x="1" y="233"/>
                  </a:lnTo>
                  <a:lnTo>
                    <a:pt x="1" y="310"/>
                  </a:lnTo>
                  <a:lnTo>
                    <a:pt x="53" y="387"/>
                  </a:lnTo>
                  <a:lnTo>
                    <a:pt x="130" y="439"/>
                  </a:lnTo>
                  <a:lnTo>
                    <a:pt x="207" y="464"/>
                  </a:lnTo>
                  <a:lnTo>
                    <a:pt x="465" y="464"/>
                  </a:lnTo>
                  <a:lnTo>
                    <a:pt x="542" y="439"/>
                  </a:lnTo>
                  <a:lnTo>
                    <a:pt x="619" y="387"/>
                  </a:lnTo>
                  <a:lnTo>
                    <a:pt x="671" y="310"/>
                  </a:lnTo>
                  <a:lnTo>
                    <a:pt x="697" y="233"/>
                  </a:lnTo>
                  <a:lnTo>
                    <a:pt x="671" y="155"/>
                  </a:lnTo>
                  <a:lnTo>
                    <a:pt x="619" y="78"/>
                  </a:lnTo>
                  <a:lnTo>
                    <a:pt x="542" y="26"/>
                  </a:lnTo>
                  <a:lnTo>
                    <a:pt x="4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4790625" y="4728275"/>
              <a:ext cx="17425" cy="11625"/>
            </a:xfrm>
            <a:custGeom>
              <a:rect b="b" l="l" r="r" t="t"/>
              <a:pathLst>
                <a:path extrusionOk="0" h="465" w="697">
                  <a:moveTo>
                    <a:pt x="233" y="1"/>
                  </a:moveTo>
                  <a:lnTo>
                    <a:pt x="155" y="26"/>
                  </a:lnTo>
                  <a:lnTo>
                    <a:pt x="78" y="78"/>
                  </a:lnTo>
                  <a:lnTo>
                    <a:pt x="27" y="155"/>
                  </a:lnTo>
                  <a:lnTo>
                    <a:pt x="1" y="233"/>
                  </a:lnTo>
                  <a:lnTo>
                    <a:pt x="27" y="310"/>
                  </a:lnTo>
                  <a:lnTo>
                    <a:pt x="78" y="387"/>
                  </a:lnTo>
                  <a:lnTo>
                    <a:pt x="155" y="439"/>
                  </a:lnTo>
                  <a:lnTo>
                    <a:pt x="233" y="464"/>
                  </a:lnTo>
                  <a:lnTo>
                    <a:pt x="490" y="464"/>
                  </a:lnTo>
                  <a:lnTo>
                    <a:pt x="568" y="439"/>
                  </a:lnTo>
                  <a:lnTo>
                    <a:pt x="645" y="387"/>
                  </a:lnTo>
                  <a:lnTo>
                    <a:pt x="697" y="310"/>
                  </a:lnTo>
                  <a:lnTo>
                    <a:pt x="697" y="233"/>
                  </a:lnTo>
                  <a:lnTo>
                    <a:pt x="697" y="155"/>
                  </a:lnTo>
                  <a:lnTo>
                    <a:pt x="645" y="78"/>
                  </a:lnTo>
                  <a:lnTo>
                    <a:pt x="568" y="26"/>
                  </a:lnTo>
                  <a:lnTo>
                    <a:pt x="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4760350" y="4753400"/>
              <a:ext cx="17425" cy="10975"/>
            </a:xfrm>
            <a:custGeom>
              <a:rect b="b" l="l" r="r" t="t"/>
              <a:pathLst>
                <a:path extrusionOk="0" h="439" w="697">
                  <a:moveTo>
                    <a:pt x="130" y="0"/>
                  </a:moveTo>
                  <a:lnTo>
                    <a:pt x="53" y="52"/>
                  </a:lnTo>
                  <a:lnTo>
                    <a:pt x="1" y="129"/>
                  </a:lnTo>
                  <a:lnTo>
                    <a:pt x="1" y="207"/>
                  </a:lnTo>
                  <a:lnTo>
                    <a:pt x="1" y="310"/>
                  </a:lnTo>
                  <a:lnTo>
                    <a:pt x="53" y="361"/>
                  </a:lnTo>
                  <a:lnTo>
                    <a:pt x="130" y="413"/>
                  </a:lnTo>
                  <a:lnTo>
                    <a:pt x="207" y="438"/>
                  </a:lnTo>
                  <a:lnTo>
                    <a:pt x="465" y="438"/>
                  </a:lnTo>
                  <a:lnTo>
                    <a:pt x="542" y="413"/>
                  </a:lnTo>
                  <a:lnTo>
                    <a:pt x="619" y="361"/>
                  </a:lnTo>
                  <a:lnTo>
                    <a:pt x="671" y="310"/>
                  </a:lnTo>
                  <a:lnTo>
                    <a:pt x="697" y="207"/>
                  </a:lnTo>
                  <a:lnTo>
                    <a:pt x="671" y="129"/>
                  </a:lnTo>
                  <a:lnTo>
                    <a:pt x="619" y="52"/>
                  </a:lnTo>
                  <a:lnTo>
                    <a:pt x="5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4825425" y="4562100"/>
              <a:ext cx="40600" cy="85050"/>
            </a:xfrm>
            <a:custGeom>
              <a:rect b="b" l="l" r="r" t="t"/>
              <a:pathLst>
                <a:path extrusionOk="0" h="3402" w="1624">
                  <a:moveTo>
                    <a:pt x="825" y="1"/>
                  </a:moveTo>
                  <a:lnTo>
                    <a:pt x="722" y="26"/>
                  </a:lnTo>
                  <a:lnTo>
                    <a:pt x="670" y="78"/>
                  </a:lnTo>
                  <a:lnTo>
                    <a:pt x="619" y="155"/>
                  </a:lnTo>
                  <a:lnTo>
                    <a:pt x="593" y="232"/>
                  </a:lnTo>
                  <a:lnTo>
                    <a:pt x="593" y="335"/>
                  </a:lnTo>
                  <a:lnTo>
                    <a:pt x="464" y="387"/>
                  </a:lnTo>
                  <a:lnTo>
                    <a:pt x="361" y="439"/>
                  </a:lnTo>
                  <a:lnTo>
                    <a:pt x="258" y="516"/>
                  </a:lnTo>
                  <a:lnTo>
                    <a:pt x="181" y="619"/>
                  </a:lnTo>
                  <a:lnTo>
                    <a:pt x="103" y="722"/>
                  </a:lnTo>
                  <a:lnTo>
                    <a:pt x="52" y="851"/>
                  </a:lnTo>
                  <a:lnTo>
                    <a:pt x="0" y="980"/>
                  </a:lnTo>
                  <a:lnTo>
                    <a:pt x="0" y="1108"/>
                  </a:lnTo>
                  <a:lnTo>
                    <a:pt x="26" y="1289"/>
                  </a:lnTo>
                  <a:lnTo>
                    <a:pt x="77" y="1443"/>
                  </a:lnTo>
                  <a:lnTo>
                    <a:pt x="129" y="1572"/>
                  </a:lnTo>
                  <a:lnTo>
                    <a:pt x="232" y="1701"/>
                  </a:lnTo>
                  <a:lnTo>
                    <a:pt x="361" y="1804"/>
                  </a:lnTo>
                  <a:lnTo>
                    <a:pt x="490" y="1856"/>
                  </a:lnTo>
                  <a:lnTo>
                    <a:pt x="644" y="1907"/>
                  </a:lnTo>
                  <a:lnTo>
                    <a:pt x="825" y="1933"/>
                  </a:lnTo>
                  <a:lnTo>
                    <a:pt x="953" y="1959"/>
                  </a:lnTo>
                  <a:lnTo>
                    <a:pt x="1082" y="2036"/>
                  </a:lnTo>
                  <a:lnTo>
                    <a:pt x="1160" y="2165"/>
                  </a:lnTo>
                  <a:lnTo>
                    <a:pt x="1185" y="2294"/>
                  </a:lnTo>
                  <a:lnTo>
                    <a:pt x="1160" y="2448"/>
                  </a:lnTo>
                  <a:lnTo>
                    <a:pt x="1082" y="2551"/>
                  </a:lnTo>
                  <a:lnTo>
                    <a:pt x="953" y="2628"/>
                  </a:lnTo>
                  <a:lnTo>
                    <a:pt x="825" y="2680"/>
                  </a:lnTo>
                  <a:lnTo>
                    <a:pt x="670" y="2628"/>
                  </a:lnTo>
                  <a:lnTo>
                    <a:pt x="567" y="2551"/>
                  </a:lnTo>
                  <a:lnTo>
                    <a:pt x="464" y="2448"/>
                  </a:lnTo>
                  <a:lnTo>
                    <a:pt x="438" y="2294"/>
                  </a:lnTo>
                  <a:lnTo>
                    <a:pt x="438" y="2216"/>
                  </a:lnTo>
                  <a:lnTo>
                    <a:pt x="387" y="2139"/>
                  </a:lnTo>
                  <a:lnTo>
                    <a:pt x="309" y="2087"/>
                  </a:lnTo>
                  <a:lnTo>
                    <a:pt x="129" y="2087"/>
                  </a:lnTo>
                  <a:lnTo>
                    <a:pt x="77" y="2139"/>
                  </a:lnTo>
                  <a:lnTo>
                    <a:pt x="26" y="2216"/>
                  </a:lnTo>
                  <a:lnTo>
                    <a:pt x="0" y="2294"/>
                  </a:lnTo>
                  <a:lnTo>
                    <a:pt x="0" y="2448"/>
                  </a:lnTo>
                  <a:lnTo>
                    <a:pt x="52" y="2577"/>
                  </a:lnTo>
                  <a:lnTo>
                    <a:pt x="103" y="2680"/>
                  </a:lnTo>
                  <a:lnTo>
                    <a:pt x="181" y="2783"/>
                  </a:lnTo>
                  <a:lnTo>
                    <a:pt x="258" y="2886"/>
                  </a:lnTo>
                  <a:lnTo>
                    <a:pt x="361" y="2963"/>
                  </a:lnTo>
                  <a:lnTo>
                    <a:pt x="464" y="3041"/>
                  </a:lnTo>
                  <a:lnTo>
                    <a:pt x="593" y="3092"/>
                  </a:lnTo>
                  <a:lnTo>
                    <a:pt x="593" y="3195"/>
                  </a:lnTo>
                  <a:lnTo>
                    <a:pt x="619" y="3273"/>
                  </a:lnTo>
                  <a:lnTo>
                    <a:pt x="670" y="3350"/>
                  </a:lnTo>
                  <a:lnTo>
                    <a:pt x="722" y="3401"/>
                  </a:lnTo>
                  <a:lnTo>
                    <a:pt x="902" y="3401"/>
                  </a:lnTo>
                  <a:lnTo>
                    <a:pt x="979" y="3350"/>
                  </a:lnTo>
                  <a:lnTo>
                    <a:pt x="1031" y="3273"/>
                  </a:lnTo>
                  <a:lnTo>
                    <a:pt x="1031" y="3195"/>
                  </a:lnTo>
                  <a:lnTo>
                    <a:pt x="1031" y="3092"/>
                  </a:lnTo>
                  <a:lnTo>
                    <a:pt x="1160" y="3041"/>
                  </a:lnTo>
                  <a:lnTo>
                    <a:pt x="1263" y="2963"/>
                  </a:lnTo>
                  <a:lnTo>
                    <a:pt x="1366" y="2886"/>
                  </a:lnTo>
                  <a:lnTo>
                    <a:pt x="1469" y="2783"/>
                  </a:lnTo>
                  <a:lnTo>
                    <a:pt x="1520" y="2680"/>
                  </a:lnTo>
                  <a:lnTo>
                    <a:pt x="1598" y="2577"/>
                  </a:lnTo>
                  <a:lnTo>
                    <a:pt x="1623" y="2448"/>
                  </a:lnTo>
                  <a:lnTo>
                    <a:pt x="1623" y="2294"/>
                  </a:lnTo>
                  <a:lnTo>
                    <a:pt x="1623" y="2139"/>
                  </a:lnTo>
                  <a:lnTo>
                    <a:pt x="1572" y="1984"/>
                  </a:lnTo>
                  <a:lnTo>
                    <a:pt x="1494" y="1856"/>
                  </a:lnTo>
                  <a:lnTo>
                    <a:pt x="1391" y="1727"/>
                  </a:lnTo>
                  <a:lnTo>
                    <a:pt x="1263" y="1624"/>
                  </a:lnTo>
                  <a:lnTo>
                    <a:pt x="1134" y="1546"/>
                  </a:lnTo>
                  <a:lnTo>
                    <a:pt x="979" y="1495"/>
                  </a:lnTo>
                  <a:lnTo>
                    <a:pt x="825" y="1495"/>
                  </a:lnTo>
                  <a:lnTo>
                    <a:pt x="670" y="1469"/>
                  </a:lnTo>
                  <a:lnTo>
                    <a:pt x="567" y="1366"/>
                  </a:lnTo>
                  <a:lnTo>
                    <a:pt x="464" y="1263"/>
                  </a:lnTo>
                  <a:lnTo>
                    <a:pt x="438" y="1108"/>
                  </a:lnTo>
                  <a:lnTo>
                    <a:pt x="464" y="980"/>
                  </a:lnTo>
                  <a:lnTo>
                    <a:pt x="567" y="851"/>
                  </a:lnTo>
                  <a:lnTo>
                    <a:pt x="670" y="773"/>
                  </a:lnTo>
                  <a:lnTo>
                    <a:pt x="825" y="748"/>
                  </a:lnTo>
                  <a:lnTo>
                    <a:pt x="953" y="773"/>
                  </a:lnTo>
                  <a:lnTo>
                    <a:pt x="1082" y="851"/>
                  </a:lnTo>
                  <a:lnTo>
                    <a:pt x="1160" y="980"/>
                  </a:lnTo>
                  <a:lnTo>
                    <a:pt x="1185" y="1108"/>
                  </a:lnTo>
                  <a:lnTo>
                    <a:pt x="1211" y="1211"/>
                  </a:lnTo>
                  <a:lnTo>
                    <a:pt x="1237" y="1263"/>
                  </a:lnTo>
                  <a:lnTo>
                    <a:pt x="1314" y="1314"/>
                  </a:lnTo>
                  <a:lnTo>
                    <a:pt x="1417" y="1340"/>
                  </a:lnTo>
                  <a:lnTo>
                    <a:pt x="1494" y="1314"/>
                  </a:lnTo>
                  <a:lnTo>
                    <a:pt x="1572" y="1263"/>
                  </a:lnTo>
                  <a:lnTo>
                    <a:pt x="1623" y="1211"/>
                  </a:lnTo>
                  <a:lnTo>
                    <a:pt x="1623" y="1108"/>
                  </a:lnTo>
                  <a:lnTo>
                    <a:pt x="1623" y="980"/>
                  </a:lnTo>
                  <a:lnTo>
                    <a:pt x="1598" y="851"/>
                  </a:lnTo>
                  <a:lnTo>
                    <a:pt x="1520" y="722"/>
                  </a:lnTo>
                  <a:lnTo>
                    <a:pt x="1469" y="619"/>
                  </a:lnTo>
                  <a:lnTo>
                    <a:pt x="1366" y="516"/>
                  </a:lnTo>
                  <a:lnTo>
                    <a:pt x="1263" y="439"/>
                  </a:lnTo>
                  <a:lnTo>
                    <a:pt x="1160" y="387"/>
                  </a:lnTo>
                  <a:lnTo>
                    <a:pt x="1031" y="335"/>
                  </a:lnTo>
                  <a:lnTo>
                    <a:pt x="1031" y="232"/>
                  </a:lnTo>
                  <a:lnTo>
                    <a:pt x="1031" y="155"/>
                  </a:lnTo>
                  <a:lnTo>
                    <a:pt x="979" y="78"/>
                  </a:lnTo>
                  <a:lnTo>
                    <a:pt x="902" y="26"/>
                  </a:lnTo>
                  <a:lnTo>
                    <a:pt x="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4790625" y="4753400"/>
              <a:ext cx="17425" cy="10975"/>
            </a:xfrm>
            <a:custGeom>
              <a:rect b="b" l="l" r="r" t="t"/>
              <a:pathLst>
                <a:path extrusionOk="0" h="439" w="697">
                  <a:moveTo>
                    <a:pt x="155" y="0"/>
                  </a:moveTo>
                  <a:lnTo>
                    <a:pt x="78" y="52"/>
                  </a:lnTo>
                  <a:lnTo>
                    <a:pt x="27" y="129"/>
                  </a:lnTo>
                  <a:lnTo>
                    <a:pt x="1" y="207"/>
                  </a:lnTo>
                  <a:lnTo>
                    <a:pt x="27" y="310"/>
                  </a:lnTo>
                  <a:lnTo>
                    <a:pt x="78" y="361"/>
                  </a:lnTo>
                  <a:lnTo>
                    <a:pt x="155" y="413"/>
                  </a:lnTo>
                  <a:lnTo>
                    <a:pt x="233" y="438"/>
                  </a:lnTo>
                  <a:lnTo>
                    <a:pt x="490" y="438"/>
                  </a:lnTo>
                  <a:lnTo>
                    <a:pt x="568" y="413"/>
                  </a:lnTo>
                  <a:lnTo>
                    <a:pt x="645" y="361"/>
                  </a:lnTo>
                  <a:lnTo>
                    <a:pt x="697" y="310"/>
                  </a:lnTo>
                  <a:lnTo>
                    <a:pt x="697" y="207"/>
                  </a:lnTo>
                  <a:lnTo>
                    <a:pt x="697" y="129"/>
                  </a:lnTo>
                  <a:lnTo>
                    <a:pt x="645" y="52"/>
                  </a:lnTo>
                  <a:lnTo>
                    <a:pt x="5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49"/>
          <p:cNvGrpSpPr/>
          <p:nvPr/>
        </p:nvGrpSpPr>
        <p:grpSpPr>
          <a:xfrm>
            <a:off x="6938407" y="181401"/>
            <a:ext cx="1826827" cy="1923435"/>
            <a:chOff x="608075" y="256108"/>
            <a:chExt cx="1980300" cy="1920938"/>
          </a:xfrm>
        </p:grpSpPr>
        <p:sp>
          <p:nvSpPr>
            <p:cNvPr id="1522" name="Google Shape;1522;p49"/>
            <p:cNvSpPr txBox="1"/>
            <p:nvPr/>
          </p:nvSpPr>
          <p:spPr>
            <a:xfrm>
              <a:off x="608075" y="256108"/>
              <a:ext cx="19803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SOFTWARE TESTING</a:t>
              </a:r>
              <a:endParaRPr b="1" sz="1800">
                <a:solidFill>
                  <a:schemeClr val="dk1"/>
                </a:solidFill>
                <a:latin typeface="Fira Sans Extra Condensed"/>
                <a:ea typeface="Fira Sans Extra Condensed"/>
                <a:cs typeface="Fira Sans Extra Condensed"/>
                <a:sym typeface="Fira Sans Extra Condensed"/>
              </a:endParaRPr>
            </a:p>
          </p:txBody>
        </p:sp>
        <p:sp>
          <p:nvSpPr>
            <p:cNvPr id="1523" name="Google Shape;1523;p49"/>
            <p:cNvSpPr txBox="1"/>
            <p:nvPr/>
          </p:nvSpPr>
          <p:spPr>
            <a:xfrm>
              <a:off x="608075" y="826747"/>
              <a:ext cx="1980300" cy="13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Performing thorough unit and integration testing on the game by writing the respective test cases.  </a:t>
              </a:r>
              <a:endParaRPr sz="1200">
                <a:solidFill>
                  <a:schemeClr val="dk1"/>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50"/>
          <p:cNvSpPr txBox="1"/>
          <p:nvPr>
            <p:ph type="title"/>
          </p:nvPr>
        </p:nvSpPr>
        <p:spPr>
          <a:xfrm>
            <a:off x="298800" y="1170000"/>
            <a:ext cx="6413400" cy="28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30"/>
          <p:cNvSpPr txBox="1"/>
          <p:nvPr>
            <p:ph idx="2" type="ctrTitle"/>
          </p:nvPr>
        </p:nvSpPr>
        <p:spPr>
          <a:xfrm>
            <a:off x="2310350" y="106266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&amp; ARCHITECTURE</a:t>
            </a:r>
            <a:endParaRPr/>
          </a:p>
        </p:txBody>
      </p:sp>
      <p:sp>
        <p:nvSpPr>
          <p:cNvPr id="981" name="Google Shape;981;p30"/>
          <p:cNvSpPr txBox="1"/>
          <p:nvPr>
            <p:ph idx="3" type="title"/>
          </p:nvPr>
        </p:nvSpPr>
        <p:spPr>
          <a:xfrm>
            <a:off x="717800" y="113687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982" name="Google Shape;982;p30"/>
          <p:cNvSpPr txBox="1"/>
          <p:nvPr>
            <p:ph idx="1" type="subTitle"/>
          </p:nvPr>
        </p:nvSpPr>
        <p:spPr>
          <a:xfrm>
            <a:off x="2310350" y="1719475"/>
            <a:ext cx="21504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Explained high level design of the game </a:t>
            </a:r>
            <a:endParaRPr/>
          </a:p>
        </p:txBody>
      </p:sp>
      <p:sp>
        <p:nvSpPr>
          <p:cNvPr id="983" name="Google Shape;983;p30"/>
          <p:cNvSpPr txBox="1"/>
          <p:nvPr>
            <p:ph idx="4" type="ctrTitle"/>
          </p:nvPr>
        </p:nvSpPr>
        <p:spPr>
          <a:xfrm>
            <a:off x="6275800" y="122221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84" name="Google Shape;984;p30"/>
          <p:cNvSpPr txBox="1"/>
          <p:nvPr>
            <p:ph idx="5" type="title"/>
          </p:nvPr>
        </p:nvSpPr>
        <p:spPr>
          <a:xfrm>
            <a:off x="4686400" y="113687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07</a:t>
            </a:r>
            <a:endParaRPr/>
          </a:p>
        </p:txBody>
      </p:sp>
      <p:sp>
        <p:nvSpPr>
          <p:cNvPr id="985" name="Google Shape;985;p30"/>
          <p:cNvSpPr txBox="1"/>
          <p:nvPr>
            <p:ph idx="6" type="subTitle"/>
          </p:nvPr>
        </p:nvSpPr>
        <p:spPr>
          <a:xfrm>
            <a:off x="6275650" y="1544251"/>
            <a:ext cx="2150400" cy="5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result of the project</a:t>
            </a:r>
            <a:endParaRPr/>
          </a:p>
        </p:txBody>
      </p:sp>
      <p:sp>
        <p:nvSpPr>
          <p:cNvPr id="986" name="Google Shape;986;p30"/>
          <p:cNvSpPr txBox="1"/>
          <p:nvPr>
            <p:ph idx="7" type="ctrTitle"/>
          </p:nvPr>
        </p:nvSpPr>
        <p:spPr>
          <a:xfrm>
            <a:off x="2310350" y="2484627"/>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SNIPPETS</a:t>
            </a:r>
            <a:endParaRPr/>
          </a:p>
        </p:txBody>
      </p:sp>
      <p:sp>
        <p:nvSpPr>
          <p:cNvPr id="987" name="Google Shape;987;p30"/>
          <p:cNvSpPr txBox="1"/>
          <p:nvPr>
            <p:ph idx="8" type="title"/>
          </p:nvPr>
        </p:nvSpPr>
        <p:spPr>
          <a:xfrm>
            <a:off x="717800" y="2576300"/>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988" name="Google Shape;988;p30"/>
          <p:cNvSpPr txBox="1"/>
          <p:nvPr>
            <p:ph idx="9" type="subTitle"/>
          </p:nvPr>
        </p:nvSpPr>
        <p:spPr>
          <a:xfrm>
            <a:off x="2310350" y="2914175"/>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r>
              <a:rPr lang="en"/>
              <a:t> screenshots from the project</a:t>
            </a:r>
            <a:endParaRPr/>
          </a:p>
        </p:txBody>
      </p:sp>
      <p:sp>
        <p:nvSpPr>
          <p:cNvPr id="989" name="Google Shape;989;p30"/>
          <p:cNvSpPr txBox="1"/>
          <p:nvPr>
            <p:ph idx="13" type="ctrTitle"/>
          </p:nvPr>
        </p:nvSpPr>
        <p:spPr>
          <a:xfrm>
            <a:off x="6275650" y="2484625"/>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FUTURE SCOPE</a:t>
            </a:r>
            <a:endParaRPr/>
          </a:p>
          <a:p>
            <a:pPr indent="0" lvl="0" marL="0" rtl="0" algn="l">
              <a:spcBef>
                <a:spcPts val="0"/>
              </a:spcBef>
              <a:spcAft>
                <a:spcPts val="0"/>
              </a:spcAft>
              <a:buNone/>
            </a:pPr>
            <a:r>
              <a:t/>
            </a:r>
            <a:endParaRPr/>
          </a:p>
        </p:txBody>
      </p:sp>
      <p:sp>
        <p:nvSpPr>
          <p:cNvPr id="990" name="Google Shape;990;p30"/>
          <p:cNvSpPr txBox="1"/>
          <p:nvPr>
            <p:ph idx="14" type="title"/>
          </p:nvPr>
        </p:nvSpPr>
        <p:spPr>
          <a:xfrm>
            <a:off x="4686400" y="2576300"/>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08</a:t>
            </a:r>
            <a:endParaRPr/>
          </a:p>
        </p:txBody>
      </p:sp>
      <p:sp>
        <p:nvSpPr>
          <p:cNvPr id="991" name="Google Shape;991;p30"/>
          <p:cNvSpPr txBox="1"/>
          <p:nvPr>
            <p:ph idx="15" type="subTitle"/>
          </p:nvPr>
        </p:nvSpPr>
        <p:spPr>
          <a:xfrm>
            <a:off x="6275800" y="2914175"/>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Ideas related to further improvement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31"/>
          <p:cNvSpPr txBox="1"/>
          <p:nvPr>
            <p:ph type="ctrTitle"/>
          </p:nvPr>
        </p:nvSpPr>
        <p:spPr>
          <a:xfrm>
            <a:off x="1643850" y="83975"/>
            <a:ext cx="6770700" cy="88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INTRODUCTION</a:t>
            </a:r>
            <a:endParaRPr sz="4000"/>
          </a:p>
        </p:txBody>
      </p:sp>
      <p:sp>
        <p:nvSpPr>
          <p:cNvPr id="997" name="Google Shape;997;p31"/>
          <p:cNvSpPr txBox="1"/>
          <p:nvPr>
            <p:ph idx="1" type="subTitle"/>
          </p:nvPr>
        </p:nvSpPr>
        <p:spPr>
          <a:xfrm>
            <a:off x="1643850" y="1419150"/>
            <a:ext cx="6965700" cy="2910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highlight>
                  <a:schemeClr val="lt1"/>
                </a:highlight>
                <a:latin typeface="Arial"/>
                <a:ea typeface="Arial"/>
                <a:cs typeface="Arial"/>
                <a:sym typeface="Arial"/>
              </a:rPr>
              <a:t>“Becoming wealthy is like playing Monopoly, the person who manages to accumulate the most assets wins the game!”</a:t>
            </a:r>
            <a:endParaRPr>
              <a:solidFill>
                <a:schemeClr val="dk1"/>
              </a:solidFill>
              <a:highlight>
                <a:schemeClr val="lt1"/>
              </a:highlight>
              <a:latin typeface="Arial"/>
              <a:ea typeface="Arial"/>
              <a:cs typeface="Arial"/>
              <a:sym typeface="Arial"/>
            </a:endParaRPr>
          </a:p>
          <a:p>
            <a:pPr indent="0" lvl="0" marL="0" rtl="0" algn="just">
              <a:lnSpc>
                <a:spcPct val="115000"/>
              </a:lnSpc>
              <a:spcBef>
                <a:spcPts val="0"/>
              </a:spcBef>
              <a:spcAft>
                <a:spcPts val="0"/>
              </a:spcAft>
              <a:buNone/>
            </a:pPr>
            <a:r>
              <a:t/>
            </a:r>
            <a:endParaRPr>
              <a:solidFill>
                <a:schemeClr val="dk1"/>
              </a:solidFill>
              <a:highlight>
                <a:schemeClr val="lt1"/>
              </a:highlight>
              <a:latin typeface="Arial"/>
              <a:ea typeface="Arial"/>
              <a:cs typeface="Arial"/>
              <a:sym typeface="Arial"/>
            </a:endParaRPr>
          </a:p>
          <a:p>
            <a:pPr indent="-342900" lvl="0" marL="457200" rtl="0" algn="just">
              <a:lnSpc>
                <a:spcPct val="115000"/>
              </a:lnSpc>
              <a:spcBef>
                <a:spcPts val="0"/>
              </a:spcBef>
              <a:spcAft>
                <a:spcPts val="0"/>
              </a:spcAft>
              <a:buClr>
                <a:schemeClr val="dk1"/>
              </a:buClr>
              <a:buSzPts val="1800"/>
              <a:buFont typeface="Arial"/>
              <a:buChar char="➔"/>
            </a:pPr>
            <a:r>
              <a:rPr lang="en">
                <a:solidFill>
                  <a:schemeClr val="dk1"/>
                </a:solidFill>
                <a:highlight>
                  <a:schemeClr val="lt1"/>
                </a:highlight>
                <a:latin typeface="Arial"/>
                <a:ea typeface="Arial"/>
                <a:cs typeface="Arial"/>
                <a:sym typeface="Arial"/>
              </a:rPr>
              <a:t>Buy It Right is a board game based on the economic concept of monopoly.</a:t>
            </a:r>
            <a:endParaRPr>
              <a:solidFill>
                <a:schemeClr val="dk1"/>
              </a:solidFill>
              <a:highlight>
                <a:schemeClr val="lt1"/>
              </a:highlight>
              <a:latin typeface="Arial"/>
              <a:ea typeface="Arial"/>
              <a:cs typeface="Arial"/>
              <a:sym typeface="Arial"/>
            </a:endParaRPr>
          </a:p>
          <a:p>
            <a:pPr indent="-342900" lvl="0" marL="457200" rtl="0" algn="just">
              <a:lnSpc>
                <a:spcPct val="115000"/>
              </a:lnSpc>
              <a:spcBef>
                <a:spcPts val="0"/>
              </a:spcBef>
              <a:spcAft>
                <a:spcPts val="0"/>
              </a:spcAft>
              <a:buClr>
                <a:schemeClr val="dk1"/>
              </a:buClr>
              <a:buSzPts val="1800"/>
              <a:buFont typeface="Arial"/>
              <a:buChar char="➔"/>
            </a:pPr>
            <a:r>
              <a:rPr lang="en">
                <a:solidFill>
                  <a:schemeClr val="dk1"/>
                </a:solidFill>
                <a:highlight>
                  <a:schemeClr val="lt1"/>
                </a:highlight>
                <a:latin typeface="Arial"/>
                <a:ea typeface="Arial"/>
                <a:cs typeface="Arial"/>
                <a:sym typeface="Arial"/>
              </a:rPr>
              <a:t>Four players move around the board, purchasing, exchanging, and constructing properties for fictitious money. </a:t>
            </a:r>
            <a:endParaRPr>
              <a:solidFill>
                <a:schemeClr val="dk1"/>
              </a:solidFill>
              <a:highlight>
                <a:schemeClr val="lt1"/>
              </a:highlight>
              <a:latin typeface="Arial"/>
              <a:ea typeface="Arial"/>
              <a:cs typeface="Arial"/>
              <a:sym typeface="Arial"/>
            </a:endParaRPr>
          </a:p>
          <a:p>
            <a:pPr indent="-342900" lvl="0" marL="457200" rtl="0" algn="just">
              <a:lnSpc>
                <a:spcPct val="115000"/>
              </a:lnSpc>
              <a:spcBef>
                <a:spcPts val="0"/>
              </a:spcBef>
              <a:spcAft>
                <a:spcPts val="0"/>
              </a:spcAft>
              <a:buClr>
                <a:schemeClr val="dk1"/>
              </a:buClr>
              <a:buSzPts val="1800"/>
              <a:buFont typeface="Arial"/>
              <a:buChar char="➔"/>
            </a:pPr>
            <a:r>
              <a:rPr lang="en">
                <a:solidFill>
                  <a:schemeClr val="dk1"/>
                </a:solidFill>
                <a:highlight>
                  <a:schemeClr val="lt1"/>
                </a:highlight>
                <a:latin typeface="Arial"/>
                <a:ea typeface="Arial"/>
                <a:cs typeface="Arial"/>
                <a:sym typeface="Arial"/>
              </a:rPr>
              <a:t>The ultimate goal of each player is to bankrupt others by draining their bank accounts and obtaining as much property and real estate as possible. </a:t>
            </a:r>
            <a:endParaRPr>
              <a:solidFill>
                <a:schemeClr val="dk1"/>
              </a:solidFill>
              <a:highlight>
                <a:schemeClr val="lt1"/>
              </a:highlight>
              <a:latin typeface="Arial"/>
              <a:ea typeface="Arial"/>
              <a:cs typeface="Arial"/>
              <a:sym typeface="Arial"/>
            </a:endParaRPr>
          </a:p>
          <a:p>
            <a:pPr indent="0" lvl="0" marL="457200" rtl="0" algn="just">
              <a:lnSpc>
                <a:spcPct val="115000"/>
              </a:lnSpc>
              <a:spcBef>
                <a:spcPts val="0"/>
              </a:spcBef>
              <a:spcAft>
                <a:spcPts val="0"/>
              </a:spcAft>
              <a:buNone/>
            </a:pPr>
            <a:r>
              <a:t/>
            </a:r>
            <a:endParaRPr>
              <a:solidFill>
                <a:schemeClr val="dk1"/>
              </a:solidFill>
              <a:highlight>
                <a:schemeClr val="lt1"/>
              </a:highlight>
              <a:latin typeface="Arial"/>
              <a:ea typeface="Arial"/>
              <a:cs typeface="Arial"/>
              <a:sym typeface="Arial"/>
            </a:endParaRPr>
          </a:p>
          <a:p>
            <a:pPr indent="0" lvl="0" marL="0" rtl="0" algn="r">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2"/>
          <p:cNvSpPr txBox="1"/>
          <p:nvPr>
            <p:ph type="title"/>
          </p:nvPr>
        </p:nvSpPr>
        <p:spPr>
          <a:xfrm>
            <a:off x="717800" y="309475"/>
            <a:ext cx="7708200" cy="7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MOTIVATION </a:t>
            </a:r>
            <a:endParaRPr sz="4000">
              <a:solidFill>
                <a:schemeClr val="dk1"/>
              </a:solidFill>
            </a:endParaRPr>
          </a:p>
        </p:txBody>
      </p:sp>
      <p:sp>
        <p:nvSpPr>
          <p:cNvPr id="1003" name="Google Shape;1003;p32"/>
          <p:cNvSpPr txBox="1"/>
          <p:nvPr/>
        </p:nvSpPr>
        <p:spPr>
          <a:xfrm>
            <a:off x="4270575" y="1260098"/>
            <a:ext cx="4419600" cy="7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Monopoly is the first ever financial game, most of us have played in our life. In our project, we wanted to merge both the aspects of Finance and Technology together. </a:t>
            </a:r>
            <a:endParaRPr sz="1200">
              <a:solidFill>
                <a:schemeClr val="dk1"/>
              </a:solidFill>
              <a:latin typeface="Poppins"/>
              <a:ea typeface="Poppins"/>
              <a:cs typeface="Poppins"/>
              <a:sym typeface="Poppins"/>
            </a:endParaRPr>
          </a:p>
        </p:txBody>
      </p:sp>
      <p:sp>
        <p:nvSpPr>
          <p:cNvPr id="1004" name="Google Shape;1004;p32"/>
          <p:cNvSpPr txBox="1"/>
          <p:nvPr/>
        </p:nvSpPr>
        <p:spPr>
          <a:xfrm>
            <a:off x="4270600" y="3678830"/>
            <a:ext cx="44196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Effectively collaborating on a fun project to learn skills and grow together along with applying the knowledge learnt </a:t>
            </a:r>
            <a:r>
              <a:rPr lang="en" sz="1200">
                <a:solidFill>
                  <a:schemeClr val="dk1"/>
                </a:solidFill>
                <a:latin typeface="Poppins"/>
                <a:ea typeface="Poppins"/>
                <a:cs typeface="Poppins"/>
                <a:sym typeface="Poppins"/>
              </a:rPr>
              <a:t>throughout</a:t>
            </a:r>
            <a:r>
              <a:rPr lang="en" sz="1200">
                <a:solidFill>
                  <a:schemeClr val="dk1"/>
                </a:solidFill>
                <a:latin typeface="Poppins"/>
                <a:ea typeface="Poppins"/>
                <a:cs typeface="Poppins"/>
                <a:sym typeface="Poppins"/>
              </a:rPr>
              <a:t> the program.</a:t>
            </a:r>
            <a:endParaRPr sz="1200">
              <a:solidFill>
                <a:schemeClr val="dk1"/>
              </a:solidFill>
              <a:latin typeface="Poppins"/>
              <a:ea typeface="Poppins"/>
              <a:cs typeface="Poppins"/>
              <a:sym typeface="Poppins"/>
            </a:endParaRPr>
          </a:p>
        </p:txBody>
      </p:sp>
      <p:sp>
        <p:nvSpPr>
          <p:cNvPr id="1005" name="Google Shape;1005;p32"/>
          <p:cNvSpPr txBox="1"/>
          <p:nvPr/>
        </p:nvSpPr>
        <p:spPr>
          <a:xfrm>
            <a:off x="4270595" y="2195525"/>
            <a:ext cx="44196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Monopoly is an </a:t>
            </a:r>
            <a:r>
              <a:rPr lang="en" sz="1200">
                <a:solidFill>
                  <a:schemeClr val="dk1"/>
                </a:solidFill>
                <a:latin typeface="Poppins"/>
                <a:ea typeface="Poppins"/>
                <a:cs typeface="Poppins"/>
                <a:sym typeface="Poppins"/>
              </a:rPr>
              <a:t>engaging</a:t>
            </a:r>
            <a:r>
              <a:rPr lang="en" sz="1200">
                <a:solidFill>
                  <a:schemeClr val="dk1"/>
                </a:solidFill>
                <a:latin typeface="Poppins"/>
                <a:ea typeface="Poppins"/>
                <a:cs typeface="Poppins"/>
                <a:sym typeface="Poppins"/>
              </a:rPr>
              <a:t> that teaches individuals about finance and it’s management, concepts such as </a:t>
            </a:r>
            <a:r>
              <a:rPr lang="en" sz="1200">
                <a:solidFill>
                  <a:schemeClr val="dk1"/>
                </a:solidFill>
                <a:latin typeface="Poppins"/>
                <a:ea typeface="Poppins"/>
                <a:cs typeface="Poppins"/>
                <a:sym typeface="Poppins"/>
              </a:rPr>
              <a:t>asset, mortgage, bankruptcy, etc. </a:t>
            </a:r>
            <a:endParaRPr sz="1200">
              <a:solidFill>
                <a:schemeClr val="dk1"/>
              </a:solidFill>
              <a:latin typeface="Poppins"/>
              <a:ea typeface="Poppins"/>
              <a:cs typeface="Poppins"/>
              <a:sym typeface="Poppins"/>
            </a:endParaRPr>
          </a:p>
        </p:txBody>
      </p:sp>
      <p:sp>
        <p:nvSpPr>
          <p:cNvPr id="1006" name="Google Shape;1006;p32"/>
          <p:cNvSpPr txBox="1"/>
          <p:nvPr/>
        </p:nvSpPr>
        <p:spPr>
          <a:xfrm>
            <a:off x="4270600" y="2953075"/>
            <a:ext cx="44196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Users learn how to plan ahead of time, bargain with others, and deal with winning and losing circumstances through this game</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grpSp>
        <p:nvGrpSpPr>
          <p:cNvPr id="1007" name="Google Shape;1007;p32"/>
          <p:cNvGrpSpPr/>
          <p:nvPr/>
        </p:nvGrpSpPr>
        <p:grpSpPr>
          <a:xfrm>
            <a:off x="456330" y="1439609"/>
            <a:ext cx="2727512" cy="2797492"/>
            <a:chOff x="457197" y="1391984"/>
            <a:chExt cx="2727512" cy="2797492"/>
          </a:xfrm>
        </p:grpSpPr>
        <p:sp>
          <p:nvSpPr>
            <p:cNvPr id="1008" name="Google Shape;1008;p32"/>
            <p:cNvSpPr/>
            <p:nvPr/>
          </p:nvSpPr>
          <p:spPr>
            <a:xfrm>
              <a:off x="1485000" y="2244622"/>
              <a:ext cx="1699709" cy="1241190"/>
            </a:xfrm>
            <a:custGeom>
              <a:rect b="b" l="l" r="r" t="t"/>
              <a:pathLst>
                <a:path extrusionOk="0" h="92973" w="127319">
                  <a:moveTo>
                    <a:pt x="106994" y="0"/>
                  </a:moveTo>
                  <a:lnTo>
                    <a:pt x="0" y="43319"/>
                  </a:lnTo>
                  <a:lnTo>
                    <a:pt x="20293" y="92973"/>
                  </a:lnTo>
                  <a:lnTo>
                    <a:pt x="127319" y="49654"/>
                  </a:lnTo>
                  <a:lnTo>
                    <a:pt x="106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1485000" y="2244622"/>
              <a:ext cx="1699709" cy="1241190"/>
            </a:xfrm>
            <a:custGeom>
              <a:rect b="b" l="l" r="r" t="t"/>
              <a:pathLst>
                <a:path extrusionOk="0" fill="none" h="92973" w="127319">
                  <a:moveTo>
                    <a:pt x="127319" y="49654"/>
                  </a:moveTo>
                  <a:lnTo>
                    <a:pt x="20293" y="92973"/>
                  </a:lnTo>
                  <a:lnTo>
                    <a:pt x="0" y="43319"/>
                  </a:lnTo>
                  <a:lnTo>
                    <a:pt x="106994" y="0"/>
                  </a:lnTo>
                  <a:lnTo>
                    <a:pt x="127319" y="4965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1628820" y="2393167"/>
              <a:ext cx="1412070" cy="944099"/>
            </a:xfrm>
            <a:custGeom>
              <a:rect b="b" l="l" r="r" t="t"/>
              <a:pathLst>
                <a:path extrusionOk="0" h="70719" w="105773">
                  <a:moveTo>
                    <a:pt x="84387" y="0"/>
                  </a:moveTo>
                  <a:lnTo>
                    <a:pt x="69497" y="6014"/>
                  </a:lnTo>
                  <a:lnTo>
                    <a:pt x="20390" y="25921"/>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1628820" y="2393167"/>
              <a:ext cx="1412070" cy="944099"/>
            </a:xfrm>
            <a:custGeom>
              <a:rect b="b" l="l" r="r" t="t"/>
              <a:pathLst>
                <a:path extrusionOk="0" fill="none" h="70719" w="105773">
                  <a:moveTo>
                    <a:pt x="84387" y="0"/>
                  </a:moveTo>
                  <a:lnTo>
                    <a:pt x="69497" y="6014"/>
                  </a:lnTo>
                  <a:lnTo>
                    <a:pt x="20390" y="25921"/>
                  </a:lnTo>
                  <a:lnTo>
                    <a:pt x="5532" y="31935"/>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2070171" y="2624576"/>
              <a:ext cx="496740" cy="494591"/>
            </a:xfrm>
            <a:custGeom>
              <a:rect b="b" l="l" r="r" t="t"/>
              <a:pathLst>
                <a:path extrusionOk="0" h="37048" w="37209">
                  <a:moveTo>
                    <a:pt x="17945" y="0"/>
                  </a:moveTo>
                  <a:lnTo>
                    <a:pt x="17045" y="65"/>
                  </a:lnTo>
                  <a:lnTo>
                    <a:pt x="16112" y="161"/>
                  </a:lnTo>
                  <a:lnTo>
                    <a:pt x="15212" y="290"/>
                  </a:lnTo>
                  <a:lnTo>
                    <a:pt x="14311" y="483"/>
                  </a:lnTo>
                  <a:lnTo>
                    <a:pt x="13411" y="740"/>
                  </a:lnTo>
                  <a:lnTo>
                    <a:pt x="12478" y="1029"/>
                  </a:lnTo>
                  <a:lnTo>
                    <a:pt x="11610" y="1351"/>
                  </a:lnTo>
                  <a:lnTo>
                    <a:pt x="10710" y="1737"/>
                  </a:lnTo>
                  <a:lnTo>
                    <a:pt x="9873" y="2155"/>
                  </a:lnTo>
                  <a:lnTo>
                    <a:pt x="9037" y="2605"/>
                  </a:lnTo>
                  <a:lnTo>
                    <a:pt x="8265" y="3120"/>
                  </a:lnTo>
                  <a:lnTo>
                    <a:pt x="7526" y="3634"/>
                  </a:lnTo>
                  <a:lnTo>
                    <a:pt x="6786" y="4213"/>
                  </a:lnTo>
                  <a:lnTo>
                    <a:pt x="6111" y="4792"/>
                  </a:lnTo>
                  <a:lnTo>
                    <a:pt x="5435" y="5435"/>
                  </a:lnTo>
                  <a:lnTo>
                    <a:pt x="4824" y="6078"/>
                  </a:lnTo>
                  <a:lnTo>
                    <a:pt x="4213" y="6754"/>
                  </a:lnTo>
                  <a:lnTo>
                    <a:pt x="3667" y="7461"/>
                  </a:lnTo>
                  <a:lnTo>
                    <a:pt x="3152" y="8201"/>
                  </a:lnTo>
                  <a:lnTo>
                    <a:pt x="2670" y="8941"/>
                  </a:lnTo>
                  <a:lnTo>
                    <a:pt x="2219" y="9712"/>
                  </a:lnTo>
                  <a:lnTo>
                    <a:pt x="1834" y="10516"/>
                  </a:lnTo>
                  <a:lnTo>
                    <a:pt x="1448" y="11320"/>
                  </a:lnTo>
                  <a:lnTo>
                    <a:pt x="1126" y="12157"/>
                  </a:lnTo>
                  <a:lnTo>
                    <a:pt x="837" y="12993"/>
                  </a:lnTo>
                  <a:lnTo>
                    <a:pt x="612" y="13861"/>
                  </a:lnTo>
                  <a:lnTo>
                    <a:pt x="386" y="14697"/>
                  </a:lnTo>
                  <a:lnTo>
                    <a:pt x="226" y="15598"/>
                  </a:lnTo>
                  <a:lnTo>
                    <a:pt x="97" y="16466"/>
                  </a:lnTo>
                  <a:lnTo>
                    <a:pt x="33" y="17366"/>
                  </a:lnTo>
                  <a:lnTo>
                    <a:pt x="0" y="18267"/>
                  </a:lnTo>
                  <a:lnTo>
                    <a:pt x="0" y="19167"/>
                  </a:lnTo>
                  <a:lnTo>
                    <a:pt x="65" y="20068"/>
                  </a:lnTo>
                  <a:lnTo>
                    <a:pt x="161" y="21000"/>
                  </a:lnTo>
                  <a:lnTo>
                    <a:pt x="322" y="21901"/>
                  </a:lnTo>
                  <a:lnTo>
                    <a:pt x="515" y="22801"/>
                  </a:lnTo>
                  <a:lnTo>
                    <a:pt x="740" y="23702"/>
                  </a:lnTo>
                  <a:lnTo>
                    <a:pt x="1030" y="24602"/>
                  </a:lnTo>
                  <a:lnTo>
                    <a:pt x="1383" y="25503"/>
                  </a:lnTo>
                  <a:lnTo>
                    <a:pt x="1769" y="26371"/>
                  </a:lnTo>
                  <a:lnTo>
                    <a:pt x="2187" y="27207"/>
                  </a:lnTo>
                  <a:lnTo>
                    <a:pt x="2638" y="28043"/>
                  </a:lnTo>
                  <a:lnTo>
                    <a:pt x="3152" y="28815"/>
                  </a:lnTo>
                  <a:lnTo>
                    <a:pt x="3667" y="29555"/>
                  </a:lnTo>
                  <a:lnTo>
                    <a:pt x="4246" y="30294"/>
                  </a:lnTo>
                  <a:lnTo>
                    <a:pt x="4824" y="30970"/>
                  </a:lnTo>
                  <a:lnTo>
                    <a:pt x="5468" y="31613"/>
                  </a:lnTo>
                  <a:lnTo>
                    <a:pt x="6111" y="32256"/>
                  </a:lnTo>
                  <a:lnTo>
                    <a:pt x="6786" y="32835"/>
                  </a:lnTo>
                  <a:lnTo>
                    <a:pt x="7494" y="33382"/>
                  </a:lnTo>
                  <a:lnTo>
                    <a:pt x="8233" y="33896"/>
                  </a:lnTo>
                  <a:lnTo>
                    <a:pt x="9005" y="34379"/>
                  </a:lnTo>
                  <a:lnTo>
                    <a:pt x="9777" y="34829"/>
                  </a:lnTo>
                  <a:lnTo>
                    <a:pt x="10581" y="35215"/>
                  </a:lnTo>
                  <a:lnTo>
                    <a:pt x="11385" y="35569"/>
                  </a:lnTo>
                  <a:lnTo>
                    <a:pt x="12221" y="35922"/>
                  </a:lnTo>
                  <a:lnTo>
                    <a:pt x="13057" y="36180"/>
                  </a:lnTo>
                  <a:lnTo>
                    <a:pt x="13925" y="36437"/>
                  </a:lnTo>
                  <a:lnTo>
                    <a:pt x="14794" y="36630"/>
                  </a:lnTo>
                  <a:lnTo>
                    <a:pt x="15662" y="36791"/>
                  </a:lnTo>
                  <a:lnTo>
                    <a:pt x="16563" y="36919"/>
                  </a:lnTo>
                  <a:lnTo>
                    <a:pt x="17463" y="37016"/>
                  </a:lnTo>
                  <a:lnTo>
                    <a:pt x="18363" y="37048"/>
                  </a:lnTo>
                  <a:lnTo>
                    <a:pt x="19264" y="37016"/>
                  </a:lnTo>
                  <a:lnTo>
                    <a:pt x="20197" y="36984"/>
                  </a:lnTo>
                  <a:lnTo>
                    <a:pt x="21097" y="36887"/>
                  </a:lnTo>
                  <a:lnTo>
                    <a:pt x="21997" y="36726"/>
                  </a:lnTo>
                  <a:lnTo>
                    <a:pt x="22930" y="36533"/>
                  </a:lnTo>
                  <a:lnTo>
                    <a:pt x="23831" y="36308"/>
                  </a:lnTo>
                  <a:lnTo>
                    <a:pt x="24731" y="36019"/>
                  </a:lnTo>
                  <a:lnTo>
                    <a:pt x="25631" y="35665"/>
                  </a:lnTo>
                  <a:lnTo>
                    <a:pt x="26500" y="35279"/>
                  </a:lnTo>
                  <a:lnTo>
                    <a:pt x="27336" y="34861"/>
                  </a:lnTo>
                  <a:lnTo>
                    <a:pt x="28172" y="34411"/>
                  </a:lnTo>
                  <a:lnTo>
                    <a:pt x="28944" y="33928"/>
                  </a:lnTo>
                  <a:lnTo>
                    <a:pt x="29716" y="33382"/>
                  </a:lnTo>
                  <a:lnTo>
                    <a:pt x="30423" y="32835"/>
                  </a:lnTo>
                  <a:lnTo>
                    <a:pt x="31131" y="32224"/>
                  </a:lnTo>
                  <a:lnTo>
                    <a:pt x="31774" y="31613"/>
                  </a:lnTo>
                  <a:lnTo>
                    <a:pt x="32417" y="30938"/>
                  </a:lnTo>
                  <a:lnTo>
                    <a:pt x="32996" y="30262"/>
                  </a:lnTo>
                  <a:lnTo>
                    <a:pt x="33543" y="29555"/>
                  </a:lnTo>
                  <a:lnTo>
                    <a:pt x="34057" y="28847"/>
                  </a:lnTo>
                  <a:lnTo>
                    <a:pt x="34540" y="28075"/>
                  </a:lnTo>
                  <a:lnTo>
                    <a:pt x="34990" y="27304"/>
                  </a:lnTo>
                  <a:lnTo>
                    <a:pt x="35408" y="26532"/>
                  </a:lnTo>
                  <a:lnTo>
                    <a:pt x="35762" y="25696"/>
                  </a:lnTo>
                  <a:lnTo>
                    <a:pt x="36083" y="24892"/>
                  </a:lnTo>
                  <a:lnTo>
                    <a:pt x="36373" y="24056"/>
                  </a:lnTo>
                  <a:lnTo>
                    <a:pt x="36630" y="23187"/>
                  </a:lnTo>
                  <a:lnTo>
                    <a:pt x="36823" y="22319"/>
                  </a:lnTo>
                  <a:lnTo>
                    <a:pt x="36984" y="21451"/>
                  </a:lnTo>
                  <a:lnTo>
                    <a:pt x="37112" y="20550"/>
                  </a:lnTo>
                  <a:lnTo>
                    <a:pt x="37177" y="19650"/>
                  </a:lnTo>
                  <a:lnTo>
                    <a:pt x="37209" y="18749"/>
                  </a:lnTo>
                  <a:lnTo>
                    <a:pt x="37209" y="17849"/>
                  </a:lnTo>
                  <a:lnTo>
                    <a:pt x="37144" y="16948"/>
                  </a:lnTo>
                  <a:lnTo>
                    <a:pt x="37048" y="16048"/>
                  </a:lnTo>
                  <a:lnTo>
                    <a:pt x="36919" y="15147"/>
                  </a:lnTo>
                  <a:lnTo>
                    <a:pt x="36726" y="14215"/>
                  </a:lnTo>
                  <a:lnTo>
                    <a:pt x="36469" y="13314"/>
                  </a:lnTo>
                  <a:lnTo>
                    <a:pt x="36180" y="12414"/>
                  </a:lnTo>
                  <a:lnTo>
                    <a:pt x="35858" y="11546"/>
                  </a:lnTo>
                  <a:lnTo>
                    <a:pt x="35472" y="10645"/>
                  </a:lnTo>
                  <a:lnTo>
                    <a:pt x="35054" y="9809"/>
                  </a:lnTo>
                  <a:lnTo>
                    <a:pt x="34572" y="9005"/>
                  </a:lnTo>
                  <a:lnTo>
                    <a:pt x="34089" y="8233"/>
                  </a:lnTo>
                  <a:lnTo>
                    <a:pt x="33543" y="7461"/>
                  </a:lnTo>
                  <a:lnTo>
                    <a:pt x="32996" y="6754"/>
                  </a:lnTo>
                  <a:lnTo>
                    <a:pt x="32385" y="6046"/>
                  </a:lnTo>
                  <a:lnTo>
                    <a:pt x="31774" y="5403"/>
                  </a:lnTo>
                  <a:lnTo>
                    <a:pt x="31099" y="4792"/>
                  </a:lnTo>
                  <a:lnTo>
                    <a:pt x="30423" y="4213"/>
                  </a:lnTo>
                  <a:lnTo>
                    <a:pt x="29716" y="3634"/>
                  </a:lnTo>
                  <a:lnTo>
                    <a:pt x="28976" y="3120"/>
                  </a:lnTo>
                  <a:lnTo>
                    <a:pt x="28236" y="2670"/>
                  </a:lnTo>
                  <a:lnTo>
                    <a:pt x="27465" y="2219"/>
                  </a:lnTo>
                  <a:lnTo>
                    <a:pt x="26661" y="1801"/>
                  </a:lnTo>
                  <a:lnTo>
                    <a:pt x="25824" y="1448"/>
                  </a:lnTo>
                  <a:lnTo>
                    <a:pt x="25020" y="1126"/>
                  </a:lnTo>
                  <a:lnTo>
                    <a:pt x="24152" y="836"/>
                  </a:lnTo>
                  <a:lnTo>
                    <a:pt x="23316" y="579"/>
                  </a:lnTo>
                  <a:lnTo>
                    <a:pt x="22448" y="386"/>
                  </a:lnTo>
                  <a:lnTo>
                    <a:pt x="21547" y="225"/>
                  </a:lnTo>
                  <a:lnTo>
                    <a:pt x="20647" y="97"/>
                  </a:lnTo>
                  <a:lnTo>
                    <a:pt x="19746" y="33"/>
                  </a:lnTo>
                  <a:lnTo>
                    <a:pt x="18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2809467" y="2593658"/>
              <a:ext cx="96187" cy="95760"/>
            </a:xfrm>
            <a:custGeom>
              <a:rect b="b" l="l" r="r" t="t"/>
              <a:pathLst>
                <a:path extrusionOk="0" h="7173" w="7205">
                  <a:moveTo>
                    <a:pt x="3635" y="1"/>
                  </a:moveTo>
                  <a:lnTo>
                    <a:pt x="3281" y="33"/>
                  </a:lnTo>
                  <a:lnTo>
                    <a:pt x="2927" y="65"/>
                  </a:lnTo>
                  <a:lnTo>
                    <a:pt x="2574" y="162"/>
                  </a:lnTo>
                  <a:lnTo>
                    <a:pt x="2252" y="258"/>
                  </a:lnTo>
                  <a:lnTo>
                    <a:pt x="1898" y="419"/>
                  </a:lnTo>
                  <a:lnTo>
                    <a:pt x="1609" y="612"/>
                  </a:lnTo>
                  <a:lnTo>
                    <a:pt x="1319" y="837"/>
                  </a:lnTo>
                  <a:lnTo>
                    <a:pt x="1062" y="1062"/>
                  </a:lnTo>
                  <a:lnTo>
                    <a:pt x="805" y="1319"/>
                  </a:lnTo>
                  <a:lnTo>
                    <a:pt x="612" y="1609"/>
                  </a:lnTo>
                  <a:lnTo>
                    <a:pt x="419" y="1898"/>
                  </a:lnTo>
                  <a:lnTo>
                    <a:pt x="290" y="2188"/>
                  </a:lnTo>
                  <a:lnTo>
                    <a:pt x="162" y="2509"/>
                  </a:lnTo>
                  <a:lnTo>
                    <a:pt x="65" y="2863"/>
                  </a:lnTo>
                  <a:lnTo>
                    <a:pt x="1" y="3185"/>
                  </a:lnTo>
                  <a:lnTo>
                    <a:pt x="1" y="3538"/>
                  </a:lnTo>
                  <a:lnTo>
                    <a:pt x="1" y="3892"/>
                  </a:lnTo>
                  <a:lnTo>
                    <a:pt x="65" y="4246"/>
                  </a:lnTo>
                  <a:lnTo>
                    <a:pt x="129" y="4600"/>
                  </a:lnTo>
                  <a:lnTo>
                    <a:pt x="258" y="4953"/>
                  </a:lnTo>
                  <a:lnTo>
                    <a:pt x="419" y="5275"/>
                  </a:lnTo>
                  <a:lnTo>
                    <a:pt x="612" y="5597"/>
                  </a:lnTo>
                  <a:lnTo>
                    <a:pt x="805" y="5886"/>
                  </a:lnTo>
                  <a:lnTo>
                    <a:pt x="1062" y="6143"/>
                  </a:lnTo>
                  <a:lnTo>
                    <a:pt x="1319" y="6368"/>
                  </a:lnTo>
                  <a:lnTo>
                    <a:pt x="1577" y="6561"/>
                  </a:lnTo>
                  <a:lnTo>
                    <a:pt x="1898" y="6754"/>
                  </a:lnTo>
                  <a:lnTo>
                    <a:pt x="2188" y="6915"/>
                  </a:lnTo>
                  <a:lnTo>
                    <a:pt x="2509" y="7012"/>
                  </a:lnTo>
                  <a:lnTo>
                    <a:pt x="2863" y="7108"/>
                  </a:lnTo>
                  <a:lnTo>
                    <a:pt x="3217" y="7172"/>
                  </a:lnTo>
                  <a:lnTo>
                    <a:pt x="3892" y="7172"/>
                  </a:lnTo>
                  <a:lnTo>
                    <a:pt x="4246" y="7140"/>
                  </a:lnTo>
                  <a:lnTo>
                    <a:pt x="4600" y="7044"/>
                  </a:lnTo>
                  <a:lnTo>
                    <a:pt x="4953" y="6915"/>
                  </a:lnTo>
                  <a:lnTo>
                    <a:pt x="5307" y="6754"/>
                  </a:lnTo>
                  <a:lnTo>
                    <a:pt x="5597" y="6594"/>
                  </a:lnTo>
                  <a:lnTo>
                    <a:pt x="5886" y="6368"/>
                  </a:lnTo>
                  <a:lnTo>
                    <a:pt x="6143" y="6143"/>
                  </a:lnTo>
                  <a:lnTo>
                    <a:pt x="6400" y="5886"/>
                  </a:lnTo>
                  <a:lnTo>
                    <a:pt x="6593" y="5597"/>
                  </a:lnTo>
                  <a:lnTo>
                    <a:pt x="6786" y="5307"/>
                  </a:lnTo>
                  <a:lnTo>
                    <a:pt x="6915" y="4986"/>
                  </a:lnTo>
                  <a:lnTo>
                    <a:pt x="7044" y="4664"/>
                  </a:lnTo>
                  <a:lnTo>
                    <a:pt x="7140" y="4342"/>
                  </a:lnTo>
                  <a:lnTo>
                    <a:pt x="7172" y="3989"/>
                  </a:lnTo>
                  <a:lnTo>
                    <a:pt x="7204" y="3635"/>
                  </a:lnTo>
                  <a:lnTo>
                    <a:pt x="7204" y="3281"/>
                  </a:lnTo>
                  <a:lnTo>
                    <a:pt x="7140" y="2927"/>
                  </a:lnTo>
                  <a:lnTo>
                    <a:pt x="7076" y="2574"/>
                  </a:lnTo>
                  <a:lnTo>
                    <a:pt x="6947" y="2252"/>
                  </a:lnTo>
                  <a:lnTo>
                    <a:pt x="6786" y="1898"/>
                  </a:lnTo>
                  <a:lnTo>
                    <a:pt x="6593" y="1609"/>
                  </a:lnTo>
                  <a:lnTo>
                    <a:pt x="6400" y="1319"/>
                  </a:lnTo>
                  <a:lnTo>
                    <a:pt x="6143" y="1062"/>
                  </a:lnTo>
                  <a:lnTo>
                    <a:pt x="5886" y="837"/>
                  </a:lnTo>
                  <a:lnTo>
                    <a:pt x="5597" y="612"/>
                  </a:lnTo>
                  <a:lnTo>
                    <a:pt x="5307" y="451"/>
                  </a:lnTo>
                  <a:lnTo>
                    <a:pt x="4985" y="290"/>
                  </a:lnTo>
                  <a:lnTo>
                    <a:pt x="4664" y="162"/>
                  </a:lnTo>
                  <a:lnTo>
                    <a:pt x="4342" y="97"/>
                  </a:lnTo>
                  <a:lnTo>
                    <a:pt x="3989" y="33"/>
                  </a:lnTo>
                  <a:lnTo>
                    <a:pt x="36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1727997" y="3031578"/>
              <a:ext cx="96187" cy="95746"/>
            </a:xfrm>
            <a:custGeom>
              <a:rect b="b" l="l" r="r" t="t"/>
              <a:pathLst>
                <a:path extrusionOk="0" h="7172" w="7205">
                  <a:moveTo>
                    <a:pt x="3667" y="0"/>
                  </a:moveTo>
                  <a:lnTo>
                    <a:pt x="3313" y="33"/>
                  </a:lnTo>
                  <a:lnTo>
                    <a:pt x="2959" y="65"/>
                  </a:lnTo>
                  <a:lnTo>
                    <a:pt x="2605" y="161"/>
                  </a:lnTo>
                  <a:lnTo>
                    <a:pt x="2252" y="258"/>
                  </a:lnTo>
                  <a:lnTo>
                    <a:pt x="1898" y="418"/>
                  </a:lnTo>
                  <a:lnTo>
                    <a:pt x="1608" y="611"/>
                  </a:lnTo>
                  <a:lnTo>
                    <a:pt x="1319" y="837"/>
                  </a:lnTo>
                  <a:lnTo>
                    <a:pt x="1062" y="1062"/>
                  </a:lnTo>
                  <a:lnTo>
                    <a:pt x="805" y="1319"/>
                  </a:lnTo>
                  <a:lnTo>
                    <a:pt x="612" y="1608"/>
                  </a:lnTo>
                  <a:lnTo>
                    <a:pt x="419" y="1898"/>
                  </a:lnTo>
                  <a:lnTo>
                    <a:pt x="290" y="2187"/>
                  </a:lnTo>
                  <a:lnTo>
                    <a:pt x="161" y="2541"/>
                  </a:lnTo>
                  <a:lnTo>
                    <a:pt x="65" y="2863"/>
                  </a:lnTo>
                  <a:lnTo>
                    <a:pt x="33" y="3216"/>
                  </a:lnTo>
                  <a:lnTo>
                    <a:pt x="1" y="3538"/>
                  </a:lnTo>
                  <a:lnTo>
                    <a:pt x="1" y="3892"/>
                  </a:lnTo>
                  <a:lnTo>
                    <a:pt x="65" y="4245"/>
                  </a:lnTo>
                  <a:lnTo>
                    <a:pt x="129" y="4599"/>
                  </a:lnTo>
                  <a:lnTo>
                    <a:pt x="258" y="4953"/>
                  </a:lnTo>
                  <a:lnTo>
                    <a:pt x="419" y="5275"/>
                  </a:lnTo>
                  <a:lnTo>
                    <a:pt x="612" y="5596"/>
                  </a:lnTo>
                  <a:lnTo>
                    <a:pt x="837" y="5886"/>
                  </a:lnTo>
                  <a:lnTo>
                    <a:pt x="1062" y="6143"/>
                  </a:lnTo>
                  <a:lnTo>
                    <a:pt x="1319" y="6368"/>
                  </a:lnTo>
                  <a:lnTo>
                    <a:pt x="1608" y="6561"/>
                  </a:lnTo>
                  <a:lnTo>
                    <a:pt x="1898" y="6754"/>
                  </a:lnTo>
                  <a:lnTo>
                    <a:pt x="2220" y="6915"/>
                  </a:lnTo>
                  <a:lnTo>
                    <a:pt x="2541" y="7011"/>
                  </a:lnTo>
                  <a:lnTo>
                    <a:pt x="2863" y="7108"/>
                  </a:lnTo>
                  <a:lnTo>
                    <a:pt x="3216" y="7172"/>
                  </a:lnTo>
                  <a:lnTo>
                    <a:pt x="3924" y="7172"/>
                  </a:lnTo>
                  <a:lnTo>
                    <a:pt x="4278" y="7140"/>
                  </a:lnTo>
                  <a:lnTo>
                    <a:pt x="4631" y="7043"/>
                  </a:lnTo>
                  <a:lnTo>
                    <a:pt x="4953" y="6915"/>
                  </a:lnTo>
                  <a:lnTo>
                    <a:pt x="5307" y="6754"/>
                  </a:lnTo>
                  <a:lnTo>
                    <a:pt x="5596" y="6593"/>
                  </a:lnTo>
                  <a:lnTo>
                    <a:pt x="5886" y="6368"/>
                  </a:lnTo>
                  <a:lnTo>
                    <a:pt x="6143" y="6143"/>
                  </a:lnTo>
                  <a:lnTo>
                    <a:pt x="6400" y="5886"/>
                  </a:lnTo>
                  <a:lnTo>
                    <a:pt x="6593" y="5596"/>
                  </a:lnTo>
                  <a:lnTo>
                    <a:pt x="6786" y="5307"/>
                  </a:lnTo>
                  <a:lnTo>
                    <a:pt x="6915" y="4985"/>
                  </a:lnTo>
                  <a:lnTo>
                    <a:pt x="7043" y="4663"/>
                  </a:lnTo>
                  <a:lnTo>
                    <a:pt x="7140" y="4342"/>
                  </a:lnTo>
                  <a:lnTo>
                    <a:pt x="7204" y="3988"/>
                  </a:lnTo>
                  <a:lnTo>
                    <a:pt x="7204" y="3634"/>
                  </a:lnTo>
                  <a:lnTo>
                    <a:pt x="7204" y="3281"/>
                  </a:lnTo>
                  <a:lnTo>
                    <a:pt x="7140" y="2927"/>
                  </a:lnTo>
                  <a:lnTo>
                    <a:pt x="7076" y="2605"/>
                  </a:lnTo>
                  <a:lnTo>
                    <a:pt x="6947" y="2252"/>
                  </a:lnTo>
                  <a:lnTo>
                    <a:pt x="6786" y="1898"/>
                  </a:lnTo>
                  <a:lnTo>
                    <a:pt x="6593" y="1608"/>
                  </a:lnTo>
                  <a:lnTo>
                    <a:pt x="6400" y="1319"/>
                  </a:lnTo>
                  <a:lnTo>
                    <a:pt x="6143" y="1062"/>
                  </a:lnTo>
                  <a:lnTo>
                    <a:pt x="5886" y="837"/>
                  </a:lnTo>
                  <a:lnTo>
                    <a:pt x="5628" y="611"/>
                  </a:lnTo>
                  <a:lnTo>
                    <a:pt x="5307" y="451"/>
                  </a:lnTo>
                  <a:lnTo>
                    <a:pt x="5017" y="290"/>
                  </a:lnTo>
                  <a:lnTo>
                    <a:pt x="4696" y="161"/>
                  </a:lnTo>
                  <a:lnTo>
                    <a:pt x="4342" y="97"/>
                  </a:lnTo>
                  <a:lnTo>
                    <a:pt x="3988" y="33"/>
                  </a:lnTo>
                  <a:lnTo>
                    <a:pt x="3667" y="0"/>
                  </a:lnTo>
                  <a:close/>
                </a:path>
              </a:pathLst>
            </a:custGeom>
            <a:solidFill>
              <a:srgbClr val="008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1279784" y="1714827"/>
              <a:ext cx="1639180" cy="1542152"/>
            </a:xfrm>
            <a:custGeom>
              <a:rect b="b" l="l" r="r" t="t"/>
              <a:pathLst>
                <a:path extrusionOk="0" h="115517" w="122785">
                  <a:moveTo>
                    <a:pt x="87731" y="1"/>
                  </a:moveTo>
                  <a:lnTo>
                    <a:pt x="0" y="74803"/>
                  </a:lnTo>
                  <a:lnTo>
                    <a:pt x="35054" y="115517"/>
                  </a:lnTo>
                  <a:lnTo>
                    <a:pt x="122784" y="40747"/>
                  </a:lnTo>
                  <a:lnTo>
                    <a:pt x="877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1469968" y="1905879"/>
              <a:ext cx="1259666" cy="1160489"/>
            </a:xfrm>
            <a:custGeom>
              <a:rect b="b" l="l" r="r" t="t"/>
              <a:pathLst>
                <a:path extrusionOk="0" h="86928" w="94357">
                  <a:moveTo>
                    <a:pt x="65799" y="1"/>
                  </a:moveTo>
                  <a:lnTo>
                    <a:pt x="53610" y="10388"/>
                  </a:lnTo>
                  <a:lnTo>
                    <a:pt x="13347" y="44702"/>
                  </a:lnTo>
                  <a:lnTo>
                    <a:pt x="1126" y="55122"/>
                  </a:lnTo>
                  <a:lnTo>
                    <a:pt x="1448" y="55508"/>
                  </a:lnTo>
                  <a:lnTo>
                    <a:pt x="1737" y="55926"/>
                  </a:lnTo>
                  <a:lnTo>
                    <a:pt x="2027" y="56344"/>
                  </a:lnTo>
                  <a:lnTo>
                    <a:pt x="2252" y="56762"/>
                  </a:lnTo>
                  <a:lnTo>
                    <a:pt x="2477" y="57212"/>
                  </a:lnTo>
                  <a:lnTo>
                    <a:pt x="2702" y="57630"/>
                  </a:lnTo>
                  <a:lnTo>
                    <a:pt x="2863" y="58080"/>
                  </a:lnTo>
                  <a:lnTo>
                    <a:pt x="3024" y="58563"/>
                  </a:lnTo>
                  <a:lnTo>
                    <a:pt x="3152" y="59013"/>
                  </a:lnTo>
                  <a:lnTo>
                    <a:pt x="3249" y="59463"/>
                  </a:lnTo>
                  <a:lnTo>
                    <a:pt x="3345" y="59946"/>
                  </a:lnTo>
                  <a:lnTo>
                    <a:pt x="3410" y="60428"/>
                  </a:lnTo>
                  <a:lnTo>
                    <a:pt x="3442" y="60878"/>
                  </a:lnTo>
                  <a:lnTo>
                    <a:pt x="3474" y="61361"/>
                  </a:lnTo>
                  <a:lnTo>
                    <a:pt x="3474" y="61843"/>
                  </a:lnTo>
                  <a:lnTo>
                    <a:pt x="3442" y="62293"/>
                  </a:lnTo>
                  <a:lnTo>
                    <a:pt x="3378" y="62776"/>
                  </a:lnTo>
                  <a:lnTo>
                    <a:pt x="3313" y="63258"/>
                  </a:lnTo>
                  <a:lnTo>
                    <a:pt x="3217" y="63708"/>
                  </a:lnTo>
                  <a:lnTo>
                    <a:pt x="3120" y="64158"/>
                  </a:lnTo>
                  <a:lnTo>
                    <a:pt x="2959" y="64609"/>
                  </a:lnTo>
                  <a:lnTo>
                    <a:pt x="2799" y="65059"/>
                  </a:lnTo>
                  <a:lnTo>
                    <a:pt x="2638" y="65509"/>
                  </a:lnTo>
                  <a:lnTo>
                    <a:pt x="2413" y="65959"/>
                  </a:lnTo>
                  <a:lnTo>
                    <a:pt x="2188" y="66377"/>
                  </a:lnTo>
                  <a:lnTo>
                    <a:pt x="1930" y="66796"/>
                  </a:lnTo>
                  <a:lnTo>
                    <a:pt x="1673" y="67181"/>
                  </a:lnTo>
                  <a:lnTo>
                    <a:pt x="1384" y="67600"/>
                  </a:lnTo>
                  <a:lnTo>
                    <a:pt x="1062" y="67953"/>
                  </a:lnTo>
                  <a:lnTo>
                    <a:pt x="740" y="68339"/>
                  </a:lnTo>
                  <a:lnTo>
                    <a:pt x="355" y="68693"/>
                  </a:lnTo>
                  <a:lnTo>
                    <a:pt x="1" y="69015"/>
                  </a:lnTo>
                  <a:lnTo>
                    <a:pt x="14569" y="85962"/>
                  </a:lnTo>
                  <a:lnTo>
                    <a:pt x="14987" y="85673"/>
                  </a:lnTo>
                  <a:lnTo>
                    <a:pt x="15373" y="85351"/>
                  </a:lnTo>
                  <a:lnTo>
                    <a:pt x="15791" y="85094"/>
                  </a:lnTo>
                  <a:lnTo>
                    <a:pt x="16209" y="84837"/>
                  </a:lnTo>
                  <a:lnTo>
                    <a:pt x="16659" y="84612"/>
                  </a:lnTo>
                  <a:lnTo>
                    <a:pt x="17077" y="84419"/>
                  </a:lnTo>
                  <a:lnTo>
                    <a:pt x="17528" y="84226"/>
                  </a:lnTo>
                  <a:lnTo>
                    <a:pt x="17978" y="84065"/>
                  </a:lnTo>
                  <a:lnTo>
                    <a:pt x="18460" y="83936"/>
                  </a:lnTo>
                  <a:lnTo>
                    <a:pt x="18910" y="83808"/>
                  </a:lnTo>
                  <a:lnTo>
                    <a:pt x="19393" y="83744"/>
                  </a:lnTo>
                  <a:lnTo>
                    <a:pt x="19843" y="83679"/>
                  </a:lnTo>
                  <a:lnTo>
                    <a:pt x="20325" y="83615"/>
                  </a:lnTo>
                  <a:lnTo>
                    <a:pt x="20808" y="83583"/>
                  </a:lnTo>
                  <a:lnTo>
                    <a:pt x="21258" y="83583"/>
                  </a:lnTo>
                  <a:lnTo>
                    <a:pt x="21740" y="83615"/>
                  </a:lnTo>
                  <a:lnTo>
                    <a:pt x="22223" y="83647"/>
                  </a:lnTo>
                  <a:lnTo>
                    <a:pt x="22673" y="83711"/>
                  </a:lnTo>
                  <a:lnTo>
                    <a:pt x="23155" y="83808"/>
                  </a:lnTo>
                  <a:lnTo>
                    <a:pt x="23606" y="83936"/>
                  </a:lnTo>
                  <a:lnTo>
                    <a:pt x="24056" y="84065"/>
                  </a:lnTo>
                  <a:lnTo>
                    <a:pt x="24506" y="84194"/>
                  </a:lnTo>
                  <a:lnTo>
                    <a:pt x="24956" y="84387"/>
                  </a:lnTo>
                  <a:lnTo>
                    <a:pt x="25407" y="84580"/>
                  </a:lnTo>
                  <a:lnTo>
                    <a:pt x="25825" y="84805"/>
                  </a:lnTo>
                  <a:lnTo>
                    <a:pt x="26243" y="85030"/>
                  </a:lnTo>
                  <a:lnTo>
                    <a:pt x="26661" y="85287"/>
                  </a:lnTo>
                  <a:lnTo>
                    <a:pt x="27047" y="85577"/>
                  </a:lnTo>
                  <a:lnTo>
                    <a:pt x="27433" y="85898"/>
                  </a:lnTo>
                  <a:lnTo>
                    <a:pt x="27786" y="86220"/>
                  </a:lnTo>
                  <a:lnTo>
                    <a:pt x="28172" y="86574"/>
                  </a:lnTo>
                  <a:lnTo>
                    <a:pt x="28494" y="86927"/>
                  </a:lnTo>
                  <a:lnTo>
                    <a:pt x="40714" y="76508"/>
                  </a:lnTo>
                  <a:lnTo>
                    <a:pt x="80978" y="42194"/>
                  </a:lnTo>
                  <a:lnTo>
                    <a:pt x="93166" y="31806"/>
                  </a:lnTo>
                  <a:lnTo>
                    <a:pt x="92877" y="31420"/>
                  </a:lnTo>
                  <a:lnTo>
                    <a:pt x="92587" y="31002"/>
                  </a:lnTo>
                  <a:lnTo>
                    <a:pt x="92298" y="30584"/>
                  </a:lnTo>
                  <a:lnTo>
                    <a:pt x="92073" y="30166"/>
                  </a:lnTo>
                  <a:lnTo>
                    <a:pt x="91848" y="29716"/>
                  </a:lnTo>
                  <a:lnTo>
                    <a:pt x="91655" y="29266"/>
                  </a:lnTo>
                  <a:lnTo>
                    <a:pt x="91462" y="28848"/>
                  </a:lnTo>
                  <a:lnTo>
                    <a:pt x="91333" y="28365"/>
                  </a:lnTo>
                  <a:lnTo>
                    <a:pt x="91205" y="27915"/>
                  </a:lnTo>
                  <a:lnTo>
                    <a:pt x="91076" y="27465"/>
                  </a:lnTo>
                  <a:lnTo>
                    <a:pt x="91012" y="26982"/>
                  </a:lnTo>
                  <a:lnTo>
                    <a:pt x="90947" y="26532"/>
                  </a:lnTo>
                  <a:lnTo>
                    <a:pt x="90915" y="26050"/>
                  </a:lnTo>
                  <a:lnTo>
                    <a:pt x="90883" y="25567"/>
                  </a:lnTo>
                  <a:lnTo>
                    <a:pt x="90883" y="25117"/>
                  </a:lnTo>
                  <a:lnTo>
                    <a:pt x="90915" y="24635"/>
                  </a:lnTo>
                  <a:lnTo>
                    <a:pt x="90979" y="24184"/>
                  </a:lnTo>
                  <a:lnTo>
                    <a:pt x="91044" y="23702"/>
                  </a:lnTo>
                  <a:lnTo>
                    <a:pt x="91140" y="23252"/>
                  </a:lnTo>
                  <a:lnTo>
                    <a:pt x="91269" y="22802"/>
                  </a:lnTo>
                  <a:lnTo>
                    <a:pt x="91398" y="22351"/>
                  </a:lnTo>
                  <a:lnTo>
                    <a:pt x="91558" y="21901"/>
                  </a:lnTo>
                  <a:lnTo>
                    <a:pt x="91751" y="21451"/>
                  </a:lnTo>
                  <a:lnTo>
                    <a:pt x="91944" y="21033"/>
                  </a:lnTo>
                  <a:lnTo>
                    <a:pt x="92169" y="20615"/>
                  </a:lnTo>
                  <a:lnTo>
                    <a:pt x="92427" y="20197"/>
                  </a:lnTo>
                  <a:lnTo>
                    <a:pt x="92716" y="19779"/>
                  </a:lnTo>
                  <a:lnTo>
                    <a:pt x="93005" y="19393"/>
                  </a:lnTo>
                  <a:lnTo>
                    <a:pt x="93295" y="19007"/>
                  </a:lnTo>
                  <a:lnTo>
                    <a:pt x="93649" y="18653"/>
                  </a:lnTo>
                  <a:lnTo>
                    <a:pt x="94002" y="18299"/>
                  </a:lnTo>
                  <a:lnTo>
                    <a:pt x="94356" y="17946"/>
                  </a:lnTo>
                  <a:lnTo>
                    <a:pt x="79788" y="998"/>
                  </a:lnTo>
                  <a:lnTo>
                    <a:pt x="79402" y="1319"/>
                  </a:lnTo>
                  <a:lnTo>
                    <a:pt x="78984" y="1641"/>
                  </a:lnTo>
                  <a:lnTo>
                    <a:pt x="78566" y="1898"/>
                  </a:lnTo>
                  <a:lnTo>
                    <a:pt x="78148" y="2155"/>
                  </a:lnTo>
                  <a:lnTo>
                    <a:pt x="77698" y="2380"/>
                  </a:lnTo>
                  <a:lnTo>
                    <a:pt x="77247" y="2573"/>
                  </a:lnTo>
                  <a:lnTo>
                    <a:pt x="76797" y="2766"/>
                  </a:lnTo>
                  <a:lnTo>
                    <a:pt x="76347" y="2927"/>
                  </a:lnTo>
                  <a:lnTo>
                    <a:pt x="75897" y="3056"/>
                  </a:lnTo>
                  <a:lnTo>
                    <a:pt x="75414" y="3184"/>
                  </a:lnTo>
                  <a:lnTo>
                    <a:pt x="74964" y="3249"/>
                  </a:lnTo>
                  <a:lnTo>
                    <a:pt x="74482" y="3313"/>
                  </a:lnTo>
                  <a:lnTo>
                    <a:pt x="73999" y="3377"/>
                  </a:lnTo>
                  <a:lnTo>
                    <a:pt x="72584" y="3377"/>
                  </a:lnTo>
                  <a:lnTo>
                    <a:pt x="72102" y="3313"/>
                  </a:lnTo>
                  <a:lnTo>
                    <a:pt x="71652" y="3249"/>
                  </a:lnTo>
                  <a:lnTo>
                    <a:pt x="71169" y="3152"/>
                  </a:lnTo>
                  <a:lnTo>
                    <a:pt x="70719" y="3056"/>
                  </a:lnTo>
                  <a:lnTo>
                    <a:pt x="70237" y="2927"/>
                  </a:lnTo>
                  <a:lnTo>
                    <a:pt x="69786" y="2766"/>
                  </a:lnTo>
                  <a:lnTo>
                    <a:pt x="69336" y="2573"/>
                  </a:lnTo>
                  <a:lnTo>
                    <a:pt x="68918" y="2380"/>
                  </a:lnTo>
                  <a:lnTo>
                    <a:pt x="68500" y="2155"/>
                  </a:lnTo>
                  <a:lnTo>
                    <a:pt x="68082" y="1930"/>
                  </a:lnTo>
                  <a:lnTo>
                    <a:pt x="67664" y="1641"/>
                  </a:lnTo>
                  <a:lnTo>
                    <a:pt x="67246" y="1351"/>
                  </a:lnTo>
                  <a:lnTo>
                    <a:pt x="66860" y="1062"/>
                  </a:lnTo>
                  <a:lnTo>
                    <a:pt x="66506" y="708"/>
                  </a:lnTo>
                  <a:lnTo>
                    <a:pt x="66152" y="387"/>
                  </a:lnTo>
                  <a:lnTo>
                    <a:pt x="657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837907" y="2250202"/>
              <a:ext cx="496740" cy="494164"/>
            </a:xfrm>
            <a:custGeom>
              <a:rect b="b" l="l" r="r" t="t"/>
              <a:pathLst>
                <a:path extrusionOk="0" h="37016" w="37209">
                  <a:moveTo>
                    <a:pt x="18267" y="0"/>
                  </a:moveTo>
                  <a:lnTo>
                    <a:pt x="17366" y="33"/>
                  </a:lnTo>
                  <a:lnTo>
                    <a:pt x="16466" y="97"/>
                  </a:lnTo>
                  <a:lnTo>
                    <a:pt x="15565" y="226"/>
                  </a:lnTo>
                  <a:lnTo>
                    <a:pt x="14697" y="386"/>
                  </a:lnTo>
                  <a:lnTo>
                    <a:pt x="13829" y="611"/>
                  </a:lnTo>
                  <a:lnTo>
                    <a:pt x="12960" y="869"/>
                  </a:lnTo>
                  <a:lnTo>
                    <a:pt x="12092" y="1158"/>
                  </a:lnTo>
                  <a:lnTo>
                    <a:pt x="11256" y="1480"/>
                  </a:lnTo>
                  <a:lnTo>
                    <a:pt x="10420" y="1866"/>
                  </a:lnTo>
                  <a:lnTo>
                    <a:pt x="9584" y="2316"/>
                  </a:lnTo>
                  <a:lnTo>
                    <a:pt x="8780" y="2766"/>
                  </a:lnTo>
                  <a:lnTo>
                    <a:pt x="8008" y="3281"/>
                  </a:lnTo>
                  <a:lnTo>
                    <a:pt x="7236" y="3827"/>
                  </a:lnTo>
                  <a:lnTo>
                    <a:pt x="6496" y="4438"/>
                  </a:lnTo>
                  <a:lnTo>
                    <a:pt x="5789" y="5082"/>
                  </a:lnTo>
                  <a:lnTo>
                    <a:pt x="5114" y="5757"/>
                  </a:lnTo>
                  <a:lnTo>
                    <a:pt x="4470" y="6432"/>
                  </a:lnTo>
                  <a:lnTo>
                    <a:pt x="3892" y="7172"/>
                  </a:lnTo>
                  <a:lnTo>
                    <a:pt x="3345" y="7912"/>
                  </a:lnTo>
                  <a:lnTo>
                    <a:pt x="2830" y="8651"/>
                  </a:lnTo>
                  <a:lnTo>
                    <a:pt x="2380" y="9455"/>
                  </a:lnTo>
                  <a:lnTo>
                    <a:pt x="1962" y="10227"/>
                  </a:lnTo>
                  <a:lnTo>
                    <a:pt x="1576" y="11063"/>
                  </a:lnTo>
                  <a:lnTo>
                    <a:pt x="1222" y="11899"/>
                  </a:lnTo>
                  <a:lnTo>
                    <a:pt x="933" y="12736"/>
                  </a:lnTo>
                  <a:lnTo>
                    <a:pt x="676" y="13572"/>
                  </a:lnTo>
                  <a:lnTo>
                    <a:pt x="451" y="14440"/>
                  </a:lnTo>
                  <a:lnTo>
                    <a:pt x="258" y="15308"/>
                  </a:lnTo>
                  <a:lnTo>
                    <a:pt x="129" y="16209"/>
                  </a:lnTo>
                  <a:lnTo>
                    <a:pt x="65" y="17077"/>
                  </a:lnTo>
                  <a:lnTo>
                    <a:pt x="0" y="17977"/>
                  </a:lnTo>
                  <a:lnTo>
                    <a:pt x="0" y="18846"/>
                  </a:lnTo>
                  <a:lnTo>
                    <a:pt x="32" y="19746"/>
                  </a:lnTo>
                  <a:lnTo>
                    <a:pt x="129" y="20647"/>
                  </a:lnTo>
                  <a:lnTo>
                    <a:pt x="225" y="21515"/>
                  </a:lnTo>
                  <a:lnTo>
                    <a:pt x="418" y="22383"/>
                  </a:lnTo>
                  <a:lnTo>
                    <a:pt x="611" y="23284"/>
                  </a:lnTo>
                  <a:lnTo>
                    <a:pt x="869" y="24152"/>
                  </a:lnTo>
                  <a:lnTo>
                    <a:pt x="1158" y="24988"/>
                  </a:lnTo>
                  <a:lnTo>
                    <a:pt x="1512" y="25824"/>
                  </a:lnTo>
                  <a:lnTo>
                    <a:pt x="1898" y="26661"/>
                  </a:lnTo>
                  <a:lnTo>
                    <a:pt x="2316" y="27464"/>
                  </a:lnTo>
                  <a:lnTo>
                    <a:pt x="2798" y="28268"/>
                  </a:lnTo>
                  <a:lnTo>
                    <a:pt x="3313" y="29072"/>
                  </a:lnTo>
                  <a:lnTo>
                    <a:pt x="3859" y="29812"/>
                  </a:lnTo>
                  <a:lnTo>
                    <a:pt x="4470" y="30552"/>
                  </a:lnTo>
                  <a:lnTo>
                    <a:pt x="5114" y="31259"/>
                  </a:lnTo>
                  <a:lnTo>
                    <a:pt x="5789" y="31935"/>
                  </a:lnTo>
                  <a:lnTo>
                    <a:pt x="6464" y="32546"/>
                  </a:lnTo>
                  <a:lnTo>
                    <a:pt x="7204" y="33157"/>
                  </a:lnTo>
                  <a:lnTo>
                    <a:pt x="7944" y="33703"/>
                  </a:lnTo>
                  <a:lnTo>
                    <a:pt x="8715" y="34186"/>
                  </a:lnTo>
                  <a:lnTo>
                    <a:pt x="9487" y="34668"/>
                  </a:lnTo>
                  <a:lnTo>
                    <a:pt x="10291" y="35086"/>
                  </a:lnTo>
                  <a:lnTo>
                    <a:pt x="11127" y="35472"/>
                  </a:lnTo>
                  <a:lnTo>
                    <a:pt x="11931" y="35794"/>
                  </a:lnTo>
                  <a:lnTo>
                    <a:pt x="12800" y="36115"/>
                  </a:lnTo>
                  <a:lnTo>
                    <a:pt x="13668" y="36373"/>
                  </a:lnTo>
                  <a:lnTo>
                    <a:pt x="14536" y="36566"/>
                  </a:lnTo>
                  <a:lnTo>
                    <a:pt x="15405" y="36759"/>
                  </a:lnTo>
                  <a:lnTo>
                    <a:pt x="16273" y="36887"/>
                  </a:lnTo>
                  <a:lnTo>
                    <a:pt x="17173" y="36984"/>
                  </a:lnTo>
                  <a:lnTo>
                    <a:pt x="18074" y="37016"/>
                  </a:lnTo>
                  <a:lnTo>
                    <a:pt x="18942" y="37016"/>
                  </a:lnTo>
                  <a:lnTo>
                    <a:pt x="19843" y="36984"/>
                  </a:lnTo>
                  <a:lnTo>
                    <a:pt x="20743" y="36919"/>
                  </a:lnTo>
                  <a:lnTo>
                    <a:pt x="21644" y="36791"/>
                  </a:lnTo>
                  <a:lnTo>
                    <a:pt x="22512" y="36630"/>
                  </a:lnTo>
                  <a:lnTo>
                    <a:pt x="23380" y="36405"/>
                  </a:lnTo>
                  <a:lnTo>
                    <a:pt x="24248" y="36147"/>
                  </a:lnTo>
                  <a:lnTo>
                    <a:pt x="25117" y="35858"/>
                  </a:lnTo>
                  <a:lnTo>
                    <a:pt x="25953" y="35536"/>
                  </a:lnTo>
                  <a:lnTo>
                    <a:pt x="26789" y="35151"/>
                  </a:lnTo>
                  <a:lnTo>
                    <a:pt x="27625" y="34732"/>
                  </a:lnTo>
                  <a:lnTo>
                    <a:pt x="28429" y="34250"/>
                  </a:lnTo>
                  <a:lnTo>
                    <a:pt x="29201" y="33736"/>
                  </a:lnTo>
                  <a:lnTo>
                    <a:pt x="29973" y="33189"/>
                  </a:lnTo>
                  <a:lnTo>
                    <a:pt x="30712" y="32578"/>
                  </a:lnTo>
                  <a:lnTo>
                    <a:pt x="31420" y="31935"/>
                  </a:lnTo>
                  <a:lnTo>
                    <a:pt x="32095" y="31259"/>
                  </a:lnTo>
                  <a:lnTo>
                    <a:pt x="32706" y="30584"/>
                  </a:lnTo>
                  <a:lnTo>
                    <a:pt x="33317" y="29876"/>
                  </a:lnTo>
                  <a:lnTo>
                    <a:pt x="33864" y="29137"/>
                  </a:lnTo>
                  <a:lnTo>
                    <a:pt x="34379" y="28365"/>
                  </a:lnTo>
                  <a:lnTo>
                    <a:pt x="34829" y="27593"/>
                  </a:lnTo>
                  <a:lnTo>
                    <a:pt x="35247" y="26789"/>
                  </a:lnTo>
                  <a:lnTo>
                    <a:pt x="35633" y="25953"/>
                  </a:lnTo>
                  <a:lnTo>
                    <a:pt x="35987" y="25149"/>
                  </a:lnTo>
                  <a:lnTo>
                    <a:pt x="36276" y="24281"/>
                  </a:lnTo>
                  <a:lnTo>
                    <a:pt x="36533" y="23445"/>
                  </a:lnTo>
                  <a:lnTo>
                    <a:pt x="36758" y="22576"/>
                  </a:lnTo>
                  <a:lnTo>
                    <a:pt x="36951" y="21708"/>
                  </a:lnTo>
                  <a:lnTo>
                    <a:pt x="37080" y="20808"/>
                  </a:lnTo>
                  <a:lnTo>
                    <a:pt x="37144" y="19939"/>
                  </a:lnTo>
                  <a:lnTo>
                    <a:pt x="37209" y="19039"/>
                  </a:lnTo>
                  <a:lnTo>
                    <a:pt x="37209" y="18170"/>
                  </a:lnTo>
                  <a:lnTo>
                    <a:pt x="37176" y="17270"/>
                  </a:lnTo>
                  <a:lnTo>
                    <a:pt x="37080" y="16370"/>
                  </a:lnTo>
                  <a:lnTo>
                    <a:pt x="36983" y="15501"/>
                  </a:lnTo>
                  <a:lnTo>
                    <a:pt x="36791" y="14633"/>
                  </a:lnTo>
                  <a:lnTo>
                    <a:pt x="36598" y="13765"/>
                  </a:lnTo>
                  <a:lnTo>
                    <a:pt x="36340" y="12896"/>
                  </a:lnTo>
                  <a:lnTo>
                    <a:pt x="36051" y="12028"/>
                  </a:lnTo>
                  <a:lnTo>
                    <a:pt x="35697" y="11192"/>
                  </a:lnTo>
                  <a:lnTo>
                    <a:pt x="35311" y="10356"/>
                  </a:lnTo>
                  <a:lnTo>
                    <a:pt x="34893" y="9552"/>
                  </a:lnTo>
                  <a:lnTo>
                    <a:pt x="34411" y="8748"/>
                  </a:lnTo>
                  <a:lnTo>
                    <a:pt x="33896" y="7976"/>
                  </a:lnTo>
                  <a:lnTo>
                    <a:pt x="33349" y="7204"/>
                  </a:lnTo>
                  <a:lnTo>
                    <a:pt x="32738" y="6464"/>
                  </a:lnTo>
                  <a:lnTo>
                    <a:pt x="32095" y="5757"/>
                  </a:lnTo>
                  <a:lnTo>
                    <a:pt x="31420" y="5082"/>
                  </a:lnTo>
                  <a:lnTo>
                    <a:pt x="30745" y="4471"/>
                  </a:lnTo>
                  <a:lnTo>
                    <a:pt x="30005" y="3860"/>
                  </a:lnTo>
                  <a:lnTo>
                    <a:pt x="29265" y="3313"/>
                  </a:lnTo>
                  <a:lnTo>
                    <a:pt x="28493" y="2830"/>
                  </a:lnTo>
                  <a:lnTo>
                    <a:pt x="27722" y="2348"/>
                  </a:lnTo>
                  <a:lnTo>
                    <a:pt x="26918" y="1930"/>
                  </a:lnTo>
                  <a:lnTo>
                    <a:pt x="26081" y="1544"/>
                  </a:lnTo>
                  <a:lnTo>
                    <a:pt x="25245" y="1222"/>
                  </a:lnTo>
                  <a:lnTo>
                    <a:pt x="24409" y="901"/>
                  </a:lnTo>
                  <a:lnTo>
                    <a:pt x="23541" y="644"/>
                  </a:lnTo>
                  <a:lnTo>
                    <a:pt x="22673" y="451"/>
                  </a:lnTo>
                  <a:lnTo>
                    <a:pt x="21804" y="258"/>
                  </a:lnTo>
                  <a:lnTo>
                    <a:pt x="20936" y="129"/>
                  </a:lnTo>
                  <a:lnTo>
                    <a:pt x="20036" y="33"/>
                  </a:lnTo>
                  <a:lnTo>
                    <a:pt x="19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2476318" y="2061300"/>
              <a:ext cx="96173" cy="96187"/>
            </a:xfrm>
            <a:custGeom>
              <a:rect b="b" l="l" r="r" t="t"/>
              <a:pathLst>
                <a:path extrusionOk="0" h="7205" w="7204">
                  <a:moveTo>
                    <a:pt x="3538" y="0"/>
                  </a:moveTo>
                  <a:lnTo>
                    <a:pt x="3184" y="33"/>
                  </a:lnTo>
                  <a:lnTo>
                    <a:pt x="2830" y="97"/>
                  </a:lnTo>
                  <a:lnTo>
                    <a:pt x="2509" y="193"/>
                  </a:lnTo>
                  <a:lnTo>
                    <a:pt x="2187" y="322"/>
                  </a:lnTo>
                  <a:lnTo>
                    <a:pt x="1865" y="451"/>
                  </a:lnTo>
                  <a:lnTo>
                    <a:pt x="1544" y="644"/>
                  </a:lnTo>
                  <a:lnTo>
                    <a:pt x="1254" y="869"/>
                  </a:lnTo>
                  <a:lnTo>
                    <a:pt x="997" y="1126"/>
                  </a:lnTo>
                  <a:lnTo>
                    <a:pt x="740" y="1415"/>
                  </a:lnTo>
                  <a:lnTo>
                    <a:pt x="547" y="1705"/>
                  </a:lnTo>
                  <a:lnTo>
                    <a:pt x="386" y="1994"/>
                  </a:lnTo>
                  <a:lnTo>
                    <a:pt x="225" y="2316"/>
                  </a:lnTo>
                  <a:lnTo>
                    <a:pt x="129" y="2637"/>
                  </a:lnTo>
                  <a:lnTo>
                    <a:pt x="32" y="2991"/>
                  </a:lnTo>
                  <a:lnTo>
                    <a:pt x="0" y="3313"/>
                  </a:lnTo>
                  <a:lnTo>
                    <a:pt x="0" y="3667"/>
                  </a:lnTo>
                  <a:lnTo>
                    <a:pt x="32" y="4020"/>
                  </a:lnTo>
                  <a:lnTo>
                    <a:pt x="64" y="4342"/>
                  </a:lnTo>
                  <a:lnTo>
                    <a:pt x="161" y="4696"/>
                  </a:lnTo>
                  <a:lnTo>
                    <a:pt x="290" y="5017"/>
                  </a:lnTo>
                  <a:lnTo>
                    <a:pt x="450" y="5339"/>
                  </a:lnTo>
                  <a:lnTo>
                    <a:pt x="643" y="5660"/>
                  </a:lnTo>
                  <a:lnTo>
                    <a:pt x="868" y="5950"/>
                  </a:lnTo>
                  <a:lnTo>
                    <a:pt x="1126" y="6207"/>
                  </a:lnTo>
                  <a:lnTo>
                    <a:pt x="1383" y="6432"/>
                  </a:lnTo>
                  <a:lnTo>
                    <a:pt x="1672" y="6657"/>
                  </a:lnTo>
                  <a:lnTo>
                    <a:pt x="1994" y="6818"/>
                  </a:lnTo>
                  <a:lnTo>
                    <a:pt x="2316" y="6947"/>
                  </a:lnTo>
                  <a:lnTo>
                    <a:pt x="2637" y="7075"/>
                  </a:lnTo>
                  <a:lnTo>
                    <a:pt x="2991" y="7140"/>
                  </a:lnTo>
                  <a:lnTo>
                    <a:pt x="3313" y="7172"/>
                  </a:lnTo>
                  <a:lnTo>
                    <a:pt x="3666" y="7204"/>
                  </a:lnTo>
                  <a:lnTo>
                    <a:pt x="4020" y="7172"/>
                  </a:lnTo>
                  <a:lnTo>
                    <a:pt x="4342" y="7108"/>
                  </a:lnTo>
                  <a:lnTo>
                    <a:pt x="4695" y="7011"/>
                  </a:lnTo>
                  <a:lnTo>
                    <a:pt x="5017" y="6915"/>
                  </a:lnTo>
                  <a:lnTo>
                    <a:pt x="5339" y="6754"/>
                  </a:lnTo>
                  <a:lnTo>
                    <a:pt x="5660" y="6561"/>
                  </a:lnTo>
                  <a:lnTo>
                    <a:pt x="5950" y="6336"/>
                  </a:lnTo>
                  <a:lnTo>
                    <a:pt x="6207" y="6078"/>
                  </a:lnTo>
                  <a:lnTo>
                    <a:pt x="6464" y="5789"/>
                  </a:lnTo>
                  <a:lnTo>
                    <a:pt x="6657" y="5500"/>
                  </a:lnTo>
                  <a:lnTo>
                    <a:pt x="6818" y="5210"/>
                  </a:lnTo>
                  <a:lnTo>
                    <a:pt x="6979" y="4889"/>
                  </a:lnTo>
                  <a:lnTo>
                    <a:pt x="7075" y="4567"/>
                  </a:lnTo>
                  <a:lnTo>
                    <a:pt x="7140" y="4213"/>
                  </a:lnTo>
                  <a:lnTo>
                    <a:pt x="7204" y="3892"/>
                  </a:lnTo>
                  <a:lnTo>
                    <a:pt x="7204" y="3538"/>
                  </a:lnTo>
                  <a:lnTo>
                    <a:pt x="7172" y="3184"/>
                  </a:lnTo>
                  <a:lnTo>
                    <a:pt x="7140" y="2863"/>
                  </a:lnTo>
                  <a:lnTo>
                    <a:pt x="7043" y="2509"/>
                  </a:lnTo>
                  <a:lnTo>
                    <a:pt x="6914" y="2187"/>
                  </a:lnTo>
                  <a:lnTo>
                    <a:pt x="6754" y="1866"/>
                  </a:lnTo>
                  <a:lnTo>
                    <a:pt x="6561" y="1544"/>
                  </a:lnTo>
                  <a:lnTo>
                    <a:pt x="6336" y="1255"/>
                  </a:lnTo>
                  <a:lnTo>
                    <a:pt x="6078" y="997"/>
                  </a:lnTo>
                  <a:lnTo>
                    <a:pt x="5821" y="772"/>
                  </a:lnTo>
                  <a:lnTo>
                    <a:pt x="5532" y="579"/>
                  </a:lnTo>
                  <a:lnTo>
                    <a:pt x="5210" y="386"/>
                  </a:lnTo>
                  <a:lnTo>
                    <a:pt x="4888" y="258"/>
                  </a:lnTo>
                  <a:lnTo>
                    <a:pt x="4567" y="129"/>
                  </a:lnTo>
                  <a:lnTo>
                    <a:pt x="4213" y="65"/>
                  </a:lnTo>
                  <a:lnTo>
                    <a:pt x="3891" y="33"/>
                  </a:lnTo>
                  <a:lnTo>
                    <a:pt x="3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1589757" y="2817337"/>
              <a:ext cx="96173" cy="95760"/>
            </a:xfrm>
            <a:custGeom>
              <a:rect b="b" l="l" r="r" t="t"/>
              <a:pathLst>
                <a:path extrusionOk="0" h="7173" w="7204">
                  <a:moveTo>
                    <a:pt x="3538" y="1"/>
                  </a:moveTo>
                  <a:lnTo>
                    <a:pt x="3184" y="33"/>
                  </a:lnTo>
                  <a:lnTo>
                    <a:pt x="2830" y="65"/>
                  </a:lnTo>
                  <a:lnTo>
                    <a:pt x="2509" y="162"/>
                  </a:lnTo>
                  <a:lnTo>
                    <a:pt x="2155" y="290"/>
                  </a:lnTo>
                  <a:lnTo>
                    <a:pt x="1833" y="451"/>
                  </a:lnTo>
                  <a:lnTo>
                    <a:pt x="1544" y="644"/>
                  </a:lnTo>
                  <a:lnTo>
                    <a:pt x="1254" y="869"/>
                  </a:lnTo>
                  <a:lnTo>
                    <a:pt x="965" y="1126"/>
                  </a:lnTo>
                  <a:lnTo>
                    <a:pt x="740" y="1384"/>
                  </a:lnTo>
                  <a:lnTo>
                    <a:pt x="547" y="1673"/>
                  </a:lnTo>
                  <a:lnTo>
                    <a:pt x="354" y="1995"/>
                  </a:lnTo>
                  <a:lnTo>
                    <a:pt x="225" y="2316"/>
                  </a:lnTo>
                  <a:lnTo>
                    <a:pt x="129" y="2638"/>
                  </a:lnTo>
                  <a:lnTo>
                    <a:pt x="32" y="2960"/>
                  </a:lnTo>
                  <a:lnTo>
                    <a:pt x="0" y="3313"/>
                  </a:lnTo>
                  <a:lnTo>
                    <a:pt x="0" y="3667"/>
                  </a:lnTo>
                  <a:lnTo>
                    <a:pt x="0" y="3989"/>
                  </a:lnTo>
                  <a:lnTo>
                    <a:pt x="65" y="4342"/>
                  </a:lnTo>
                  <a:lnTo>
                    <a:pt x="161" y="4664"/>
                  </a:lnTo>
                  <a:lnTo>
                    <a:pt x="290" y="5018"/>
                  </a:lnTo>
                  <a:lnTo>
                    <a:pt x="418" y="5339"/>
                  </a:lnTo>
                  <a:lnTo>
                    <a:pt x="611" y="5629"/>
                  </a:lnTo>
                  <a:lnTo>
                    <a:pt x="836" y="5918"/>
                  </a:lnTo>
                  <a:lnTo>
                    <a:pt x="1094" y="6175"/>
                  </a:lnTo>
                  <a:lnTo>
                    <a:pt x="1383" y="6433"/>
                  </a:lnTo>
                  <a:lnTo>
                    <a:pt x="1673" y="6626"/>
                  </a:lnTo>
                  <a:lnTo>
                    <a:pt x="1994" y="6786"/>
                  </a:lnTo>
                  <a:lnTo>
                    <a:pt x="2316" y="6947"/>
                  </a:lnTo>
                  <a:lnTo>
                    <a:pt x="2637" y="7044"/>
                  </a:lnTo>
                  <a:lnTo>
                    <a:pt x="2959" y="7108"/>
                  </a:lnTo>
                  <a:lnTo>
                    <a:pt x="3313" y="7172"/>
                  </a:lnTo>
                  <a:lnTo>
                    <a:pt x="3666" y="7172"/>
                  </a:lnTo>
                  <a:lnTo>
                    <a:pt x="3988" y="7140"/>
                  </a:lnTo>
                  <a:lnTo>
                    <a:pt x="4342" y="7108"/>
                  </a:lnTo>
                  <a:lnTo>
                    <a:pt x="4695" y="7012"/>
                  </a:lnTo>
                  <a:lnTo>
                    <a:pt x="5017" y="6883"/>
                  </a:lnTo>
                  <a:lnTo>
                    <a:pt x="5339" y="6722"/>
                  </a:lnTo>
                  <a:lnTo>
                    <a:pt x="5628" y="6529"/>
                  </a:lnTo>
                  <a:lnTo>
                    <a:pt x="5950" y="6304"/>
                  </a:lnTo>
                  <a:lnTo>
                    <a:pt x="6207" y="6047"/>
                  </a:lnTo>
                  <a:lnTo>
                    <a:pt x="6432" y="5790"/>
                  </a:lnTo>
                  <a:lnTo>
                    <a:pt x="6657" y="5500"/>
                  </a:lnTo>
                  <a:lnTo>
                    <a:pt x="6818" y="5179"/>
                  </a:lnTo>
                  <a:lnTo>
                    <a:pt x="6947" y="4857"/>
                  </a:lnTo>
                  <a:lnTo>
                    <a:pt x="7075" y="4535"/>
                  </a:lnTo>
                  <a:lnTo>
                    <a:pt x="7140" y="4214"/>
                  </a:lnTo>
                  <a:lnTo>
                    <a:pt x="7172" y="3860"/>
                  </a:lnTo>
                  <a:lnTo>
                    <a:pt x="7204" y="3506"/>
                  </a:lnTo>
                  <a:lnTo>
                    <a:pt x="7172" y="3185"/>
                  </a:lnTo>
                  <a:lnTo>
                    <a:pt x="7107" y="2831"/>
                  </a:lnTo>
                  <a:lnTo>
                    <a:pt x="7011" y="2509"/>
                  </a:lnTo>
                  <a:lnTo>
                    <a:pt x="6914" y="2156"/>
                  </a:lnTo>
                  <a:lnTo>
                    <a:pt x="6754" y="1866"/>
                  </a:lnTo>
                  <a:lnTo>
                    <a:pt x="6561" y="1545"/>
                  </a:lnTo>
                  <a:lnTo>
                    <a:pt x="6336" y="1255"/>
                  </a:lnTo>
                  <a:lnTo>
                    <a:pt x="6078" y="998"/>
                  </a:lnTo>
                  <a:lnTo>
                    <a:pt x="5789" y="741"/>
                  </a:lnTo>
                  <a:lnTo>
                    <a:pt x="5499" y="548"/>
                  </a:lnTo>
                  <a:lnTo>
                    <a:pt x="5210" y="387"/>
                  </a:lnTo>
                  <a:lnTo>
                    <a:pt x="4888" y="226"/>
                  </a:lnTo>
                  <a:lnTo>
                    <a:pt x="4535" y="130"/>
                  </a:lnTo>
                  <a:lnTo>
                    <a:pt x="4213" y="65"/>
                  </a:lnTo>
                  <a:lnTo>
                    <a:pt x="3859" y="1"/>
                  </a:lnTo>
                  <a:close/>
                </a:path>
              </a:pathLst>
            </a:custGeom>
            <a:solidFill>
              <a:srgbClr val="F053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457197" y="1550395"/>
              <a:ext cx="1139009" cy="1399627"/>
            </a:xfrm>
            <a:custGeom>
              <a:rect b="b" l="l" r="r" t="t"/>
              <a:pathLst>
                <a:path extrusionOk="0" h="104841" w="85319">
                  <a:moveTo>
                    <a:pt x="37240" y="1"/>
                  </a:moveTo>
                  <a:lnTo>
                    <a:pt x="36790" y="33"/>
                  </a:lnTo>
                  <a:lnTo>
                    <a:pt x="36308" y="97"/>
                  </a:lnTo>
                  <a:lnTo>
                    <a:pt x="35825" y="162"/>
                  </a:lnTo>
                  <a:lnTo>
                    <a:pt x="35375" y="290"/>
                  </a:lnTo>
                  <a:lnTo>
                    <a:pt x="34925" y="387"/>
                  </a:lnTo>
                  <a:lnTo>
                    <a:pt x="34475" y="547"/>
                  </a:lnTo>
                  <a:lnTo>
                    <a:pt x="34057" y="708"/>
                  </a:lnTo>
                  <a:lnTo>
                    <a:pt x="33606" y="869"/>
                  </a:lnTo>
                  <a:lnTo>
                    <a:pt x="33188" y="1094"/>
                  </a:lnTo>
                  <a:lnTo>
                    <a:pt x="32802" y="1287"/>
                  </a:lnTo>
                  <a:lnTo>
                    <a:pt x="32384" y="1544"/>
                  </a:lnTo>
                  <a:lnTo>
                    <a:pt x="31999" y="1802"/>
                  </a:lnTo>
                  <a:lnTo>
                    <a:pt x="31645" y="2059"/>
                  </a:lnTo>
                  <a:lnTo>
                    <a:pt x="31291" y="2381"/>
                  </a:lnTo>
                  <a:lnTo>
                    <a:pt x="30937" y="2670"/>
                  </a:lnTo>
                  <a:lnTo>
                    <a:pt x="30616" y="3024"/>
                  </a:lnTo>
                  <a:lnTo>
                    <a:pt x="30326" y="3345"/>
                  </a:lnTo>
                  <a:lnTo>
                    <a:pt x="30037" y="3731"/>
                  </a:lnTo>
                  <a:lnTo>
                    <a:pt x="29747" y="4117"/>
                  </a:lnTo>
                  <a:lnTo>
                    <a:pt x="29522" y="4503"/>
                  </a:lnTo>
                  <a:lnTo>
                    <a:pt x="29265" y="4921"/>
                  </a:lnTo>
                  <a:lnTo>
                    <a:pt x="29072" y="5339"/>
                  </a:lnTo>
                  <a:lnTo>
                    <a:pt x="28879" y="5789"/>
                  </a:lnTo>
                  <a:lnTo>
                    <a:pt x="611" y="77151"/>
                  </a:lnTo>
                  <a:lnTo>
                    <a:pt x="450" y="77601"/>
                  </a:lnTo>
                  <a:lnTo>
                    <a:pt x="322" y="78051"/>
                  </a:lnTo>
                  <a:lnTo>
                    <a:pt x="193" y="78502"/>
                  </a:lnTo>
                  <a:lnTo>
                    <a:pt x="96" y="78984"/>
                  </a:lnTo>
                  <a:lnTo>
                    <a:pt x="32" y="79434"/>
                  </a:lnTo>
                  <a:lnTo>
                    <a:pt x="0" y="79884"/>
                  </a:lnTo>
                  <a:lnTo>
                    <a:pt x="0" y="80367"/>
                  </a:lnTo>
                  <a:lnTo>
                    <a:pt x="0" y="80817"/>
                  </a:lnTo>
                  <a:lnTo>
                    <a:pt x="32" y="81267"/>
                  </a:lnTo>
                  <a:lnTo>
                    <a:pt x="96" y="81718"/>
                  </a:lnTo>
                  <a:lnTo>
                    <a:pt x="161" y="82168"/>
                  </a:lnTo>
                  <a:lnTo>
                    <a:pt x="289" y="82618"/>
                  </a:lnTo>
                  <a:lnTo>
                    <a:pt x="386" y="83068"/>
                  </a:lnTo>
                  <a:lnTo>
                    <a:pt x="547" y="83518"/>
                  </a:lnTo>
                  <a:lnTo>
                    <a:pt x="708" y="83937"/>
                  </a:lnTo>
                  <a:lnTo>
                    <a:pt x="900" y="84355"/>
                  </a:lnTo>
                  <a:lnTo>
                    <a:pt x="1126" y="84773"/>
                  </a:lnTo>
                  <a:lnTo>
                    <a:pt x="1351" y="85191"/>
                  </a:lnTo>
                  <a:lnTo>
                    <a:pt x="1576" y="85577"/>
                  </a:lnTo>
                  <a:lnTo>
                    <a:pt x="1865" y="85963"/>
                  </a:lnTo>
                  <a:lnTo>
                    <a:pt x="2155" y="86349"/>
                  </a:lnTo>
                  <a:lnTo>
                    <a:pt x="2444" y="86702"/>
                  </a:lnTo>
                  <a:lnTo>
                    <a:pt x="2766" y="87056"/>
                  </a:lnTo>
                  <a:lnTo>
                    <a:pt x="3119" y="87378"/>
                  </a:lnTo>
                  <a:lnTo>
                    <a:pt x="3473" y="87699"/>
                  </a:lnTo>
                  <a:lnTo>
                    <a:pt x="3859" y="88021"/>
                  </a:lnTo>
                  <a:lnTo>
                    <a:pt x="4245" y="88310"/>
                  </a:lnTo>
                  <a:lnTo>
                    <a:pt x="4663" y="88567"/>
                  </a:lnTo>
                  <a:lnTo>
                    <a:pt x="5081" y="88825"/>
                  </a:lnTo>
                  <a:lnTo>
                    <a:pt x="5531" y="89082"/>
                  </a:lnTo>
                  <a:lnTo>
                    <a:pt x="5982" y="89307"/>
                  </a:lnTo>
                  <a:lnTo>
                    <a:pt x="6464" y="89500"/>
                  </a:lnTo>
                  <a:lnTo>
                    <a:pt x="43672" y="104100"/>
                  </a:lnTo>
                  <a:lnTo>
                    <a:pt x="44155" y="104261"/>
                  </a:lnTo>
                  <a:lnTo>
                    <a:pt x="44637" y="104422"/>
                  </a:lnTo>
                  <a:lnTo>
                    <a:pt x="45119" y="104551"/>
                  </a:lnTo>
                  <a:lnTo>
                    <a:pt x="45634" y="104647"/>
                  </a:lnTo>
                  <a:lnTo>
                    <a:pt x="46116" y="104744"/>
                  </a:lnTo>
                  <a:lnTo>
                    <a:pt x="46599" y="104776"/>
                  </a:lnTo>
                  <a:lnTo>
                    <a:pt x="47081" y="104808"/>
                  </a:lnTo>
                  <a:lnTo>
                    <a:pt x="47564" y="104840"/>
                  </a:lnTo>
                  <a:lnTo>
                    <a:pt x="48046" y="104808"/>
                  </a:lnTo>
                  <a:lnTo>
                    <a:pt x="48528" y="104776"/>
                  </a:lnTo>
                  <a:lnTo>
                    <a:pt x="49011" y="104711"/>
                  </a:lnTo>
                  <a:lnTo>
                    <a:pt x="49461" y="104647"/>
                  </a:lnTo>
                  <a:lnTo>
                    <a:pt x="49911" y="104551"/>
                  </a:lnTo>
                  <a:lnTo>
                    <a:pt x="50394" y="104422"/>
                  </a:lnTo>
                  <a:lnTo>
                    <a:pt x="50812" y="104293"/>
                  </a:lnTo>
                  <a:lnTo>
                    <a:pt x="51262" y="104133"/>
                  </a:lnTo>
                  <a:lnTo>
                    <a:pt x="51680" y="103940"/>
                  </a:lnTo>
                  <a:lnTo>
                    <a:pt x="52098" y="103747"/>
                  </a:lnTo>
                  <a:lnTo>
                    <a:pt x="52516" y="103522"/>
                  </a:lnTo>
                  <a:lnTo>
                    <a:pt x="52902" y="103264"/>
                  </a:lnTo>
                  <a:lnTo>
                    <a:pt x="53288" y="103007"/>
                  </a:lnTo>
                  <a:lnTo>
                    <a:pt x="53674" y="102750"/>
                  </a:lnTo>
                  <a:lnTo>
                    <a:pt x="54028" y="102460"/>
                  </a:lnTo>
                  <a:lnTo>
                    <a:pt x="54349" y="102139"/>
                  </a:lnTo>
                  <a:lnTo>
                    <a:pt x="54671" y="101817"/>
                  </a:lnTo>
                  <a:lnTo>
                    <a:pt x="54992" y="101463"/>
                  </a:lnTo>
                  <a:lnTo>
                    <a:pt x="55282" y="101110"/>
                  </a:lnTo>
                  <a:lnTo>
                    <a:pt x="55539" y="100724"/>
                  </a:lnTo>
                  <a:lnTo>
                    <a:pt x="55796" y="100306"/>
                  </a:lnTo>
                  <a:lnTo>
                    <a:pt x="56021" y="99920"/>
                  </a:lnTo>
                  <a:lnTo>
                    <a:pt x="56247" y="99470"/>
                  </a:lnTo>
                  <a:lnTo>
                    <a:pt x="56440" y="99051"/>
                  </a:lnTo>
                  <a:lnTo>
                    <a:pt x="84675" y="27690"/>
                  </a:lnTo>
                  <a:lnTo>
                    <a:pt x="84868" y="27240"/>
                  </a:lnTo>
                  <a:lnTo>
                    <a:pt x="84997" y="26757"/>
                  </a:lnTo>
                  <a:lnTo>
                    <a:pt x="85094" y="26307"/>
                  </a:lnTo>
                  <a:lnTo>
                    <a:pt x="85190" y="25857"/>
                  </a:lnTo>
                  <a:lnTo>
                    <a:pt x="85254" y="25374"/>
                  </a:lnTo>
                  <a:lnTo>
                    <a:pt x="85286" y="24924"/>
                  </a:lnTo>
                  <a:lnTo>
                    <a:pt x="85319" y="24474"/>
                  </a:lnTo>
                  <a:lnTo>
                    <a:pt x="85286" y="23992"/>
                  </a:lnTo>
                  <a:lnTo>
                    <a:pt x="85254" y="23541"/>
                  </a:lnTo>
                  <a:lnTo>
                    <a:pt x="85222" y="23091"/>
                  </a:lnTo>
                  <a:lnTo>
                    <a:pt x="85126" y="22641"/>
                  </a:lnTo>
                  <a:lnTo>
                    <a:pt x="85029" y="22191"/>
                  </a:lnTo>
                  <a:lnTo>
                    <a:pt x="84901" y="21740"/>
                  </a:lnTo>
                  <a:lnTo>
                    <a:pt x="84772" y="21322"/>
                  </a:lnTo>
                  <a:lnTo>
                    <a:pt x="84579" y="20872"/>
                  </a:lnTo>
                  <a:lnTo>
                    <a:pt x="84386" y="20454"/>
                  </a:lnTo>
                  <a:lnTo>
                    <a:pt x="84193" y="20036"/>
                  </a:lnTo>
                  <a:lnTo>
                    <a:pt x="83968" y="19618"/>
                  </a:lnTo>
                  <a:lnTo>
                    <a:pt x="83711" y="19232"/>
                  </a:lnTo>
                  <a:lnTo>
                    <a:pt x="83453" y="18846"/>
                  </a:lnTo>
                  <a:lnTo>
                    <a:pt x="83164" y="18492"/>
                  </a:lnTo>
                  <a:lnTo>
                    <a:pt x="82842" y="18106"/>
                  </a:lnTo>
                  <a:lnTo>
                    <a:pt x="82521" y="17753"/>
                  </a:lnTo>
                  <a:lnTo>
                    <a:pt x="82199" y="17431"/>
                  </a:lnTo>
                  <a:lnTo>
                    <a:pt x="81813" y="17110"/>
                  </a:lnTo>
                  <a:lnTo>
                    <a:pt x="81460" y="16788"/>
                  </a:lnTo>
                  <a:lnTo>
                    <a:pt x="81041" y="16499"/>
                  </a:lnTo>
                  <a:lnTo>
                    <a:pt x="80623" y="16241"/>
                  </a:lnTo>
                  <a:lnTo>
                    <a:pt x="80205" y="15984"/>
                  </a:lnTo>
                  <a:lnTo>
                    <a:pt x="79755" y="15727"/>
                  </a:lnTo>
                  <a:lnTo>
                    <a:pt x="79305" y="15534"/>
                  </a:lnTo>
                  <a:lnTo>
                    <a:pt x="78822" y="15309"/>
                  </a:lnTo>
                  <a:lnTo>
                    <a:pt x="41614" y="740"/>
                  </a:lnTo>
                  <a:lnTo>
                    <a:pt x="41132" y="547"/>
                  </a:lnTo>
                  <a:lnTo>
                    <a:pt x="40649" y="387"/>
                  </a:lnTo>
                  <a:lnTo>
                    <a:pt x="40167" y="258"/>
                  </a:lnTo>
                  <a:lnTo>
                    <a:pt x="39685" y="162"/>
                  </a:lnTo>
                  <a:lnTo>
                    <a:pt x="39202" y="97"/>
                  </a:lnTo>
                  <a:lnTo>
                    <a:pt x="38720" y="33"/>
                  </a:lnTo>
                  <a:lnTo>
                    <a:pt x="382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552503" y="1563705"/>
              <a:ext cx="616089" cy="1242485"/>
            </a:xfrm>
            <a:custGeom>
              <a:rect b="b" l="l" r="r" t="t"/>
              <a:pathLst>
                <a:path extrusionOk="0" h="93070" w="46149">
                  <a:moveTo>
                    <a:pt x="35150" y="1"/>
                  </a:moveTo>
                  <a:lnTo>
                    <a:pt x="0" y="88760"/>
                  </a:lnTo>
                  <a:lnTo>
                    <a:pt x="10999" y="93070"/>
                  </a:lnTo>
                  <a:lnTo>
                    <a:pt x="46149" y="4310"/>
                  </a:lnTo>
                  <a:lnTo>
                    <a:pt x="351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821692" y="1805420"/>
              <a:ext cx="425478" cy="895585"/>
            </a:xfrm>
            <a:custGeom>
              <a:rect b="b" l="l" r="r" t="t"/>
              <a:pathLst>
                <a:path extrusionOk="0" h="67085" w="31871">
                  <a:moveTo>
                    <a:pt x="25599" y="0"/>
                  </a:moveTo>
                  <a:lnTo>
                    <a:pt x="0" y="64608"/>
                  </a:lnTo>
                  <a:lnTo>
                    <a:pt x="6271" y="67085"/>
                  </a:lnTo>
                  <a:lnTo>
                    <a:pt x="31870" y="2445"/>
                  </a:lnTo>
                  <a:lnTo>
                    <a:pt x="255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1100320" y="1391984"/>
              <a:ext cx="1351541" cy="1691979"/>
            </a:xfrm>
            <a:custGeom>
              <a:rect b="b" l="l" r="r" t="t"/>
              <a:pathLst>
                <a:path extrusionOk="0" h="126740" w="101239">
                  <a:moveTo>
                    <a:pt x="53514" y="0"/>
                  </a:moveTo>
                  <a:lnTo>
                    <a:pt x="1" y="101913"/>
                  </a:lnTo>
                  <a:lnTo>
                    <a:pt x="47757" y="126740"/>
                  </a:lnTo>
                  <a:lnTo>
                    <a:pt x="101238" y="24827"/>
                  </a:lnTo>
                  <a:lnTo>
                    <a:pt x="535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1263897" y="1550822"/>
              <a:ext cx="1024386" cy="1375157"/>
            </a:xfrm>
            <a:custGeom>
              <a:rect b="b" l="l" r="r" t="t"/>
              <a:pathLst>
                <a:path extrusionOk="0" h="103008" w="76733">
                  <a:moveTo>
                    <a:pt x="52806" y="1"/>
                  </a:moveTo>
                  <a:lnTo>
                    <a:pt x="52549" y="419"/>
                  </a:lnTo>
                  <a:lnTo>
                    <a:pt x="52291" y="869"/>
                  </a:lnTo>
                  <a:lnTo>
                    <a:pt x="52002" y="1255"/>
                  </a:lnTo>
                  <a:lnTo>
                    <a:pt x="51712" y="1673"/>
                  </a:lnTo>
                  <a:lnTo>
                    <a:pt x="51391" y="2027"/>
                  </a:lnTo>
                  <a:lnTo>
                    <a:pt x="51037" y="2381"/>
                  </a:lnTo>
                  <a:lnTo>
                    <a:pt x="50683" y="2734"/>
                  </a:lnTo>
                  <a:lnTo>
                    <a:pt x="50330" y="3024"/>
                  </a:lnTo>
                  <a:lnTo>
                    <a:pt x="49944" y="3346"/>
                  </a:lnTo>
                  <a:lnTo>
                    <a:pt x="49558" y="3603"/>
                  </a:lnTo>
                  <a:lnTo>
                    <a:pt x="49172" y="3860"/>
                  </a:lnTo>
                  <a:lnTo>
                    <a:pt x="48754" y="4117"/>
                  </a:lnTo>
                  <a:lnTo>
                    <a:pt x="48336" y="4310"/>
                  </a:lnTo>
                  <a:lnTo>
                    <a:pt x="47886" y="4503"/>
                  </a:lnTo>
                  <a:lnTo>
                    <a:pt x="47435" y="4696"/>
                  </a:lnTo>
                  <a:lnTo>
                    <a:pt x="46985" y="4857"/>
                  </a:lnTo>
                  <a:lnTo>
                    <a:pt x="46535" y="4986"/>
                  </a:lnTo>
                  <a:lnTo>
                    <a:pt x="46085" y="5082"/>
                  </a:lnTo>
                  <a:lnTo>
                    <a:pt x="45602" y="5179"/>
                  </a:lnTo>
                  <a:lnTo>
                    <a:pt x="45152" y="5243"/>
                  </a:lnTo>
                  <a:lnTo>
                    <a:pt x="44670" y="5275"/>
                  </a:lnTo>
                  <a:lnTo>
                    <a:pt x="44187" y="5307"/>
                  </a:lnTo>
                  <a:lnTo>
                    <a:pt x="43705" y="5307"/>
                  </a:lnTo>
                  <a:lnTo>
                    <a:pt x="43222" y="5275"/>
                  </a:lnTo>
                  <a:lnTo>
                    <a:pt x="42740" y="5243"/>
                  </a:lnTo>
                  <a:lnTo>
                    <a:pt x="42258" y="5179"/>
                  </a:lnTo>
                  <a:lnTo>
                    <a:pt x="41775" y="5082"/>
                  </a:lnTo>
                  <a:lnTo>
                    <a:pt x="41325" y="4953"/>
                  </a:lnTo>
                  <a:lnTo>
                    <a:pt x="40843" y="4793"/>
                  </a:lnTo>
                  <a:lnTo>
                    <a:pt x="40360" y="4632"/>
                  </a:lnTo>
                  <a:lnTo>
                    <a:pt x="39910" y="4439"/>
                  </a:lnTo>
                  <a:lnTo>
                    <a:pt x="39428" y="4214"/>
                  </a:lnTo>
                  <a:lnTo>
                    <a:pt x="31999" y="18396"/>
                  </a:lnTo>
                  <a:lnTo>
                    <a:pt x="7461" y="65156"/>
                  </a:lnTo>
                  <a:lnTo>
                    <a:pt x="0" y="79306"/>
                  </a:lnTo>
                  <a:lnTo>
                    <a:pt x="451" y="79563"/>
                  </a:lnTo>
                  <a:lnTo>
                    <a:pt x="869" y="79852"/>
                  </a:lnTo>
                  <a:lnTo>
                    <a:pt x="1287" y="80142"/>
                  </a:lnTo>
                  <a:lnTo>
                    <a:pt x="1673" y="80431"/>
                  </a:lnTo>
                  <a:lnTo>
                    <a:pt x="2026" y="80753"/>
                  </a:lnTo>
                  <a:lnTo>
                    <a:pt x="2380" y="81075"/>
                  </a:lnTo>
                  <a:lnTo>
                    <a:pt x="2734" y="81428"/>
                  </a:lnTo>
                  <a:lnTo>
                    <a:pt x="3055" y="81814"/>
                  </a:lnTo>
                  <a:lnTo>
                    <a:pt x="3345" y="82200"/>
                  </a:lnTo>
                  <a:lnTo>
                    <a:pt x="3602" y="82586"/>
                  </a:lnTo>
                  <a:lnTo>
                    <a:pt x="3859" y="82972"/>
                  </a:lnTo>
                  <a:lnTo>
                    <a:pt x="4085" y="83390"/>
                  </a:lnTo>
                  <a:lnTo>
                    <a:pt x="4310" y="83808"/>
                  </a:lnTo>
                  <a:lnTo>
                    <a:pt x="4503" y="84258"/>
                  </a:lnTo>
                  <a:lnTo>
                    <a:pt x="4663" y="84676"/>
                  </a:lnTo>
                  <a:lnTo>
                    <a:pt x="4824" y="85127"/>
                  </a:lnTo>
                  <a:lnTo>
                    <a:pt x="4953" y="85609"/>
                  </a:lnTo>
                  <a:lnTo>
                    <a:pt x="5081" y="86059"/>
                  </a:lnTo>
                  <a:lnTo>
                    <a:pt x="5146" y="86509"/>
                  </a:lnTo>
                  <a:lnTo>
                    <a:pt x="5210" y="86992"/>
                  </a:lnTo>
                  <a:lnTo>
                    <a:pt x="5242" y="87474"/>
                  </a:lnTo>
                  <a:lnTo>
                    <a:pt x="5274" y="87957"/>
                  </a:lnTo>
                  <a:lnTo>
                    <a:pt x="5274" y="88407"/>
                  </a:lnTo>
                  <a:lnTo>
                    <a:pt x="5242" y="88889"/>
                  </a:lnTo>
                  <a:lnTo>
                    <a:pt x="5178" y="89372"/>
                  </a:lnTo>
                  <a:lnTo>
                    <a:pt x="5114" y="89854"/>
                  </a:lnTo>
                  <a:lnTo>
                    <a:pt x="5017" y="90336"/>
                  </a:lnTo>
                  <a:lnTo>
                    <a:pt x="4889" y="90819"/>
                  </a:lnTo>
                  <a:lnTo>
                    <a:pt x="4728" y="91269"/>
                  </a:lnTo>
                  <a:lnTo>
                    <a:pt x="4567" y="91751"/>
                  </a:lnTo>
                  <a:lnTo>
                    <a:pt x="4374" y="92202"/>
                  </a:lnTo>
                  <a:lnTo>
                    <a:pt x="4149" y="92652"/>
                  </a:lnTo>
                  <a:lnTo>
                    <a:pt x="24023" y="103007"/>
                  </a:lnTo>
                  <a:lnTo>
                    <a:pt x="24248" y="102557"/>
                  </a:lnTo>
                  <a:lnTo>
                    <a:pt x="24538" y="102139"/>
                  </a:lnTo>
                  <a:lnTo>
                    <a:pt x="24795" y="101721"/>
                  </a:lnTo>
                  <a:lnTo>
                    <a:pt x="25117" y="101335"/>
                  </a:lnTo>
                  <a:lnTo>
                    <a:pt x="25438" y="100949"/>
                  </a:lnTo>
                  <a:lnTo>
                    <a:pt x="25760" y="100595"/>
                  </a:lnTo>
                  <a:lnTo>
                    <a:pt x="26114" y="100274"/>
                  </a:lnTo>
                  <a:lnTo>
                    <a:pt x="26467" y="99952"/>
                  </a:lnTo>
                  <a:lnTo>
                    <a:pt x="26853" y="99663"/>
                  </a:lnTo>
                  <a:lnTo>
                    <a:pt x="27239" y="99405"/>
                  </a:lnTo>
                  <a:lnTo>
                    <a:pt x="27625" y="99148"/>
                  </a:lnTo>
                  <a:lnTo>
                    <a:pt x="28043" y="98891"/>
                  </a:lnTo>
                  <a:lnTo>
                    <a:pt x="28461" y="98666"/>
                  </a:lnTo>
                  <a:lnTo>
                    <a:pt x="28912" y="98473"/>
                  </a:lnTo>
                  <a:lnTo>
                    <a:pt x="29330" y="98312"/>
                  </a:lnTo>
                  <a:lnTo>
                    <a:pt x="29780" y="98151"/>
                  </a:lnTo>
                  <a:lnTo>
                    <a:pt x="30230" y="98022"/>
                  </a:lnTo>
                  <a:lnTo>
                    <a:pt x="30680" y="97894"/>
                  </a:lnTo>
                  <a:lnTo>
                    <a:pt x="31163" y="97830"/>
                  </a:lnTo>
                  <a:lnTo>
                    <a:pt x="31613" y="97733"/>
                  </a:lnTo>
                  <a:lnTo>
                    <a:pt x="32095" y="97701"/>
                  </a:lnTo>
                  <a:lnTo>
                    <a:pt x="32578" y="97669"/>
                  </a:lnTo>
                  <a:lnTo>
                    <a:pt x="33060" y="97669"/>
                  </a:lnTo>
                  <a:lnTo>
                    <a:pt x="33542" y="97701"/>
                  </a:lnTo>
                  <a:lnTo>
                    <a:pt x="33993" y="97733"/>
                  </a:lnTo>
                  <a:lnTo>
                    <a:pt x="34475" y="97797"/>
                  </a:lnTo>
                  <a:lnTo>
                    <a:pt x="34957" y="97894"/>
                  </a:lnTo>
                  <a:lnTo>
                    <a:pt x="35440" y="98022"/>
                  </a:lnTo>
                  <a:lnTo>
                    <a:pt x="35922" y="98151"/>
                  </a:lnTo>
                  <a:lnTo>
                    <a:pt x="36372" y="98312"/>
                  </a:lnTo>
                  <a:lnTo>
                    <a:pt x="36823" y="98505"/>
                  </a:lnTo>
                  <a:lnTo>
                    <a:pt x="37305" y="98730"/>
                  </a:lnTo>
                  <a:lnTo>
                    <a:pt x="44734" y="84548"/>
                  </a:lnTo>
                  <a:lnTo>
                    <a:pt x="69304" y="37788"/>
                  </a:lnTo>
                  <a:lnTo>
                    <a:pt x="76732" y="23606"/>
                  </a:lnTo>
                  <a:lnTo>
                    <a:pt x="76314" y="23381"/>
                  </a:lnTo>
                  <a:lnTo>
                    <a:pt x="75864" y="23091"/>
                  </a:lnTo>
                  <a:lnTo>
                    <a:pt x="75478" y="22802"/>
                  </a:lnTo>
                  <a:lnTo>
                    <a:pt x="75092" y="22512"/>
                  </a:lnTo>
                  <a:lnTo>
                    <a:pt x="74739" y="22191"/>
                  </a:lnTo>
                  <a:lnTo>
                    <a:pt x="74385" y="21837"/>
                  </a:lnTo>
                  <a:lnTo>
                    <a:pt x="74063" y="21483"/>
                  </a:lnTo>
                  <a:lnTo>
                    <a:pt x="73742" y="21130"/>
                  </a:lnTo>
                  <a:lnTo>
                    <a:pt x="73452" y="20744"/>
                  </a:lnTo>
                  <a:lnTo>
                    <a:pt x="73163" y="20358"/>
                  </a:lnTo>
                  <a:lnTo>
                    <a:pt x="72938" y="19972"/>
                  </a:lnTo>
                  <a:lnTo>
                    <a:pt x="72680" y="19554"/>
                  </a:lnTo>
                  <a:lnTo>
                    <a:pt x="72487" y="19136"/>
                  </a:lnTo>
                  <a:lnTo>
                    <a:pt x="72294" y="18685"/>
                  </a:lnTo>
                  <a:lnTo>
                    <a:pt x="72134" y="18267"/>
                  </a:lnTo>
                  <a:lnTo>
                    <a:pt x="71973" y="17817"/>
                  </a:lnTo>
                  <a:lnTo>
                    <a:pt x="71844" y="17367"/>
                  </a:lnTo>
                  <a:lnTo>
                    <a:pt x="71748" y="16885"/>
                  </a:lnTo>
                  <a:lnTo>
                    <a:pt x="71651" y="16434"/>
                  </a:lnTo>
                  <a:lnTo>
                    <a:pt x="71587" y="15952"/>
                  </a:lnTo>
                  <a:lnTo>
                    <a:pt x="71555" y="15502"/>
                  </a:lnTo>
                  <a:lnTo>
                    <a:pt x="71555" y="15019"/>
                  </a:lnTo>
                  <a:lnTo>
                    <a:pt x="71555" y="14537"/>
                  </a:lnTo>
                  <a:lnTo>
                    <a:pt x="71587" y="14055"/>
                  </a:lnTo>
                  <a:lnTo>
                    <a:pt x="71619" y="13604"/>
                  </a:lnTo>
                  <a:lnTo>
                    <a:pt x="71716" y="13122"/>
                  </a:lnTo>
                  <a:lnTo>
                    <a:pt x="71812" y="12640"/>
                  </a:lnTo>
                  <a:lnTo>
                    <a:pt x="71941" y="12157"/>
                  </a:lnTo>
                  <a:lnTo>
                    <a:pt x="72069" y="11707"/>
                  </a:lnTo>
                  <a:lnTo>
                    <a:pt x="72262" y="11225"/>
                  </a:lnTo>
                  <a:lnTo>
                    <a:pt x="72455" y="10774"/>
                  </a:lnTo>
                  <a:lnTo>
                    <a:pt x="72680" y="10324"/>
                  </a:lnTo>
                  <a:lnTo>
                    <a:pt x="52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1519777" y="2005910"/>
              <a:ext cx="496740" cy="494604"/>
            </a:xfrm>
            <a:custGeom>
              <a:rect b="b" l="l" r="r" t="t"/>
              <a:pathLst>
                <a:path extrusionOk="0" h="37049" w="37209">
                  <a:moveTo>
                    <a:pt x="18331" y="1"/>
                  </a:moveTo>
                  <a:lnTo>
                    <a:pt x="17431" y="33"/>
                  </a:lnTo>
                  <a:lnTo>
                    <a:pt x="16530" y="129"/>
                  </a:lnTo>
                  <a:lnTo>
                    <a:pt x="15630" y="258"/>
                  </a:lnTo>
                  <a:lnTo>
                    <a:pt x="14761" y="419"/>
                  </a:lnTo>
                  <a:lnTo>
                    <a:pt x="13893" y="612"/>
                  </a:lnTo>
                  <a:lnTo>
                    <a:pt x="13025" y="869"/>
                  </a:lnTo>
                  <a:lnTo>
                    <a:pt x="12189" y="1159"/>
                  </a:lnTo>
                  <a:lnTo>
                    <a:pt x="11352" y="1480"/>
                  </a:lnTo>
                  <a:lnTo>
                    <a:pt x="10549" y="1834"/>
                  </a:lnTo>
                  <a:lnTo>
                    <a:pt x="9745" y="2252"/>
                  </a:lnTo>
                  <a:lnTo>
                    <a:pt x="8973" y="2670"/>
                  </a:lnTo>
                  <a:lnTo>
                    <a:pt x="8201" y="3152"/>
                  </a:lnTo>
                  <a:lnTo>
                    <a:pt x="7461" y="3667"/>
                  </a:lnTo>
                  <a:lnTo>
                    <a:pt x="6754" y="4246"/>
                  </a:lnTo>
                  <a:lnTo>
                    <a:pt x="6078" y="4825"/>
                  </a:lnTo>
                  <a:lnTo>
                    <a:pt x="5403" y="5468"/>
                  </a:lnTo>
                  <a:lnTo>
                    <a:pt x="4792" y="6111"/>
                  </a:lnTo>
                  <a:lnTo>
                    <a:pt x="4181" y="6819"/>
                  </a:lnTo>
                  <a:lnTo>
                    <a:pt x="3602" y="7558"/>
                  </a:lnTo>
                  <a:lnTo>
                    <a:pt x="3088" y="8330"/>
                  </a:lnTo>
                  <a:lnTo>
                    <a:pt x="2573" y="9134"/>
                  </a:lnTo>
                  <a:lnTo>
                    <a:pt x="2123" y="9938"/>
                  </a:lnTo>
                  <a:lnTo>
                    <a:pt x="1673" y="10806"/>
                  </a:lnTo>
                  <a:lnTo>
                    <a:pt x="1319" y="11675"/>
                  </a:lnTo>
                  <a:lnTo>
                    <a:pt x="997" y="12543"/>
                  </a:lnTo>
                  <a:lnTo>
                    <a:pt x="708" y="13443"/>
                  </a:lnTo>
                  <a:lnTo>
                    <a:pt x="483" y="14312"/>
                  </a:lnTo>
                  <a:lnTo>
                    <a:pt x="290" y="15212"/>
                  </a:lnTo>
                  <a:lnTo>
                    <a:pt x="129" y="16113"/>
                  </a:lnTo>
                  <a:lnTo>
                    <a:pt x="32" y="17013"/>
                  </a:lnTo>
                  <a:lnTo>
                    <a:pt x="0" y="17914"/>
                  </a:lnTo>
                  <a:lnTo>
                    <a:pt x="0" y="18814"/>
                  </a:lnTo>
                  <a:lnTo>
                    <a:pt x="32" y="19714"/>
                  </a:lnTo>
                  <a:lnTo>
                    <a:pt x="97" y="20583"/>
                  </a:lnTo>
                  <a:lnTo>
                    <a:pt x="225" y="21483"/>
                  </a:lnTo>
                  <a:lnTo>
                    <a:pt x="386" y="22352"/>
                  </a:lnTo>
                  <a:lnTo>
                    <a:pt x="611" y="23220"/>
                  </a:lnTo>
                  <a:lnTo>
                    <a:pt x="836" y="24056"/>
                  </a:lnTo>
                  <a:lnTo>
                    <a:pt x="1126" y="24924"/>
                  </a:lnTo>
                  <a:lnTo>
                    <a:pt x="1447" y="25728"/>
                  </a:lnTo>
                  <a:lnTo>
                    <a:pt x="1833" y="26564"/>
                  </a:lnTo>
                  <a:lnTo>
                    <a:pt x="2219" y="27336"/>
                  </a:lnTo>
                  <a:lnTo>
                    <a:pt x="2669" y="28108"/>
                  </a:lnTo>
                  <a:lnTo>
                    <a:pt x="3152" y="28880"/>
                  </a:lnTo>
                  <a:lnTo>
                    <a:pt x="3666" y="29620"/>
                  </a:lnTo>
                  <a:lnTo>
                    <a:pt x="4245" y="30327"/>
                  </a:lnTo>
                  <a:lnTo>
                    <a:pt x="4824" y="31002"/>
                  </a:lnTo>
                  <a:lnTo>
                    <a:pt x="5467" y="31646"/>
                  </a:lnTo>
                  <a:lnTo>
                    <a:pt x="6143" y="32289"/>
                  </a:lnTo>
                  <a:lnTo>
                    <a:pt x="6818" y="32868"/>
                  </a:lnTo>
                  <a:lnTo>
                    <a:pt x="7558" y="33446"/>
                  </a:lnTo>
                  <a:lnTo>
                    <a:pt x="8330" y="33993"/>
                  </a:lnTo>
                  <a:lnTo>
                    <a:pt x="9134" y="34476"/>
                  </a:lnTo>
                  <a:lnTo>
                    <a:pt x="9970" y="34958"/>
                  </a:lnTo>
                  <a:lnTo>
                    <a:pt x="10838" y="35376"/>
                  </a:lnTo>
                  <a:lnTo>
                    <a:pt x="11706" y="35730"/>
                  </a:lnTo>
                  <a:lnTo>
                    <a:pt x="12607" y="36051"/>
                  </a:lnTo>
                  <a:lnTo>
                    <a:pt x="13475" y="36341"/>
                  </a:lnTo>
                  <a:lnTo>
                    <a:pt x="14375" y="36566"/>
                  </a:lnTo>
                  <a:lnTo>
                    <a:pt x="15276" y="36759"/>
                  </a:lnTo>
                  <a:lnTo>
                    <a:pt x="16176" y="36888"/>
                  </a:lnTo>
                  <a:lnTo>
                    <a:pt x="17077" y="36984"/>
                  </a:lnTo>
                  <a:lnTo>
                    <a:pt x="17977" y="37048"/>
                  </a:lnTo>
                  <a:lnTo>
                    <a:pt x="18878" y="37048"/>
                  </a:lnTo>
                  <a:lnTo>
                    <a:pt x="19778" y="37016"/>
                  </a:lnTo>
                  <a:lnTo>
                    <a:pt x="20679" y="36952"/>
                  </a:lnTo>
                  <a:lnTo>
                    <a:pt x="21547" y="36823"/>
                  </a:lnTo>
                  <a:lnTo>
                    <a:pt x="22447" y="36662"/>
                  </a:lnTo>
                  <a:lnTo>
                    <a:pt x="23316" y="36437"/>
                  </a:lnTo>
                  <a:lnTo>
                    <a:pt x="24152" y="36212"/>
                  </a:lnTo>
                  <a:lnTo>
                    <a:pt x="25020" y="35923"/>
                  </a:lnTo>
                  <a:lnTo>
                    <a:pt x="25856" y="35601"/>
                  </a:lnTo>
                  <a:lnTo>
                    <a:pt x="26660" y="35215"/>
                  </a:lnTo>
                  <a:lnTo>
                    <a:pt x="27464" y="34829"/>
                  </a:lnTo>
                  <a:lnTo>
                    <a:pt x="28236" y="34379"/>
                  </a:lnTo>
                  <a:lnTo>
                    <a:pt x="29008" y="33897"/>
                  </a:lnTo>
                  <a:lnTo>
                    <a:pt x="29715" y="33382"/>
                  </a:lnTo>
                  <a:lnTo>
                    <a:pt x="30455" y="32835"/>
                  </a:lnTo>
                  <a:lnTo>
                    <a:pt x="31130" y="32224"/>
                  </a:lnTo>
                  <a:lnTo>
                    <a:pt x="31774" y="31613"/>
                  </a:lnTo>
                  <a:lnTo>
                    <a:pt x="32417" y="30938"/>
                  </a:lnTo>
                  <a:lnTo>
                    <a:pt x="33028" y="30231"/>
                  </a:lnTo>
                  <a:lnTo>
                    <a:pt x="33575" y="29523"/>
                  </a:lnTo>
                  <a:lnTo>
                    <a:pt x="34121" y="28751"/>
                  </a:lnTo>
                  <a:lnTo>
                    <a:pt x="34636" y="27947"/>
                  </a:lnTo>
                  <a:lnTo>
                    <a:pt x="35086" y="27111"/>
                  </a:lnTo>
                  <a:lnTo>
                    <a:pt x="35504" y="26243"/>
                  </a:lnTo>
                  <a:lnTo>
                    <a:pt x="35890" y="25374"/>
                  </a:lnTo>
                  <a:lnTo>
                    <a:pt x="36212" y="24506"/>
                  </a:lnTo>
                  <a:lnTo>
                    <a:pt x="36501" y="23638"/>
                  </a:lnTo>
                  <a:lnTo>
                    <a:pt x="36726" y="22737"/>
                  </a:lnTo>
                  <a:lnTo>
                    <a:pt x="36919" y="21837"/>
                  </a:lnTo>
                  <a:lnTo>
                    <a:pt x="37048" y="20937"/>
                  </a:lnTo>
                  <a:lnTo>
                    <a:pt x="37144" y="20036"/>
                  </a:lnTo>
                  <a:lnTo>
                    <a:pt x="37209" y="19136"/>
                  </a:lnTo>
                  <a:lnTo>
                    <a:pt x="37209" y="18235"/>
                  </a:lnTo>
                  <a:lnTo>
                    <a:pt x="37176" y="17367"/>
                  </a:lnTo>
                  <a:lnTo>
                    <a:pt x="37080" y="16466"/>
                  </a:lnTo>
                  <a:lnTo>
                    <a:pt x="36983" y="15598"/>
                  </a:lnTo>
                  <a:lnTo>
                    <a:pt x="36823" y="14698"/>
                  </a:lnTo>
                  <a:lnTo>
                    <a:pt x="36598" y="13829"/>
                  </a:lnTo>
                  <a:lnTo>
                    <a:pt x="36372" y="12993"/>
                  </a:lnTo>
                  <a:lnTo>
                    <a:pt x="36083" y="12157"/>
                  </a:lnTo>
                  <a:lnTo>
                    <a:pt x="35729" y="11321"/>
                  </a:lnTo>
                  <a:lnTo>
                    <a:pt x="35375" y="10517"/>
                  </a:lnTo>
                  <a:lnTo>
                    <a:pt x="34957" y="9713"/>
                  </a:lnTo>
                  <a:lnTo>
                    <a:pt x="34539" y="8941"/>
                  </a:lnTo>
                  <a:lnTo>
                    <a:pt x="34025" y="8201"/>
                  </a:lnTo>
                  <a:lnTo>
                    <a:pt x="33510" y="7462"/>
                  </a:lnTo>
                  <a:lnTo>
                    <a:pt x="32964" y="6754"/>
                  </a:lnTo>
                  <a:lnTo>
                    <a:pt x="32353" y="6047"/>
                  </a:lnTo>
                  <a:lnTo>
                    <a:pt x="31741" y="5404"/>
                  </a:lnTo>
                  <a:lnTo>
                    <a:pt x="31066" y="4793"/>
                  </a:lnTo>
                  <a:lnTo>
                    <a:pt x="30359" y="4182"/>
                  </a:lnTo>
                  <a:lnTo>
                    <a:pt x="29619" y="3603"/>
                  </a:lnTo>
                  <a:lnTo>
                    <a:pt x="28847" y="3088"/>
                  </a:lnTo>
                  <a:lnTo>
                    <a:pt x="28043" y="2574"/>
                  </a:lnTo>
                  <a:lnTo>
                    <a:pt x="27207" y="2123"/>
                  </a:lnTo>
                  <a:lnTo>
                    <a:pt x="26371" y="1705"/>
                  </a:lnTo>
                  <a:lnTo>
                    <a:pt x="25503" y="1319"/>
                  </a:lnTo>
                  <a:lnTo>
                    <a:pt x="24602" y="998"/>
                  </a:lnTo>
                  <a:lnTo>
                    <a:pt x="23734" y="708"/>
                  </a:lnTo>
                  <a:lnTo>
                    <a:pt x="22833" y="483"/>
                  </a:lnTo>
                  <a:lnTo>
                    <a:pt x="21933" y="290"/>
                  </a:lnTo>
                  <a:lnTo>
                    <a:pt x="21032" y="162"/>
                  </a:lnTo>
                  <a:lnTo>
                    <a:pt x="20132" y="65"/>
                  </a:lnTo>
                  <a:lnTo>
                    <a:pt x="192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1981727" y="1683067"/>
              <a:ext cx="96187" cy="95746"/>
            </a:xfrm>
            <a:custGeom>
              <a:rect b="b" l="l" r="r" t="t"/>
              <a:pathLst>
                <a:path extrusionOk="0" h="7172" w="7205">
                  <a:moveTo>
                    <a:pt x="3538" y="0"/>
                  </a:moveTo>
                  <a:lnTo>
                    <a:pt x="3217" y="32"/>
                  </a:lnTo>
                  <a:lnTo>
                    <a:pt x="2863" y="96"/>
                  </a:lnTo>
                  <a:lnTo>
                    <a:pt x="2541" y="161"/>
                  </a:lnTo>
                  <a:lnTo>
                    <a:pt x="2187" y="289"/>
                  </a:lnTo>
                  <a:lnTo>
                    <a:pt x="1898" y="450"/>
                  </a:lnTo>
                  <a:lnTo>
                    <a:pt x="1609" y="611"/>
                  </a:lnTo>
                  <a:lnTo>
                    <a:pt x="1319" y="836"/>
                  </a:lnTo>
                  <a:lnTo>
                    <a:pt x="1062" y="1061"/>
                  </a:lnTo>
                  <a:lnTo>
                    <a:pt x="805" y="1319"/>
                  </a:lnTo>
                  <a:lnTo>
                    <a:pt x="612" y="1608"/>
                  </a:lnTo>
                  <a:lnTo>
                    <a:pt x="419" y="1930"/>
                  </a:lnTo>
                  <a:lnTo>
                    <a:pt x="258" y="2283"/>
                  </a:lnTo>
                  <a:lnTo>
                    <a:pt x="129" y="2605"/>
                  </a:lnTo>
                  <a:lnTo>
                    <a:pt x="65" y="2959"/>
                  </a:lnTo>
                  <a:lnTo>
                    <a:pt x="1" y="3312"/>
                  </a:lnTo>
                  <a:lnTo>
                    <a:pt x="1" y="3666"/>
                  </a:lnTo>
                  <a:lnTo>
                    <a:pt x="33" y="3988"/>
                  </a:lnTo>
                  <a:lnTo>
                    <a:pt x="65" y="4342"/>
                  </a:lnTo>
                  <a:lnTo>
                    <a:pt x="161" y="4663"/>
                  </a:lnTo>
                  <a:lnTo>
                    <a:pt x="290" y="4985"/>
                  </a:lnTo>
                  <a:lnTo>
                    <a:pt x="419" y="5306"/>
                  </a:lnTo>
                  <a:lnTo>
                    <a:pt x="612" y="5596"/>
                  </a:lnTo>
                  <a:lnTo>
                    <a:pt x="837" y="5885"/>
                  </a:lnTo>
                  <a:lnTo>
                    <a:pt x="1062" y="6142"/>
                  </a:lnTo>
                  <a:lnTo>
                    <a:pt x="1319" y="6368"/>
                  </a:lnTo>
                  <a:lnTo>
                    <a:pt x="1609" y="6593"/>
                  </a:lnTo>
                  <a:lnTo>
                    <a:pt x="1930" y="6786"/>
                  </a:lnTo>
                  <a:lnTo>
                    <a:pt x="2284" y="6946"/>
                  </a:lnTo>
                  <a:lnTo>
                    <a:pt x="2606" y="7043"/>
                  </a:lnTo>
                  <a:lnTo>
                    <a:pt x="2959" y="7139"/>
                  </a:lnTo>
                  <a:lnTo>
                    <a:pt x="3313" y="7172"/>
                  </a:lnTo>
                  <a:lnTo>
                    <a:pt x="4021" y="7172"/>
                  </a:lnTo>
                  <a:lnTo>
                    <a:pt x="4342" y="7107"/>
                  </a:lnTo>
                  <a:lnTo>
                    <a:pt x="4696" y="7011"/>
                  </a:lnTo>
                  <a:lnTo>
                    <a:pt x="5018" y="6914"/>
                  </a:lnTo>
                  <a:lnTo>
                    <a:pt x="5307" y="6753"/>
                  </a:lnTo>
                  <a:lnTo>
                    <a:pt x="5629" y="6561"/>
                  </a:lnTo>
                  <a:lnTo>
                    <a:pt x="5886" y="6368"/>
                  </a:lnTo>
                  <a:lnTo>
                    <a:pt x="6175" y="6142"/>
                  </a:lnTo>
                  <a:lnTo>
                    <a:pt x="6400" y="5853"/>
                  </a:lnTo>
                  <a:lnTo>
                    <a:pt x="6625" y="5564"/>
                  </a:lnTo>
                  <a:lnTo>
                    <a:pt x="6786" y="5274"/>
                  </a:lnTo>
                  <a:lnTo>
                    <a:pt x="6947" y="4920"/>
                  </a:lnTo>
                  <a:lnTo>
                    <a:pt x="7076" y="4599"/>
                  </a:lnTo>
                  <a:lnTo>
                    <a:pt x="7140" y="4245"/>
                  </a:lnTo>
                  <a:lnTo>
                    <a:pt x="7204" y="3891"/>
                  </a:lnTo>
                  <a:lnTo>
                    <a:pt x="7204" y="3538"/>
                  </a:lnTo>
                  <a:lnTo>
                    <a:pt x="7204" y="3184"/>
                  </a:lnTo>
                  <a:lnTo>
                    <a:pt x="7140" y="2862"/>
                  </a:lnTo>
                  <a:lnTo>
                    <a:pt x="7044" y="2508"/>
                  </a:lnTo>
                  <a:lnTo>
                    <a:pt x="6915" y="2187"/>
                  </a:lnTo>
                  <a:lnTo>
                    <a:pt x="6786" y="1897"/>
                  </a:lnTo>
                  <a:lnTo>
                    <a:pt x="6593" y="1608"/>
                  </a:lnTo>
                  <a:lnTo>
                    <a:pt x="6400" y="1319"/>
                  </a:lnTo>
                  <a:lnTo>
                    <a:pt x="6143" y="1061"/>
                  </a:lnTo>
                  <a:lnTo>
                    <a:pt x="5886" y="804"/>
                  </a:lnTo>
                  <a:lnTo>
                    <a:pt x="5596" y="611"/>
                  </a:lnTo>
                  <a:lnTo>
                    <a:pt x="5275" y="418"/>
                  </a:lnTo>
                  <a:lnTo>
                    <a:pt x="4953" y="257"/>
                  </a:lnTo>
                  <a:lnTo>
                    <a:pt x="4599" y="161"/>
                  </a:lnTo>
                  <a:lnTo>
                    <a:pt x="4246" y="64"/>
                  </a:lnTo>
                  <a:lnTo>
                    <a:pt x="3892" y="32"/>
                  </a:lnTo>
                  <a:lnTo>
                    <a:pt x="3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1440771" y="2713020"/>
              <a:ext cx="96614" cy="95746"/>
            </a:xfrm>
            <a:custGeom>
              <a:rect b="b" l="l" r="r" t="t"/>
              <a:pathLst>
                <a:path extrusionOk="0" h="7172" w="7237">
                  <a:moveTo>
                    <a:pt x="3217" y="0"/>
                  </a:moveTo>
                  <a:lnTo>
                    <a:pt x="2863" y="64"/>
                  </a:lnTo>
                  <a:lnTo>
                    <a:pt x="2542" y="161"/>
                  </a:lnTo>
                  <a:lnTo>
                    <a:pt x="2220" y="290"/>
                  </a:lnTo>
                  <a:lnTo>
                    <a:pt x="1898" y="418"/>
                  </a:lnTo>
                  <a:lnTo>
                    <a:pt x="1609" y="611"/>
                  </a:lnTo>
                  <a:lnTo>
                    <a:pt x="1319" y="804"/>
                  </a:lnTo>
                  <a:lnTo>
                    <a:pt x="1062" y="1061"/>
                  </a:lnTo>
                  <a:lnTo>
                    <a:pt x="837" y="1319"/>
                  </a:lnTo>
                  <a:lnTo>
                    <a:pt x="612" y="1608"/>
                  </a:lnTo>
                  <a:lnTo>
                    <a:pt x="419" y="1930"/>
                  </a:lnTo>
                  <a:lnTo>
                    <a:pt x="258" y="2251"/>
                  </a:lnTo>
                  <a:lnTo>
                    <a:pt x="162" y="2605"/>
                  </a:lnTo>
                  <a:lnTo>
                    <a:pt x="65" y="2927"/>
                  </a:lnTo>
                  <a:lnTo>
                    <a:pt x="33" y="3280"/>
                  </a:lnTo>
                  <a:lnTo>
                    <a:pt x="1" y="3634"/>
                  </a:lnTo>
                  <a:lnTo>
                    <a:pt x="33" y="3988"/>
                  </a:lnTo>
                  <a:lnTo>
                    <a:pt x="97" y="4310"/>
                  </a:lnTo>
                  <a:lnTo>
                    <a:pt x="194" y="4663"/>
                  </a:lnTo>
                  <a:lnTo>
                    <a:pt x="290" y="4985"/>
                  </a:lnTo>
                  <a:lnTo>
                    <a:pt x="451" y="5274"/>
                  </a:lnTo>
                  <a:lnTo>
                    <a:pt x="612" y="5596"/>
                  </a:lnTo>
                  <a:lnTo>
                    <a:pt x="837" y="5853"/>
                  </a:lnTo>
                  <a:lnTo>
                    <a:pt x="1062" y="6110"/>
                  </a:lnTo>
                  <a:lnTo>
                    <a:pt x="1352" y="6368"/>
                  </a:lnTo>
                  <a:lnTo>
                    <a:pt x="1641" y="6561"/>
                  </a:lnTo>
                  <a:lnTo>
                    <a:pt x="1963" y="6754"/>
                  </a:lnTo>
                  <a:lnTo>
                    <a:pt x="2284" y="6914"/>
                  </a:lnTo>
                  <a:lnTo>
                    <a:pt x="2638" y="7043"/>
                  </a:lnTo>
                  <a:lnTo>
                    <a:pt x="2960" y="7107"/>
                  </a:lnTo>
                  <a:lnTo>
                    <a:pt x="3313" y="7172"/>
                  </a:lnTo>
                  <a:lnTo>
                    <a:pt x="3667" y="7172"/>
                  </a:lnTo>
                  <a:lnTo>
                    <a:pt x="4021" y="7140"/>
                  </a:lnTo>
                  <a:lnTo>
                    <a:pt x="4375" y="7107"/>
                  </a:lnTo>
                  <a:lnTo>
                    <a:pt x="4696" y="7011"/>
                  </a:lnTo>
                  <a:lnTo>
                    <a:pt x="5018" y="6882"/>
                  </a:lnTo>
                  <a:lnTo>
                    <a:pt x="5339" y="6754"/>
                  </a:lnTo>
                  <a:lnTo>
                    <a:pt x="5629" y="6561"/>
                  </a:lnTo>
                  <a:lnTo>
                    <a:pt x="5918" y="6336"/>
                  </a:lnTo>
                  <a:lnTo>
                    <a:pt x="6176" y="6110"/>
                  </a:lnTo>
                  <a:lnTo>
                    <a:pt x="6401" y="5853"/>
                  </a:lnTo>
                  <a:lnTo>
                    <a:pt x="6626" y="5564"/>
                  </a:lnTo>
                  <a:lnTo>
                    <a:pt x="6819" y="5242"/>
                  </a:lnTo>
                  <a:lnTo>
                    <a:pt x="6980" y="4921"/>
                  </a:lnTo>
                  <a:lnTo>
                    <a:pt x="7076" y="4567"/>
                  </a:lnTo>
                  <a:lnTo>
                    <a:pt x="7172" y="4213"/>
                  </a:lnTo>
                  <a:lnTo>
                    <a:pt x="7205" y="3859"/>
                  </a:lnTo>
                  <a:lnTo>
                    <a:pt x="7237" y="3538"/>
                  </a:lnTo>
                  <a:lnTo>
                    <a:pt x="7205" y="3184"/>
                  </a:lnTo>
                  <a:lnTo>
                    <a:pt x="7140" y="2830"/>
                  </a:lnTo>
                  <a:lnTo>
                    <a:pt x="7076" y="2509"/>
                  </a:lnTo>
                  <a:lnTo>
                    <a:pt x="6947" y="2187"/>
                  </a:lnTo>
                  <a:lnTo>
                    <a:pt x="6787" y="1865"/>
                  </a:lnTo>
                  <a:lnTo>
                    <a:pt x="6626" y="1576"/>
                  </a:lnTo>
                  <a:lnTo>
                    <a:pt x="6401" y="1287"/>
                  </a:lnTo>
                  <a:lnTo>
                    <a:pt x="6176" y="1029"/>
                  </a:lnTo>
                  <a:lnTo>
                    <a:pt x="5886" y="804"/>
                  </a:lnTo>
                  <a:lnTo>
                    <a:pt x="5597" y="579"/>
                  </a:lnTo>
                  <a:lnTo>
                    <a:pt x="5275" y="386"/>
                  </a:lnTo>
                  <a:lnTo>
                    <a:pt x="4953" y="257"/>
                  </a:lnTo>
                  <a:lnTo>
                    <a:pt x="4600" y="129"/>
                  </a:lnTo>
                  <a:lnTo>
                    <a:pt x="4278" y="64"/>
                  </a:lnTo>
                  <a:lnTo>
                    <a:pt x="39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a:off x="735825" y="2764110"/>
              <a:ext cx="1561469" cy="1425366"/>
            </a:xfrm>
            <a:custGeom>
              <a:rect b="b" l="l" r="r" t="t"/>
              <a:pathLst>
                <a:path extrusionOk="0" h="106769" w="116964">
                  <a:moveTo>
                    <a:pt x="0" y="0"/>
                  </a:moveTo>
                  <a:lnTo>
                    <a:pt x="0" y="106769"/>
                  </a:lnTo>
                  <a:lnTo>
                    <a:pt x="109889" y="106769"/>
                  </a:lnTo>
                  <a:lnTo>
                    <a:pt x="110275" y="106737"/>
                  </a:lnTo>
                  <a:lnTo>
                    <a:pt x="111014" y="106608"/>
                  </a:lnTo>
                  <a:lnTo>
                    <a:pt x="111754" y="106447"/>
                  </a:lnTo>
                  <a:lnTo>
                    <a:pt x="112429" y="106190"/>
                  </a:lnTo>
                  <a:lnTo>
                    <a:pt x="113072" y="105869"/>
                  </a:lnTo>
                  <a:lnTo>
                    <a:pt x="113683" y="105515"/>
                  </a:lnTo>
                  <a:lnTo>
                    <a:pt x="114262" y="105065"/>
                  </a:lnTo>
                  <a:lnTo>
                    <a:pt x="114809" y="104614"/>
                  </a:lnTo>
                  <a:lnTo>
                    <a:pt x="115259" y="104068"/>
                  </a:lnTo>
                  <a:lnTo>
                    <a:pt x="115710" y="103489"/>
                  </a:lnTo>
                  <a:lnTo>
                    <a:pt x="116063" y="102878"/>
                  </a:lnTo>
                  <a:lnTo>
                    <a:pt x="116385" y="102235"/>
                  </a:lnTo>
                  <a:lnTo>
                    <a:pt x="116642" y="101559"/>
                  </a:lnTo>
                  <a:lnTo>
                    <a:pt x="116835" y="100852"/>
                  </a:lnTo>
                  <a:lnTo>
                    <a:pt x="116932" y="100112"/>
                  </a:lnTo>
                  <a:lnTo>
                    <a:pt x="116964" y="99726"/>
                  </a:lnTo>
                  <a:lnTo>
                    <a:pt x="116964" y="99340"/>
                  </a:lnTo>
                  <a:lnTo>
                    <a:pt x="116964" y="7429"/>
                  </a:lnTo>
                  <a:lnTo>
                    <a:pt x="116964" y="7043"/>
                  </a:lnTo>
                  <a:lnTo>
                    <a:pt x="116932" y="6689"/>
                  </a:lnTo>
                  <a:lnTo>
                    <a:pt x="116835" y="5950"/>
                  </a:lnTo>
                  <a:lnTo>
                    <a:pt x="116642" y="5242"/>
                  </a:lnTo>
                  <a:lnTo>
                    <a:pt x="116385" y="4535"/>
                  </a:lnTo>
                  <a:lnTo>
                    <a:pt x="116063" y="3891"/>
                  </a:lnTo>
                  <a:lnTo>
                    <a:pt x="115710" y="3280"/>
                  </a:lnTo>
                  <a:lnTo>
                    <a:pt x="115259" y="2702"/>
                  </a:lnTo>
                  <a:lnTo>
                    <a:pt x="114809" y="2187"/>
                  </a:lnTo>
                  <a:lnTo>
                    <a:pt x="114262" y="1705"/>
                  </a:lnTo>
                  <a:lnTo>
                    <a:pt x="113683" y="1286"/>
                  </a:lnTo>
                  <a:lnTo>
                    <a:pt x="113072" y="901"/>
                  </a:lnTo>
                  <a:lnTo>
                    <a:pt x="112429" y="611"/>
                  </a:lnTo>
                  <a:lnTo>
                    <a:pt x="111754" y="354"/>
                  </a:lnTo>
                  <a:lnTo>
                    <a:pt x="111014" y="161"/>
                  </a:lnTo>
                  <a:lnTo>
                    <a:pt x="110275" y="64"/>
                  </a:lnTo>
                  <a:lnTo>
                    <a:pt x="109889" y="32"/>
                  </a:lnTo>
                  <a:lnTo>
                    <a:pt x="1095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a:off x="1465683" y="2842675"/>
              <a:ext cx="60115" cy="19758"/>
            </a:xfrm>
            <a:custGeom>
              <a:rect b="b" l="l" r="r" t="t"/>
              <a:pathLst>
                <a:path extrusionOk="0" h="1480" w="4503">
                  <a:moveTo>
                    <a:pt x="740" y="0"/>
                  </a:moveTo>
                  <a:lnTo>
                    <a:pt x="579" y="32"/>
                  </a:lnTo>
                  <a:lnTo>
                    <a:pt x="450"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0" y="1415"/>
                  </a:lnTo>
                  <a:lnTo>
                    <a:pt x="579" y="1480"/>
                  </a:lnTo>
                  <a:lnTo>
                    <a:pt x="3891" y="1480"/>
                  </a:lnTo>
                  <a:lnTo>
                    <a:pt x="4052" y="1415"/>
                  </a:lnTo>
                  <a:lnTo>
                    <a:pt x="4181" y="1351"/>
                  </a:lnTo>
                  <a:lnTo>
                    <a:pt x="4277" y="1254"/>
                  </a:lnTo>
                  <a:lnTo>
                    <a:pt x="4374" y="1158"/>
                  </a:lnTo>
                  <a:lnTo>
                    <a:pt x="4438" y="1029"/>
                  </a:lnTo>
                  <a:lnTo>
                    <a:pt x="4470" y="901"/>
                  </a:lnTo>
                  <a:lnTo>
                    <a:pt x="4502" y="740"/>
                  </a:lnTo>
                  <a:lnTo>
                    <a:pt x="4470"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1390122" y="4103609"/>
              <a:ext cx="60115" cy="19758"/>
            </a:xfrm>
            <a:custGeom>
              <a:rect b="b" l="l" r="r" t="t"/>
              <a:pathLst>
                <a:path extrusionOk="0" h="1480" w="4503">
                  <a:moveTo>
                    <a:pt x="611" y="0"/>
                  </a:moveTo>
                  <a:lnTo>
                    <a:pt x="450" y="32"/>
                  </a:lnTo>
                  <a:lnTo>
                    <a:pt x="322" y="129"/>
                  </a:lnTo>
                  <a:lnTo>
                    <a:pt x="225" y="193"/>
                  </a:lnTo>
                  <a:lnTo>
                    <a:pt x="129" y="322"/>
                  </a:lnTo>
                  <a:lnTo>
                    <a:pt x="64" y="450"/>
                  </a:lnTo>
                  <a:lnTo>
                    <a:pt x="32" y="579"/>
                  </a:lnTo>
                  <a:lnTo>
                    <a:pt x="0" y="740"/>
                  </a:lnTo>
                  <a:lnTo>
                    <a:pt x="32" y="868"/>
                  </a:lnTo>
                  <a:lnTo>
                    <a:pt x="64" y="1029"/>
                  </a:lnTo>
                  <a:lnTo>
                    <a:pt x="129" y="1158"/>
                  </a:lnTo>
                  <a:lnTo>
                    <a:pt x="225" y="1254"/>
                  </a:lnTo>
                  <a:lnTo>
                    <a:pt x="322" y="1351"/>
                  </a:lnTo>
                  <a:lnTo>
                    <a:pt x="450" y="1415"/>
                  </a:lnTo>
                  <a:lnTo>
                    <a:pt x="611" y="1447"/>
                  </a:lnTo>
                  <a:lnTo>
                    <a:pt x="740" y="1479"/>
                  </a:lnTo>
                  <a:lnTo>
                    <a:pt x="3763" y="1479"/>
                  </a:lnTo>
                  <a:lnTo>
                    <a:pt x="3924" y="1447"/>
                  </a:lnTo>
                  <a:lnTo>
                    <a:pt x="4052" y="1415"/>
                  </a:lnTo>
                  <a:lnTo>
                    <a:pt x="4181" y="1351"/>
                  </a:lnTo>
                  <a:lnTo>
                    <a:pt x="4277" y="1254"/>
                  </a:lnTo>
                  <a:lnTo>
                    <a:pt x="4374" y="1158"/>
                  </a:lnTo>
                  <a:lnTo>
                    <a:pt x="4438" y="1029"/>
                  </a:lnTo>
                  <a:lnTo>
                    <a:pt x="4502" y="868"/>
                  </a:lnTo>
                  <a:lnTo>
                    <a:pt x="4502" y="740"/>
                  </a:lnTo>
                  <a:lnTo>
                    <a:pt x="4502"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1229548" y="4103609"/>
              <a:ext cx="60115" cy="19758"/>
            </a:xfrm>
            <a:custGeom>
              <a:rect b="b" l="l" r="r" t="t"/>
              <a:pathLst>
                <a:path extrusionOk="0" h="1480" w="4503">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1309835" y="4103609"/>
              <a:ext cx="60115" cy="19758"/>
            </a:xfrm>
            <a:custGeom>
              <a:rect b="b" l="l" r="r" t="t"/>
              <a:pathLst>
                <a:path extrusionOk="0" h="1480" w="4503">
                  <a:moveTo>
                    <a:pt x="611" y="0"/>
                  </a:moveTo>
                  <a:lnTo>
                    <a:pt x="451" y="32"/>
                  </a:lnTo>
                  <a:lnTo>
                    <a:pt x="322" y="129"/>
                  </a:lnTo>
                  <a:lnTo>
                    <a:pt x="225" y="193"/>
                  </a:lnTo>
                  <a:lnTo>
                    <a:pt x="129" y="322"/>
                  </a:lnTo>
                  <a:lnTo>
                    <a:pt x="65" y="450"/>
                  </a:lnTo>
                  <a:lnTo>
                    <a:pt x="33" y="579"/>
                  </a:lnTo>
                  <a:lnTo>
                    <a:pt x="0" y="740"/>
                  </a:lnTo>
                  <a:lnTo>
                    <a:pt x="33" y="868"/>
                  </a:lnTo>
                  <a:lnTo>
                    <a:pt x="65" y="1029"/>
                  </a:lnTo>
                  <a:lnTo>
                    <a:pt x="129" y="1158"/>
                  </a:lnTo>
                  <a:lnTo>
                    <a:pt x="225" y="1254"/>
                  </a:lnTo>
                  <a:lnTo>
                    <a:pt x="322" y="1351"/>
                  </a:lnTo>
                  <a:lnTo>
                    <a:pt x="451" y="1415"/>
                  </a:lnTo>
                  <a:lnTo>
                    <a:pt x="611" y="1447"/>
                  </a:lnTo>
                  <a:lnTo>
                    <a:pt x="740"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1385396" y="2842675"/>
              <a:ext cx="60115" cy="19758"/>
            </a:xfrm>
            <a:custGeom>
              <a:rect b="b" l="l" r="r" t="t"/>
              <a:pathLst>
                <a:path extrusionOk="0" h="1480" w="4503">
                  <a:moveTo>
                    <a:pt x="740" y="0"/>
                  </a:moveTo>
                  <a:lnTo>
                    <a:pt x="611" y="32"/>
                  </a:lnTo>
                  <a:lnTo>
                    <a:pt x="451" y="65"/>
                  </a:lnTo>
                  <a:lnTo>
                    <a:pt x="322" y="129"/>
                  </a:lnTo>
                  <a:lnTo>
                    <a:pt x="226" y="225"/>
                  </a:lnTo>
                  <a:lnTo>
                    <a:pt x="129" y="322"/>
                  </a:lnTo>
                  <a:lnTo>
                    <a:pt x="65" y="451"/>
                  </a:lnTo>
                  <a:lnTo>
                    <a:pt x="0" y="611"/>
                  </a:lnTo>
                  <a:lnTo>
                    <a:pt x="0" y="740"/>
                  </a:lnTo>
                  <a:lnTo>
                    <a:pt x="0" y="901"/>
                  </a:lnTo>
                  <a:lnTo>
                    <a:pt x="65" y="1029"/>
                  </a:lnTo>
                  <a:lnTo>
                    <a:pt x="129" y="1158"/>
                  </a:lnTo>
                  <a:lnTo>
                    <a:pt x="226" y="1254"/>
                  </a:lnTo>
                  <a:lnTo>
                    <a:pt x="322" y="1351"/>
                  </a:lnTo>
                  <a:lnTo>
                    <a:pt x="451" y="1415"/>
                  </a:lnTo>
                  <a:lnTo>
                    <a:pt x="611" y="1480"/>
                  </a:lnTo>
                  <a:lnTo>
                    <a:pt x="3892" y="1480"/>
                  </a:lnTo>
                  <a:lnTo>
                    <a:pt x="4052" y="1415"/>
                  </a:lnTo>
                  <a:lnTo>
                    <a:pt x="4181" y="1351"/>
                  </a:lnTo>
                  <a:lnTo>
                    <a:pt x="4278" y="1254"/>
                  </a:lnTo>
                  <a:lnTo>
                    <a:pt x="4374" y="1158"/>
                  </a:lnTo>
                  <a:lnTo>
                    <a:pt x="4438" y="1029"/>
                  </a:lnTo>
                  <a:lnTo>
                    <a:pt x="4471" y="901"/>
                  </a:lnTo>
                  <a:lnTo>
                    <a:pt x="4503" y="740"/>
                  </a:lnTo>
                  <a:lnTo>
                    <a:pt x="4471" y="611"/>
                  </a:lnTo>
                  <a:lnTo>
                    <a:pt x="4438" y="451"/>
                  </a:lnTo>
                  <a:lnTo>
                    <a:pt x="4374" y="322"/>
                  </a:lnTo>
                  <a:lnTo>
                    <a:pt x="4278" y="225"/>
                  </a:lnTo>
                  <a:lnTo>
                    <a:pt x="4181" y="129"/>
                  </a:lnTo>
                  <a:lnTo>
                    <a:pt x="4052" y="65"/>
                  </a:lnTo>
                  <a:lnTo>
                    <a:pt x="3892"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1305109" y="2842675"/>
              <a:ext cx="60115" cy="19758"/>
            </a:xfrm>
            <a:custGeom>
              <a:rect b="b" l="l" r="r" t="t"/>
              <a:pathLst>
                <a:path extrusionOk="0" h="1480" w="4503">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1626243" y="2842675"/>
              <a:ext cx="60128" cy="19758"/>
            </a:xfrm>
            <a:custGeom>
              <a:rect b="b" l="l" r="r" t="t"/>
              <a:pathLst>
                <a:path extrusionOk="0" h="1480" w="4504">
                  <a:moveTo>
                    <a:pt x="740" y="0"/>
                  </a:moveTo>
                  <a:lnTo>
                    <a:pt x="580"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80"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1470395" y="4103609"/>
              <a:ext cx="60128" cy="19758"/>
            </a:xfrm>
            <a:custGeom>
              <a:rect b="b" l="l" r="r" t="t"/>
              <a:pathLst>
                <a:path extrusionOk="0" h="1480" w="4504">
                  <a:moveTo>
                    <a:pt x="612" y="0"/>
                  </a:moveTo>
                  <a:lnTo>
                    <a:pt x="451" y="32"/>
                  </a:lnTo>
                  <a:lnTo>
                    <a:pt x="323" y="129"/>
                  </a:lnTo>
                  <a:lnTo>
                    <a:pt x="226" y="193"/>
                  </a:lnTo>
                  <a:lnTo>
                    <a:pt x="130" y="322"/>
                  </a:lnTo>
                  <a:lnTo>
                    <a:pt x="65" y="450"/>
                  </a:lnTo>
                  <a:lnTo>
                    <a:pt x="33" y="579"/>
                  </a:lnTo>
                  <a:lnTo>
                    <a:pt x="1" y="740"/>
                  </a:lnTo>
                  <a:lnTo>
                    <a:pt x="33" y="868"/>
                  </a:lnTo>
                  <a:lnTo>
                    <a:pt x="65" y="1029"/>
                  </a:lnTo>
                  <a:lnTo>
                    <a:pt x="130" y="1158"/>
                  </a:lnTo>
                  <a:lnTo>
                    <a:pt x="226" y="1254"/>
                  </a:lnTo>
                  <a:lnTo>
                    <a:pt x="323" y="1351"/>
                  </a:lnTo>
                  <a:lnTo>
                    <a:pt x="451" y="1415"/>
                  </a:lnTo>
                  <a:lnTo>
                    <a:pt x="612" y="1447"/>
                  </a:lnTo>
                  <a:lnTo>
                    <a:pt x="741" y="1479"/>
                  </a:lnTo>
                  <a:lnTo>
                    <a:pt x="3764" y="1479"/>
                  </a:lnTo>
                  <a:lnTo>
                    <a:pt x="3892"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1706530" y="2842675"/>
              <a:ext cx="60115" cy="19758"/>
            </a:xfrm>
            <a:custGeom>
              <a:rect b="b" l="l" r="r" t="t"/>
              <a:pathLst>
                <a:path extrusionOk="0" h="1480" w="4503">
                  <a:moveTo>
                    <a:pt x="740" y="0"/>
                  </a:moveTo>
                  <a:lnTo>
                    <a:pt x="579"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79" y="1480"/>
                  </a:lnTo>
                  <a:lnTo>
                    <a:pt x="3892" y="1480"/>
                  </a:lnTo>
                  <a:lnTo>
                    <a:pt x="4053"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53" y="65"/>
                  </a:lnTo>
                  <a:lnTo>
                    <a:pt x="3892"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1630969" y="4103609"/>
              <a:ext cx="60115" cy="19758"/>
            </a:xfrm>
            <a:custGeom>
              <a:rect b="b" l="l" r="r" t="t"/>
              <a:pathLst>
                <a:path extrusionOk="0" h="1480" w="4503">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1545956" y="2842675"/>
              <a:ext cx="60128" cy="19758"/>
            </a:xfrm>
            <a:custGeom>
              <a:rect b="b" l="l" r="r" t="t"/>
              <a:pathLst>
                <a:path extrusionOk="0" h="1480" w="4504">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53" y="1415"/>
                  </a:lnTo>
                  <a:lnTo>
                    <a:pt x="4182" y="1351"/>
                  </a:lnTo>
                  <a:lnTo>
                    <a:pt x="4278" y="1254"/>
                  </a:lnTo>
                  <a:lnTo>
                    <a:pt x="4375" y="1158"/>
                  </a:lnTo>
                  <a:lnTo>
                    <a:pt x="4439" y="1029"/>
                  </a:lnTo>
                  <a:lnTo>
                    <a:pt x="4471" y="901"/>
                  </a:lnTo>
                  <a:lnTo>
                    <a:pt x="4503" y="740"/>
                  </a:lnTo>
                  <a:lnTo>
                    <a:pt x="4471" y="611"/>
                  </a:lnTo>
                  <a:lnTo>
                    <a:pt x="4439" y="451"/>
                  </a:lnTo>
                  <a:lnTo>
                    <a:pt x="4375" y="322"/>
                  </a:lnTo>
                  <a:lnTo>
                    <a:pt x="4278" y="225"/>
                  </a:lnTo>
                  <a:lnTo>
                    <a:pt x="4182" y="129"/>
                  </a:lnTo>
                  <a:lnTo>
                    <a:pt x="4053" y="65"/>
                  </a:lnTo>
                  <a:lnTo>
                    <a:pt x="3892" y="32"/>
                  </a:lnTo>
                  <a:lnTo>
                    <a:pt x="3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1550682" y="4103609"/>
              <a:ext cx="60128" cy="19758"/>
            </a:xfrm>
            <a:custGeom>
              <a:rect b="b" l="l" r="r" t="t"/>
              <a:pathLst>
                <a:path extrusionOk="0" h="1480" w="4504">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748280" y="4103609"/>
              <a:ext cx="59688" cy="19758"/>
            </a:xfrm>
            <a:custGeom>
              <a:rect b="b" l="l" r="r" t="t"/>
              <a:pathLst>
                <a:path extrusionOk="0" h="1480" w="4471">
                  <a:moveTo>
                    <a:pt x="579" y="0"/>
                  </a:moveTo>
                  <a:lnTo>
                    <a:pt x="450" y="32"/>
                  </a:lnTo>
                  <a:lnTo>
                    <a:pt x="322" y="129"/>
                  </a:lnTo>
                  <a:lnTo>
                    <a:pt x="193" y="193"/>
                  </a:lnTo>
                  <a:lnTo>
                    <a:pt x="96" y="322"/>
                  </a:lnTo>
                  <a:lnTo>
                    <a:pt x="32" y="450"/>
                  </a:lnTo>
                  <a:lnTo>
                    <a:pt x="0" y="579"/>
                  </a:lnTo>
                  <a:lnTo>
                    <a:pt x="0" y="740"/>
                  </a:lnTo>
                  <a:lnTo>
                    <a:pt x="0" y="868"/>
                  </a:lnTo>
                  <a:lnTo>
                    <a:pt x="32" y="1029"/>
                  </a:lnTo>
                  <a:lnTo>
                    <a:pt x="96" y="1158"/>
                  </a:lnTo>
                  <a:lnTo>
                    <a:pt x="193" y="1254"/>
                  </a:lnTo>
                  <a:lnTo>
                    <a:pt x="322" y="1351"/>
                  </a:lnTo>
                  <a:lnTo>
                    <a:pt x="450" y="1415"/>
                  </a:lnTo>
                  <a:lnTo>
                    <a:pt x="579" y="1447"/>
                  </a:lnTo>
                  <a:lnTo>
                    <a:pt x="740" y="1479"/>
                  </a:lnTo>
                  <a:lnTo>
                    <a:pt x="3730" y="1479"/>
                  </a:lnTo>
                  <a:lnTo>
                    <a:pt x="3891" y="1447"/>
                  </a:lnTo>
                  <a:lnTo>
                    <a:pt x="4020" y="1415"/>
                  </a:lnTo>
                  <a:lnTo>
                    <a:pt x="4149" y="1351"/>
                  </a:lnTo>
                  <a:lnTo>
                    <a:pt x="4277" y="1254"/>
                  </a:lnTo>
                  <a:lnTo>
                    <a:pt x="4342" y="1158"/>
                  </a:lnTo>
                  <a:lnTo>
                    <a:pt x="4438" y="1029"/>
                  </a:lnTo>
                  <a:lnTo>
                    <a:pt x="4470" y="868"/>
                  </a:lnTo>
                  <a:lnTo>
                    <a:pt x="4470" y="740"/>
                  </a:lnTo>
                  <a:lnTo>
                    <a:pt x="4470" y="579"/>
                  </a:lnTo>
                  <a:lnTo>
                    <a:pt x="4438" y="450"/>
                  </a:lnTo>
                  <a:lnTo>
                    <a:pt x="4342" y="322"/>
                  </a:lnTo>
                  <a:lnTo>
                    <a:pt x="4277" y="193"/>
                  </a:lnTo>
                  <a:lnTo>
                    <a:pt x="4149" y="129"/>
                  </a:lnTo>
                  <a:lnTo>
                    <a:pt x="4020" y="32"/>
                  </a:lnTo>
                  <a:lnTo>
                    <a:pt x="38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828127" y="4103609"/>
              <a:ext cx="60115" cy="19758"/>
            </a:xfrm>
            <a:custGeom>
              <a:rect b="b" l="l" r="r" t="t"/>
              <a:pathLst>
                <a:path extrusionOk="0" h="1480" w="4503">
                  <a:moveTo>
                    <a:pt x="612" y="0"/>
                  </a:moveTo>
                  <a:lnTo>
                    <a:pt x="483" y="32"/>
                  </a:lnTo>
                  <a:lnTo>
                    <a:pt x="354" y="129"/>
                  </a:lnTo>
                  <a:lnTo>
                    <a:pt x="226" y="193"/>
                  </a:lnTo>
                  <a:lnTo>
                    <a:pt x="129" y="322"/>
                  </a:lnTo>
                  <a:lnTo>
                    <a:pt x="65" y="450"/>
                  </a:lnTo>
                  <a:lnTo>
                    <a:pt x="33" y="579"/>
                  </a:lnTo>
                  <a:lnTo>
                    <a:pt x="1" y="740"/>
                  </a:lnTo>
                  <a:lnTo>
                    <a:pt x="33" y="868"/>
                  </a:lnTo>
                  <a:lnTo>
                    <a:pt x="65" y="1029"/>
                  </a:lnTo>
                  <a:lnTo>
                    <a:pt x="129" y="1158"/>
                  </a:lnTo>
                  <a:lnTo>
                    <a:pt x="226" y="1254"/>
                  </a:lnTo>
                  <a:lnTo>
                    <a:pt x="354" y="1351"/>
                  </a:lnTo>
                  <a:lnTo>
                    <a:pt x="483" y="1415"/>
                  </a:lnTo>
                  <a:lnTo>
                    <a:pt x="612" y="1447"/>
                  </a:lnTo>
                  <a:lnTo>
                    <a:pt x="772" y="1479"/>
                  </a:lnTo>
                  <a:lnTo>
                    <a:pt x="3763" y="1479"/>
                  </a:lnTo>
                  <a:lnTo>
                    <a:pt x="3924" y="1447"/>
                  </a:lnTo>
                  <a:lnTo>
                    <a:pt x="4053" y="1415"/>
                  </a:lnTo>
                  <a:lnTo>
                    <a:pt x="4181" y="1351"/>
                  </a:lnTo>
                  <a:lnTo>
                    <a:pt x="4310" y="1254"/>
                  </a:lnTo>
                  <a:lnTo>
                    <a:pt x="4374" y="1158"/>
                  </a:lnTo>
                  <a:lnTo>
                    <a:pt x="4439" y="1029"/>
                  </a:lnTo>
                  <a:lnTo>
                    <a:pt x="4503" y="868"/>
                  </a:lnTo>
                  <a:lnTo>
                    <a:pt x="4503" y="740"/>
                  </a:lnTo>
                  <a:lnTo>
                    <a:pt x="4503" y="579"/>
                  </a:lnTo>
                  <a:lnTo>
                    <a:pt x="4439" y="450"/>
                  </a:lnTo>
                  <a:lnTo>
                    <a:pt x="4374" y="322"/>
                  </a:lnTo>
                  <a:lnTo>
                    <a:pt x="4310" y="193"/>
                  </a:lnTo>
                  <a:lnTo>
                    <a:pt x="4181" y="129"/>
                  </a:lnTo>
                  <a:lnTo>
                    <a:pt x="4053"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903688" y="2842675"/>
              <a:ext cx="60115" cy="19758"/>
            </a:xfrm>
            <a:custGeom>
              <a:rect b="b" l="l" r="r" t="t"/>
              <a:pathLst>
                <a:path extrusionOk="0" h="1480" w="4503">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924" y="1480"/>
                  </a:lnTo>
                  <a:lnTo>
                    <a:pt x="4053" y="1415"/>
                  </a:lnTo>
                  <a:lnTo>
                    <a:pt x="4181" y="1351"/>
                  </a:lnTo>
                  <a:lnTo>
                    <a:pt x="4278" y="1254"/>
                  </a:lnTo>
                  <a:lnTo>
                    <a:pt x="4374" y="1158"/>
                  </a:lnTo>
                  <a:lnTo>
                    <a:pt x="4439" y="1029"/>
                  </a:lnTo>
                  <a:lnTo>
                    <a:pt x="4503" y="901"/>
                  </a:lnTo>
                  <a:lnTo>
                    <a:pt x="4503" y="740"/>
                  </a:lnTo>
                  <a:lnTo>
                    <a:pt x="4503" y="611"/>
                  </a:lnTo>
                  <a:lnTo>
                    <a:pt x="4439"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823401" y="2842675"/>
              <a:ext cx="60128" cy="19758"/>
            </a:xfrm>
            <a:custGeom>
              <a:rect b="b" l="l" r="r" t="t"/>
              <a:pathLst>
                <a:path extrusionOk="0" h="1480" w="4504">
                  <a:moveTo>
                    <a:pt x="773" y="0"/>
                  </a:moveTo>
                  <a:lnTo>
                    <a:pt x="612" y="32"/>
                  </a:lnTo>
                  <a:lnTo>
                    <a:pt x="451" y="65"/>
                  </a:lnTo>
                  <a:lnTo>
                    <a:pt x="355" y="129"/>
                  </a:lnTo>
                  <a:lnTo>
                    <a:pt x="226" y="225"/>
                  </a:lnTo>
                  <a:lnTo>
                    <a:pt x="130" y="322"/>
                  </a:lnTo>
                  <a:lnTo>
                    <a:pt x="65" y="451"/>
                  </a:lnTo>
                  <a:lnTo>
                    <a:pt x="33" y="611"/>
                  </a:lnTo>
                  <a:lnTo>
                    <a:pt x="1" y="740"/>
                  </a:lnTo>
                  <a:lnTo>
                    <a:pt x="33" y="901"/>
                  </a:lnTo>
                  <a:lnTo>
                    <a:pt x="65" y="1029"/>
                  </a:lnTo>
                  <a:lnTo>
                    <a:pt x="130" y="1158"/>
                  </a:lnTo>
                  <a:lnTo>
                    <a:pt x="226" y="1254"/>
                  </a:lnTo>
                  <a:lnTo>
                    <a:pt x="355" y="1351"/>
                  </a:lnTo>
                  <a:lnTo>
                    <a:pt x="451" y="1415"/>
                  </a:lnTo>
                  <a:lnTo>
                    <a:pt x="612" y="1480"/>
                  </a:lnTo>
                  <a:lnTo>
                    <a:pt x="3924" y="1480"/>
                  </a:lnTo>
                  <a:lnTo>
                    <a:pt x="4053" y="1415"/>
                  </a:lnTo>
                  <a:lnTo>
                    <a:pt x="4182" y="1351"/>
                  </a:lnTo>
                  <a:lnTo>
                    <a:pt x="4278" y="1254"/>
                  </a:lnTo>
                  <a:lnTo>
                    <a:pt x="4375" y="1158"/>
                  </a:lnTo>
                  <a:lnTo>
                    <a:pt x="4439" y="1029"/>
                  </a:lnTo>
                  <a:lnTo>
                    <a:pt x="4503" y="901"/>
                  </a:lnTo>
                  <a:lnTo>
                    <a:pt x="4503" y="740"/>
                  </a:lnTo>
                  <a:lnTo>
                    <a:pt x="4503" y="611"/>
                  </a:lnTo>
                  <a:lnTo>
                    <a:pt x="4439" y="451"/>
                  </a:lnTo>
                  <a:lnTo>
                    <a:pt x="4375" y="322"/>
                  </a:lnTo>
                  <a:lnTo>
                    <a:pt x="4278" y="225"/>
                  </a:lnTo>
                  <a:lnTo>
                    <a:pt x="4182" y="129"/>
                  </a:lnTo>
                  <a:lnTo>
                    <a:pt x="4053" y="65"/>
                  </a:lnTo>
                  <a:lnTo>
                    <a:pt x="3924" y="32"/>
                  </a:lnTo>
                  <a:lnTo>
                    <a:pt x="37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743127" y="2842675"/>
              <a:ext cx="60115" cy="19758"/>
            </a:xfrm>
            <a:custGeom>
              <a:rect b="b" l="l" r="r" t="t"/>
              <a:pathLst>
                <a:path extrusionOk="0" h="1480" w="4503">
                  <a:moveTo>
                    <a:pt x="772" y="0"/>
                  </a:moveTo>
                  <a:lnTo>
                    <a:pt x="611" y="32"/>
                  </a:lnTo>
                  <a:lnTo>
                    <a:pt x="482" y="65"/>
                  </a:lnTo>
                  <a:lnTo>
                    <a:pt x="354" y="129"/>
                  </a:lnTo>
                  <a:lnTo>
                    <a:pt x="225" y="225"/>
                  </a:lnTo>
                  <a:lnTo>
                    <a:pt x="129" y="322"/>
                  </a:lnTo>
                  <a:lnTo>
                    <a:pt x="64" y="451"/>
                  </a:lnTo>
                  <a:lnTo>
                    <a:pt x="32" y="611"/>
                  </a:lnTo>
                  <a:lnTo>
                    <a:pt x="0" y="740"/>
                  </a:lnTo>
                  <a:lnTo>
                    <a:pt x="32" y="901"/>
                  </a:lnTo>
                  <a:lnTo>
                    <a:pt x="64" y="1029"/>
                  </a:lnTo>
                  <a:lnTo>
                    <a:pt x="129" y="1158"/>
                  </a:lnTo>
                  <a:lnTo>
                    <a:pt x="225" y="1254"/>
                  </a:lnTo>
                  <a:lnTo>
                    <a:pt x="354" y="1351"/>
                  </a:lnTo>
                  <a:lnTo>
                    <a:pt x="482" y="1415"/>
                  </a:lnTo>
                  <a:lnTo>
                    <a:pt x="611" y="1480"/>
                  </a:lnTo>
                  <a:lnTo>
                    <a:pt x="3924"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908414" y="4103609"/>
              <a:ext cx="60115" cy="19758"/>
            </a:xfrm>
            <a:custGeom>
              <a:rect b="b" l="l" r="r" t="t"/>
              <a:pathLst>
                <a:path extrusionOk="0" h="1480" w="4503">
                  <a:moveTo>
                    <a:pt x="611" y="0"/>
                  </a:moveTo>
                  <a:lnTo>
                    <a:pt x="483" y="32"/>
                  </a:lnTo>
                  <a:lnTo>
                    <a:pt x="354" y="129"/>
                  </a:lnTo>
                  <a:lnTo>
                    <a:pt x="226" y="193"/>
                  </a:lnTo>
                  <a:lnTo>
                    <a:pt x="129" y="322"/>
                  </a:lnTo>
                  <a:lnTo>
                    <a:pt x="65" y="450"/>
                  </a:lnTo>
                  <a:lnTo>
                    <a:pt x="33" y="579"/>
                  </a:lnTo>
                  <a:lnTo>
                    <a:pt x="0" y="740"/>
                  </a:lnTo>
                  <a:lnTo>
                    <a:pt x="33" y="868"/>
                  </a:lnTo>
                  <a:lnTo>
                    <a:pt x="65" y="1029"/>
                  </a:lnTo>
                  <a:lnTo>
                    <a:pt x="129" y="1158"/>
                  </a:lnTo>
                  <a:lnTo>
                    <a:pt x="226" y="1254"/>
                  </a:lnTo>
                  <a:lnTo>
                    <a:pt x="354" y="1351"/>
                  </a:lnTo>
                  <a:lnTo>
                    <a:pt x="483" y="1415"/>
                  </a:lnTo>
                  <a:lnTo>
                    <a:pt x="611" y="1447"/>
                  </a:lnTo>
                  <a:lnTo>
                    <a:pt x="772"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1711256" y="4103609"/>
              <a:ext cx="60115" cy="19758"/>
            </a:xfrm>
            <a:custGeom>
              <a:rect b="b" l="l" r="r" t="t"/>
              <a:pathLst>
                <a:path extrusionOk="0" h="1480" w="4503">
                  <a:moveTo>
                    <a:pt x="611" y="0"/>
                  </a:moveTo>
                  <a:lnTo>
                    <a:pt x="451" y="32"/>
                  </a:lnTo>
                  <a:lnTo>
                    <a:pt x="322" y="129"/>
                  </a:lnTo>
                  <a:lnTo>
                    <a:pt x="225" y="193"/>
                  </a:lnTo>
                  <a:lnTo>
                    <a:pt x="129" y="322"/>
                  </a:lnTo>
                  <a:lnTo>
                    <a:pt x="65" y="450"/>
                  </a:lnTo>
                  <a:lnTo>
                    <a:pt x="0" y="579"/>
                  </a:lnTo>
                  <a:lnTo>
                    <a:pt x="0" y="740"/>
                  </a:lnTo>
                  <a:lnTo>
                    <a:pt x="0" y="868"/>
                  </a:lnTo>
                  <a:lnTo>
                    <a:pt x="65" y="1029"/>
                  </a:lnTo>
                  <a:lnTo>
                    <a:pt x="129" y="1158"/>
                  </a:lnTo>
                  <a:lnTo>
                    <a:pt x="225" y="1254"/>
                  </a:lnTo>
                  <a:lnTo>
                    <a:pt x="322" y="1351"/>
                  </a:lnTo>
                  <a:lnTo>
                    <a:pt x="451" y="1415"/>
                  </a:lnTo>
                  <a:lnTo>
                    <a:pt x="611" y="1447"/>
                  </a:lnTo>
                  <a:lnTo>
                    <a:pt x="740" y="1479"/>
                  </a:lnTo>
                  <a:lnTo>
                    <a:pt x="3763" y="1479"/>
                  </a:lnTo>
                  <a:lnTo>
                    <a:pt x="3892" y="1447"/>
                  </a:lnTo>
                  <a:lnTo>
                    <a:pt x="4052" y="1415"/>
                  </a:lnTo>
                  <a:lnTo>
                    <a:pt x="4181" y="1351"/>
                  </a:lnTo>
                  <a:lnTo>
                    <a:pt x="4277" y="1254"/>
                  </a:lnTo>
                  <a:lnTo>
                    <a:pt x="4374" y="1158"/>
                  </a:lnTo>
                  <a:lnTo>
                    <a:pt x="4438" y="1029"/>
                  </a:lnTo>
                  <a:lnTo>
                    <a:pt x="4470" y="868"/>
                  </a:lnTo>
                  <a:lnTo>
                    <a:pt x="4503" y="740"/>
                  </a:lnTo>
                  <a:lnTo>
                    <a:pt x="4470" y="579"/>
                  </a:lnTo>
                  <a:lnTo>
                    <a:pt x="4438" y="450"/>
                  </a:lnTo>
                  <a:lnTo>
                    <a:pt x="4374" y="322"/>
                  </a:lnTo>
                  <a:lnTo>
                    <a:pt x="4277" y="193"/>
                  </a:lnTo>
                  <a:lnTo>
                    <a:pt x="4181" y="129"/>
                  </a:lnTo>
                  <a:lnTo>
                    <a:pt x="4052"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1149261" y="4103609"/>
              <a:ext cx="60128" cy="19758"/>
            </a:xfrm>
            <a:custGeom>
              <a:rect b="b" l="l" r="r" t="t"/>
              <a:pathLst>
                <a:path extrusionOk="0" h="1480" w="4504">
                  <a:moveTo>
                    <a:pt x="612" y="0"/>
                  </a:moveTo>
                  <a:lnTo>
                    <a:pt x="451" y="32"/>
                  </a:lnTo>
                  <a:lnTo>
                    <a:pt x="355" y="129"/>
                  </a:lnTo>
                  <a:lnTo>
                    <a:pt x="226" y="193"/>
                  </a:lnTo>
                  <a:lnTo>
                    <a:pt x="129" y="322"/>
                  </a:lnTo>
                  <a:lnTo>
                    <a:pt x="65" y="450"/>
                  </a:lnTo>
                  <a:lnTo>
                    <a:pt x="33" y="579"/>
                  </a:lnTo>
                  <a:lnTo>
                    <a:pt x="1" y="740"/>
                  </a:lnTo>
                  <a:lnTo>
                    <a:pt x="33" y="868"/>
                  </a:lnTo>
                  <a:lnTo>
                    <a:pt x="65" y="1029"/>
                  </a:lnTo>
                  <a:lnTo>
                    <a:pt x="129" y="1158"/>
                  </a:lnTo>
                  <a:lnTo>
                    <a:pt x="226" y="1254"/>
                  </a:lnTo>
                  <a:lnTo>
                    <a:pt x="355"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1068974" y="4103609"/>
              <a:ext cx="60128" cy="19758"/>
            </a:xfrm>
            <a:custGeom>
              <a:rect b="b" l="l" r="r" t="t"/>
              <a:pathLst>
                <a:path extrusionOk="0" h="1480" w="4504">
                  <a:moveTo>
                    <a:pt x="612" y="0"/>
                  </a:moveTo>
                  <a:lnTo>
                    <a:pt x="451" y="32"/>
                  </a:lnTo>
                  <a:lnTo>
                    <a:pt x="355" y="129"/>
                  </a:lnTo>
                  <a:lnTo>
                    <a:pt x="226" y="193"/>
                  </a:lnTo>
                  <a:lnTo>
                    <a:pt x="130" y="322"/>
                  </a:lnTo>
                  <a:lnTo>
                    <a:pt x="65" y="450"/>
                  </a:lnTo>
                  <a:lnTo>
                    <a:pt x="33" y="579"/>
                  </a:lnTo>
                  <a:lnTo>
                    <a:pt x="1" y="740"/>
                  </a:lnTo>
                  <a:lnTo>
                    <a:pt x="33" y="868"/>
                  </a:lnTo>
                  <a:lnTo>
                    <a:pt x="65" y="1029"/>
                  </a:lnTo>
                  <a:lnTo>
                    <a:pt x="130" y="1158"/>
                  </a:lnTo>
                  <a:lnTo>
                    <a:pt x="226" y="1254"/>
                  </a:lnTo>
                  <a:lnTo>
                    <a:pt x="355" y="1351"/>
                  </a:lnTo>
                  <a:lnTo>
                    <a:pt x="451" y="1415"/>
                  </a:lnTo>
                  <a:lnTo>
                    <a:pt x="612" y="1447"/>
                  </a:lnTo>
                  <a:lnTo>
                    <a:pt x="773" y="1479"/>
                  </a:lnTo>
                  <a:lnTo>
                    <a:pt x="3764" y="1479"/>
                  </a:lnTo>
                  <a:lnTo>
                    <a:pt x="3924"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1144548" y="2842675"/>
              <a:ext cx="60115" cy="19758"/>
            </a:xfrm>
            <a:custGeom>
              <a:rect b="b" l="l" r="r" t="t"/>
              <a:pathLst>
                <a:path extrusionOk="0" h="1480" w="4503">
                  <a:moveTo>
                    <a:pt x="740" y="0"/>
                  </a:moveTo>
                  <a:lnTo>
                    <a:pt x="611" y="32"/>
                  </a:lnTo>
                  <a:lnTo>
                    <a:pt x="450" y="65"/>
                  </a:lnTo>
                  <a:lnTo>
                    <a:pt x="322" y="129"/>
                  </a:lnTo>
                  <a:lnTo>
                    <a:pt x="225" y="225"/>
                  </a:lnTo>
                  <a:lnTo>
                    <a:pt x="129" y="322"/>
                  </a:lnTo>
                  <a:lnTo>
                    <a:pt x="64" y="451"/>
                  </a:lnTo>
                  <a:lnTo>
                    <a:pt x="32" y="611"/>
                  </a:lnTo>
                  <a:lnTo>
                    <a:pt x="0" y="740"/>
                  </a:lnTo>
                  <a:lnTo>
                    <a:pt x="32" y="901"/>
                  </a:lnTo>
                  <a:lnTo>
                    <a:pt x="64" y="1029"/>
                  </a:lnTo>
                  <a:lnTo>
                    <a:pt x="129" y="1158"/>
                  </a:lnTo>
                  <a:lnTo>
                    <a:pt x="225" y="1254"/>
                  </a:lnTo>
                  <a:lnTo>
                    <a:pt x="322" y="1351"/>
                  </a:lnTo>
                  <a:lnTo>
                    <a:pt x="450" y="1415"/>
                  </a:lnTo>
                  <a:lnTo>
                    <a:pt x="611" y="1480"/>
                  </a:lnTo>
                  <a:lnTo>
                    <a:pt x="3891"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1224822" y="2842675"/>
              <a:ext cx="60128" cy="19758"/>
            </a:xfrm>
            <a:custGeom>
              <a:rect b="b" l="l" r="r" t="t"/>
              <a:pathLst>
                <a:path extrusionOk="0" h="1480" w="4504">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2" y="1351"/>
                  </a:lnTo>
                  <a:lnTo>
                    <a:pt x="4278" y="1254"/>
                  </a:lnTo>
                  <a:lnTo>
                    <a:pt x="4374" y="1158"/>
                  </a:lnTo>
                  <a:lnTo>
                    <a:pt x="4439" y="1029"/>
                  </a:lnTo>
                  <a:lnTo>
                    <a:pt x="4471" y="901"/>
                  </a:lnTo>
                  <a:lnTo>
                    <a:pt x="4503" y="740"/>
                  </a:lnTo>
                  <a:lnTo>
                    <a:pt x="4471" y="611"/>
                  </a:lnTo>
                  <a:lnTo>
                    <a:pt x="4439" y="451"/>
                  </a:lnTo>
                  <a:lnTo>
                    <a:pt x="4374" y="322"/>
                  </a:lnTo>
                  <a:lnTo>
                    <a:pt x="4278" y="225"/>
                  </a:lnTo>
                  <a:lnTo>
                    <a:pt x="4182" y="129"/>
                  </a:lnTo>
                  <a:lnTo>
                    <a:pt x="4053" y="65"/>
                  </a:lnTo>
                  <a:lnTo>
                    <a:pt x="3892"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983975" y="2842675"/>
              <a:ext cx="60115" cy="19758"/>
            </a:xfrm>
            <a:custGeom>
              <a:rect b="b" l="l" r="r" t="t"/>
              <a:pathLst>
                <a:path extrusionOk="0" h="1480" w="4503">
                  <a:moveTo>
                    <a:pt x="740" y="0"/>
                  </a:moveTo>
                  <a:lnTo>
                    <a:pt x="611" y="32"/>
                  </a:lnTo>
                  <a:lnTo>
                    <a:pt x="451" y="65"/>
                  </a:lnTo>
                  <a:lnTo>
                    <a:pt x="322" y="129"/>
                  </a:lnTo>
                  <a:lnTo>
                    <a:pt x="226" y="225"/>
                  </a:lnTo>
                  <a:lnTo>
                    <a:pt x="129" y="322"/>
                  </a:lnTo>
                  <a:lnTo>
                    <a:pt x="65" y="451"/>
                  </a:lnTo>
                  <a:lnTo>
                    <a:pt x="33" y="611"/>
                  </a:lnTo>
                  <a:lnTo>
                    <a:pt x="0" y="740"/>
                  </a:lnTo>
                  <a:lnTo>
                    <a:pt x="33" y="901"/>
                  </a:lnTo>
                  <a:lnTo>
                    <a:pt x="65" y="1029"/>
                  </a:lnTo>
                  <a:lnTo>
                    <a:pt x="129" y="1158"/>
                  </a:lnTo>
                  <a:lnTo>
                    <a:pt x="226" y="1254"/>
                  </a:lnTo>
                  <a:lnTo>
                    <a:pt x="322" y="1351"/>
                  </a:lnTo>
                  <a:lnTo>
                    <a:pt x="451" y="1415"/>
                  </a:lnTo>
                  <a:lnTo>
                    <a:pt x="611" y="1480"/>
                  </a:lnTo>
                  <a:lnTo>
                    <a:pt x="3924" y="1480"/>
                  </a:lnTo>
                  <a:lnTo>
                    <a:pt x="4053" y="1415"/>
                  </a:lnTo>
                  <a:lnTo>
                    <a:pt x="4181" y="1351"/>
                  </a:lnTo>
                  <a:lnTo>
                    <a:pt x="4278" y="1254"/>
                  </a:lnTo>
                  <a:lnTo>
                    <a:pt x="4374" y="1158"/>
                  </a:lnTo>
                  <a:lnTo>
                    <a:pt x="4438" y="1029"/>
                  </a:lnTo>
                  <a:lnTo>
                    <a:pt x="4503" y="901"/>
                  </a:lnTo>
                  <a:lnTo>
                    <a:pt x="4503" y="740"/>
                  </a:lnTo>
                  <a:lnTo>
                    <a:pt x="4503" y="611"/>
                  </a:lnTo>
                  <a:lnTo>
                    <a:pt x="4438"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1064261" y="2842675"/>
              <a:ext cx="60115" cy="19758"/>
            </a:xfrm>
            <a:custGeom>
              <a:rect b="b" l="l" r="r" t="t"/>
              <a:pathLst>
                <a:path extrusionOk="0" h="1480" w="4503">
                  <a:moveTo>
                    <a:pt x="740" y="0"/>
                  </a:moveTo>
                  <a:lnTo>
                    <a:pt x="611" y="32"/>
                  </a:lnTo>
                  <a:lnTo>
                    <a:pt x="450" y="65"/>
                  </a:lnTo>
                  <a:lnTo>
                    <a:pt x="322" y="129"/>
                  </a:lnTo>
                  <a:lnTo>
                    <a:pt x="225" y="225"/>
                  </a:lnTo>
                  <a:lnTo>
                    <a:pt x="129" y="322"/>
                  </a:lnTo>
                  <a:lnTo>
                    <a:pt x="65" y="451"/>
                  </a:lnTo>
                  <a:lnTo>
                    <a:pt x="32" y="611"/>
                  </a:lnTo>
                  <a:lnTo>
                    <a:pt x="0" y="740"/>
                  </a:lnTo>
                  <a:lnTo>
                    <a:pt x="32" y="901"/>
                  </a:lnTo>
                  <a:lnTo>
                    <a:pt x="65" y="1029"/>
                  </a:lnTo>
                  <a:lnTo>
                    <a:pt x="129" y="1158"/>
                  </a:lnTo>
                  <a:lnTo>
                    <a:pt x="225" y="1254"/>
                  </a:lnTo>
                  <a:lnTo>
                    <a:pt x="322" y="1351"/>
                  </a:lnTo>
                  <a:lnTo>
                    <a:pt x="450" y="1415"/>
                  </a:lnTo>
                  <a:lnTo>
                    <a:pt x="611" y="1480"/>
                  </a:lnTo>
                  <a:lnTo>
                    <a:pt x="3924" y="1480"/>
                  </a:lnTo>
                  <a:lnTo>
                    <a:pt x="4052" y="1415"/>
                  </a:lnTo>
                  <a:lnTo>
                    <a:pt x="4181" y="1351"/>
                  </a:lnTo>
                  <a:lnTo>
                    <a:pt x="4277" y="1254"/>
                  </a:lnTo>
                  <a:lnTo>
                    <a:pt x="4374" y="1158"/>
                  </a:lnTo>
                  <a:lnTo>
                    <a:pt x="4438" y="1029"/>
                  </a:lnTo>
                  <a:lnTo>
                    <a:pt x="4503" y="901"/>
                  </a:lnTo>
                  <a:lnTo>
                    <a:pt x="4503" y="740"/>
                  </a:lnTo>
                  <a:lnTo>
                    <a:pt x="4503"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988700" y="4103609"/>
              <a:ext cx="60115" cy="19758"/>
            </a:xfrm>
            <a:custGeom>
              <a:rect b="b" l="l" r="r" t="t"/>
              <a:pathLst>
                <a:path extrusionOk="0" h="1480" w="4503">
                  <a:moveTo>
                    <a:pt x="611" y="0"/>
                  </a:moveTo>
                  <a:lnTo>
                    <a:pt x="483" y="32"/>
                  </a:lnTo>
                  <a:lnTo>
                    <a:pt x="354" y="129"/>
                  </a:lnTo>
                  <a:lnTo>
                    <a:pt x="225" y="193"/>
                  </a:lnTo>
                  <a:lnTo>
                    <a:pt x="129" y="322"/>
                  </a:lnTo>
                  <a:lnTo>
                    <a:pt x="65" y="450"/>
                  </a:lnTo>
                  <a:lnTo>
                    <a:pt x="32" y="579"/>
                  </a:lnTo>
                  <a:lnTo>
                    <a:pt x="0" y="740"/>
                  </a:lnTo>
                  <a:lnTo>
                    <a:pt x="32" y="868"/>
                  </a:lnTo>
                  <a:lnTo>
                    <a:pt x="65" y="1029"/>
                  </a:lnTo>
                  <a:lnTo>
                    <a:pt x="129" y="1158"/>
                  </a:lnTo>
                  <a:lnTo>
                    <a:pt x="225" y="1254"/>
                  </a:lnTo>
                  <a:lnTo>
                    <a:pt x="354" y="1351"/>
                  </a:lnTo>
                  <a:lnTo>
                    <a:pt x="483" y="1415"/>
                  </a:lnTo>
                  <a:lnTo>
                    <a:pt x="611" y="1447"/>
                  </a:lnTo>
                  <a:lnTo>
                    <a:pt x="772" y="1479"/>
                  </a:lnTo>
                  <a:lnTo>
                    <a:pt x="3763" y="1479"/>
                  </a:lnTo>
                  <a:lnTo>
                    <a:pt x="3924" y="1447"/>
                  </a:lnTo>
                  <a:lnTo>
                    <a:pt x="4052" y="1415"/>
                  </a:lnTo>
                  <a:lnTo>
                    <a:pt x="4181" y="1351"/>
                  </a:lnTo>
                  <a:lnTo>
                    <a:pt x="4277" y="1254"/>
                  </a:lnTo>
                  <a:lnTo>
                    <a:pt x="4374" y="1158"/>
                  </a:lnTo>
                  <a:lnTo>
                    <a:pt x="4438" y="1029"/>
                  </a:lnTo>
                  <a:lnTo>
                    <a:pt x="4503" y="868"/>
                  </a:lnTo>
                  <a:lnTo>
                    <a:pt x="4503" y="740"/>
                  </a:lnTo>
                  <a:lnTo>
                    <a:pt x="4503"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2107951" y="2842675"/>
              <a:ext cx="59688" cy="23189"/>
            </a:xfrm>
            <a:custGeom>
              <a:rect b="b" l="l" r="r" t="t"/>
              <a:pathLst>
                <a:path extrusionOk="0" h="1737" w="4471">
                  <a:moveTo>
                    <a:pt x="740" y="0"/>
                  </a:moveTo>
                  <a:lnTo>
                    <a:pt x="579" y="32"/>
                  </a:lnTo>
                  <a:lnTo>
                    <a:pt x="451" y="65"/>
                  </a:lnTo>
                  <a:lnTo>
                    <a:pt x="322" y="129"/>
                  </a:lnTo>
                  <a:lnTo>
                    <a:pt x="193" y="225"/>
                  </a:lnTo>
                  <a:lnTo>
                    <a:pt x="129" y="322"/>
                  </a:lnTo>
                  <a:lnTo>
                    <a:pt x="33" y="451"/>
                  </a:lnTo>
                  <a:lnTo>
                    <a:pt x="0" y="611"/>
                  </a:lnTo>
                  <a:lnTo>
                    <a:pt x="0" y="740"/>
                  </a:lnTo>
                  <a:lnTo>
                    <a:pt x="0" y="901"/>
                  </a:lnTo>
                  <a:lnTo>
                    <a:pt x="33" y="1029"/>
                  </a:lnTo>
                  <a:lnTo>
                    <a:pt x="129" y="1158"/>
                  </a:lnTo>
                  <a:lnTo>
                    <a:pt x="193" y="1254"/>
                  </a:lnTo>
                  <a:lnTo>
                    <a:pt x="322" y="1351"/>
                  </a:lnTo>
                  <a:lnTo>
                    <a:pt x="451" y="1415"/>
                  </a:lnTo>
                  <a:lnTo>
                    <a:pt x="579" y="1480"/>
                  </a:lnTo>
                  <a:lnTo>
                    <a:pt x="1641" y="1480"/>
                  </a:lnTo>
                  <a:lnTo>
                    <a:pt x="2123" y="1512"/>
                  </a:lnTo>
                  <a:lnTo>
                    <a:pt x="2605" y="1544"/>
                  </a:lnTo>
                  <a:lnTo>
                    <a:pt x="3056" y="1608"/>
                  </a:lnTo>
                  <a:lnTo>
                    <a:pt x="3538" y="1737"/>
                  </a:lnTo>
                  <a:lnTo>
                    <a:pt x="3827" y="1737"/>
                  </a:lnTo>
                  <a:lnTo>
                    <a:pt x="3956" y="1705"/>
                  </a:lnTo>
                  <a:lnTo>
                    <a:pt x="4085" y="1673"/>
                  </a:lnTo>
                  <a:lnTo>
                    <a:pt x="4181" y="1608"/>
                  </a:lnTo>
                  <a:lnTo>
                    <a:pt x="4278" y="1512"/>
                  </a:lnTo>
                  <a:lnTo>
                    <a:pt x="4342" y="1415"/>
                  </a:lnTo>
                  <a:lnTo>
                    <a:pt x="4406" y="1319"/>
                  </a:lnTo>
                  <a:lnTo>
                    <a:pt x="4438" y="1190"/>
                  </a:lnTo>
                  <a:lnTo>
                    <a:pt x="4471" y="1029"/>
                  </a:lnTo>
                  <a:lnTo>
                    <a:pt x="4471" y="901"/>
                  </a:lnTo>
                  <a:lnTo>
                    <a:pt x="4406" y="772"/>
                  </a:lnTo>
                  <a:lnTo>
                    <a:pt x="4374" y="643"/>
                  </a:lnTo>
                  <a:lnTo>
                    <a:pt x="4278" y="515"/>
                  </a:lnTo>
                  <a:lnTo>
                    <a:pt x="4181" y="418"/>
                  </a:lnTo>
                  <a:lnTo>
                    <a:pt x="4053" y="354"/>
                  </a:lnTo>
                  <a:lnTo>
                    <a:pt x="3892" y="290"/>
                  </a:lnTo>
                  <a:lnTo>
                    <a:pt x="3345" y="161"/>
                  </a:lnTo>
                  <a:lnTo>
                    <a:pt x="2798" y="65"/>
                  </a:lnTo>
                  <a:lnTo>
                    <a:pt x="2219" y="32"/>
                  </a:lnTo>
                  <a:lnTo>
                    <a:pt x="16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2219143" y="3490524"/>
              <a:ext cx="19771" cy="59688"/>
            </a:xfrm>
            <a:custGeom>
              <a:rect b="b" l="l" r="r" t="t"/>
              <a:pathLst>
                <a:path extrusionOk="0" h="4471" w="1481">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74"/>
                  </a:lnTo>
                  <a:lnTo>
                    <a:pt x="451" y="4439"/>
                  </a:lnTo>
                  <a:lnTo>
                    <a:pt x="612"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rgbClr val="7B2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2219143" y="3490524"/>
              <a:ext cx="19771" cy="59688"/>
            </a:xfrm>
            <a:custGeom>
              <a:rect b="b" l="l" r="r" t="t"/>
              <a:pathLst>
                <a:path extrusionOk="0" fill="none" h="4471" w="1481">
                  <a:moveTo>
                    <a:pt x="740" y="1"/>
                  </a:moveTo>
                  <a:lnTo>
                    <a:pt x="740" y="1"/>
                  </a:lnTo>
                  <a:lnTo>
                    <a:pt x="612" y="33"/>
                  </a:lnTo>
                  <a:lnTo>
                    <a:pt x="451" y="65"/>
                  </a:lnTo>
                  <a:lnTo>
                    <a:pt x="322" y="129"/>
                  </a:lnTo>
                  <a:lnTo>
                    <a:pt x="226" y="226"/>
                  </a:lnTo>
                  <a:lnTo>
                    <a:pt x="129" y="322"/>
                  </a:lnTo>
                  <a:lnTo>
                    <a:pt x="65" y="451"/>
                  </a:lnTo>
                  <a:lnTo>
                    <a:pt x="1" y="612"/>
                  </a:lnTo>
                  <a:lnTo>
                    <a:pt x="1" y="740"/>
                  </a:lnTo>
                  <a:lnTo>
                    <a:pt x="1" y="3731"/>
                  </a:lnTo>
                  <a:lnTo>
                    <a:pt x="1" y="3731"/>
                  </a:lnTo>
                  <a:lnTo>
                    <a:pt x="1" y="3892"/>
                  </a:lnTo>
                  <a:lnTo>
                    <a:pt x="65" y="4021"/>
                  </a:lnTo>
                  <a:lnTo>
                    <a:pt x="129" y="4149"/>
                  </a:lnTo>
                  <a:lnTo>
                    <a:pt x="226" y="4278"/>
                  </a:lnTo>
                  <a:lnTo>
                    <a:pt x="322" y="4374"/>
                  </a:lnTo>
                  <a:lnTo>
                    <a:pt x="451" y="4439"/>
                  </a:lnTo>
                  <a:lnTo>
                    <a:pt x="612" y="4471"/>
                  </a:lnTo>
                  <a:lnTo>
                    <a:pt x="740" y="4471"/>
                  </a:lnTo>
                  <a:lnTo>
                    <a:pt x="740"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740"/>
                  </a:lnTo>
                  <a:lnTo>
                    <a:pt x="1480" y="612"/>
                  </a:lnTo>
                  <a:lnTo>
                    <a:pt x="1448" y="451"/>
                  </a:lnTo>
                  <a:lnTo>
                    <a:pt x="1351" y="322"/>
                  </a:lnTo>
                  <a:lnTo>
                    <a:pt x="1287" y="226"/>
                  </a:lnTo>
                  <a:lnTo>
                    <a:pt x="1158" y="129"/>
                  </a:lnTo>
                  <a:lnTo>
                    <a:pt x="1030" y="65"/>
                  </a:lnTo>
                  <a:lnTo>
                    <a:pt x="901" y="33"/>
                  </a:lnTo>
                  <a:lnTo>
                    <a:pt x="74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2219143" y="3330818"/>
              <a:ext cx="19771" cy="59688"/>
            </a:xfrm>
            <a:custGeom>
              <a:rect b="b" l="l" r="r" t="t"/>
              <a:pathLst>
                <a:path extrusionOk="0" h="4471" w="1481">
                  <a:moveTo>
                    <a:pt x="740" y="0"/>
                  </a:moveTo>
                  <a:lnTo>
                    <a:pt x="612" y="33"/>
                  </a:lnTo>
                  <a:lnTo>
                    <a:pt x="451" y="65"/>
                  </a:lnTo>
                  <a:lnTo>
                    <a:pt x="322" y="129"/>
                  </a:lnTo>
                  <a:lnTo>
                    <a:pt x="226" y="226"/>
                  </a:lnTo>
                  <a:lnTo>
                    <a:pt x="129" y="322"/>
                  </a:lnTo>
                  <a:lnTo>
                    <a:pt x="65" y="451"/>
                  </a:lnTo>
                  <a:lnTo>
                    <a:pt x="1" y="611"/>
                  </a:lnTo>
                  <a:lnTo>
                    <a:pt x="1" y="740"/>
                  </a:lnTo>
                  <a:lnTo>
                    <a:pt x="1" y="3731"/>
                  </a:lnTo>
                  <a:lnTo>
                    <a:pt x="1" y="3892"/>
                  </a:lnTo>
                  <a:lnTo>
                    <a:pt x="65" y="4020"/>
                  </a:lnTo>
                  <a:lnTo>
                    <a:pt x="129" y="4149"/>
                  </a:lnTo>
                  <a:lnTo>
                    <a:pt x="226" y="4278"/>
                  </a:lnTo>
                  <a:lnTo>
                    <a:pt x="322" y="4342"/>
                  </a:lnTo>
                  <a:lnTo>
                    <a:pt x="451" y="4438"/>
                  </a:lnTo>
                  <a:lnTo>
                    <a:pt x="612"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611"/>
                  </a:lnTo>
                  <a:lnTo>
                    <a:pt x="1448" y="451"/>
                  </a:lnTo>
                  <a:lnTo>
                    <a:pt x="1351" y="322"/>
                  </a:lnTo>
                  <a:lnTo>
                    <a:pt x="1287" y="226"/>
                  </a:lnTo>
                  <a:lnTo>
                    <a:pt x="1158" y="129"/>
                  </a:lnTo>
                  <a:lnTo>
                    <a:pt x="1030" y="65"/>
                  </a:lnTo>
                  <a:lnTo>
                    <a:pt x="901" y="33"/>
                  </a:lnTo>
                  <a:lnTo>
                    <a:pt x="740" y="0"/>
                  </a:lnTo>
                  <a:close/>
                </a:path>
              </a:pathLst>
            </a:custGeom>
            <a:solidFill>
              <a:srgbClr val="7B2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2219143" y="3330818"/>
              <a:ext cx="19771" cy="59688"/>
            </a:xfrm>
            <a:custGeom>
              <a:rect b="b" l="l" r="r" t="t"/>
              <a:pathLst>
                <a:path extrusionOk="0" fill="none" h="4471" w="1481">
                  <a:moveTo>
                    <a:pt x="740" y="0"/>
                  </a:moveTo>
                  <a:lnTo>
                    <a:pt x="740" y="0"/>
                  </a:lnTo>
                  <a:lnTo>
                    <a:pt x="612" y="33"/>
                  </a:lnTo>
                  <a:lnTo>
                    <a:pt x="451" y="65"/>
                  </a:lnTo>
                  <a:lnTo>
                    <a:pt x="322" y="129"/>
                  </a:lnTo>
                  <a:lnTo>
                    <a:pt x="226" y="226"/>
                  </a:lnTo>
                  <a:lnTo>
                    <a:pt x="129" y="322"/>
                  </a:lnTo>
                  <a:lnTo>
                    <a:pt x="65" y="451"/>
                  </a:lnTo>
                  <a:lnTo>
                    <a:pt x="1" y="611"/>
                  </a:lnTo>
                  <a:lnTo>
                    <a:pt x="1" y="740"/>
                  </a:lnTo>
                  <a:lnTo>
                    <a:pt x="1" y="3731"/>
                  </a:lnTo>
                  <a:lnTo>
                    <a:pt x="1" y="3731"/>
                  </a:lnTo>
                  <a:lnTo>
                    <a:pt x="1" y="3892"/>
                  </a:lnTo>
                  <a:lnTo>
                    <a:pt x="65" y="4020"/>
                  </a:lnTo>
                  <a:lnTo>
                    <a:pt x="129" y="4149"/>
                  </a:lnTo>
                  <a:lnTo>
                    <a:pt x="226" y="4278"/>
                  </a:lnTo>
                  <a:lnTo>
                    <a:pt x="322" y="4342"/>
                  </a:lnTo>
                  <a:lnTo>
                    <a:pt x="451" y="4438"/>
                  </a:lnTo>
                  <a:lnTo>
                    <a:pt x="612" y="4471"/>
                  </a:lnTo>
                  <a:lnTo>
                    <a:pt x="740" y="4471"/>
                  </a:lnTo>
                  <a:lnTo>
                    <a:pt x="740"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740"/>
                  </a:lnTo>
                  <a:lnTo>
                    <a:pt x="1480" y="611"/>
                  </a:lnTo>
                  <a:lnTo>
                    <a:pt x="1448" y="451"/>
                  </a:lnTo>
                  <a:lnTo>
                    <a:pt x="1351" y="322"/>
                  </a:lnTo>
                  <a:lnTo>
                    <a:pt x="1287" y="226"/>
                  </a:lnTo>
                  <a:lnTo>
                    <a:pt x="1158" y="129"/>
                  </a:lnTo>
                  <a:lnTo>
                    <a:pt x="1030" y="65"/>
                  </a:lnTo>
                  <a:lnTo>
                    <a:pt x="901" y="33"/>
                  </a:lnTo>
                  <a:lnTo>
                    <a:pt x="7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2219143" y="3570384"/>
              <a:ext cx="19771" cy="60115"/>
            </a:xfrm>
            <a:custGeom>
              <a:rect b="b" l="l" r="r" t="t"/>
              <a:pathLst>
                <a:path extrusionOk="0" h="4503" w="1481">
                  <a:moveTo>
                    <a:pt x="740" y="0"/>
                  </a:moveTo>
                  <a:lnTo>
                    <a:pt x="612" y="32"/>
                  </a:lnTo>
                  <a:lnTo>
                    <a:pt x="451" y="65"/>
                  </a:lnTo>
                  <a:lnTo>
                    <a:pt x="322" y="129"/>
                  </a:lnTo>
                  <a:lnTo>
                    <a:pt x="226" y="225"/>
                  </a:lnTo>
                  <a:lnTo>
                    <a:pt x="129" y="354"/>
                  </a:lnTo>
                  <a:lnTo>
                    <a:pt x="65" y="451"/>
                  </a:lnTo>
                  <a:lnTo>
                    <a:pt x="1" y="611"/>
                  </a:lnTo>
                  <a:lnTo>
                    <a:pt x="1" y="740"/>
                  </a:lnTo>
                  <a:lnTo>
                    <a:pt x="1" y="3731"/>
                  </a:lnTo>
                  <a:lnTo>
                    <a:pt x="1" y="3892"/>
                  </a:lnTo>
                  <a:lnTo>
                    <a:pt x="65" y="4020"/>
                  </a:lnTo>
                  <a:lnTo>
                    <a:pt x="129" y="4149"/>
                  </a:lnTo>
                  <a:lnTo>
                    <a:pt x="226" y="4277"/>
                  </a:lnTo>
                  <a:lnTo>
                    <a:pt x="322" y="4374"/>
                  </a:lnTo>
                  <a:lnTo>
                    <a:pt x="451" y="4438"/>
                  </a:lnTo>
                  <a:lnTo>
                    <a:pt x="612" y="4470"/>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611"/>
                  </a:lnTo>
                  <a:lnTo>
                    <a:pt x="1448" y="451"/>
                  </a:lnTo>
                  <a:lnTo>
                    <a:pt x="1351" y="354"/>
                  </a:lnTo>
                  <a:lnTo>
                    <a:pt x="1287" y="225"/>
                  </a:lnTo>
                  <a:lnTo>
                    <a:pt x="1158" y="129"/>
                  </a:lnTo>
                  <a:lnTo>
                    <a:pt x="1030" y="65"/>
                  </a:lnTo>
                  <a:lnTo>
                    <a:pt x="901" y="32"/>
                  </a:lnTo>
                  <a:lnTo>
                    <a:pt x="740" y="0"/>
                  </a:lnTo>
                  <a:close/>
                </a:path>
              </a:pathLst>
            </a:custGeom>
            <a:solidFill>
              <a:srgbClr val="7B2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2219143" y="3570384"/>
              <a:ext cx="19771" cy="60115"/>
            </a:xfrm>
            <a:custGeom>
              <a:rect b="b" l="l" r="r" t="t"/>
              <a:pathLst>
                <a:path extrusionOk="0" fill="none" h="4503" w="1481">
                  <a:moveTo>
                    <a:pt x="740" y="0"/>
                  </a:moveTo>
                  <a:lnTo>
                    <a:pt x="740" y="0"/>
                  </a:lnTo>
                  <a:lnTo>
                    <a:pt x="612" y="32"/>
                  </a:lnTo>
                  <a:lnTo>
                    <a:pt x="451" y="65"/>
                  </a:lnTo>
                  <a:lnTo>
                    <a:pt x="322" y="129"/>
                  </a:lnTo>
                  <a:lnTo>
                    <a:pt x="226" y="225"/>
                  </a:lnTo>
                  <a:lnTo>
                    <a:pt x="129" y="354"/>
                  </a:lnTo>
                  <a:lnTo>
                    <a:pt x="65" y="451"/>
                  </a:lnTo>
                  <a:lnTo>
                    <a:pt x="1" y="611"/>
                  </a:lnTo>
                  <a:lnTo>
                    <a:pt x="1" y="740"/>
                  </a:lnTo>
                  <a:lnTo>
                    <a:pt x="1" y="3731"/>
                  </a:lnTo>
                  <a:lnTo>
                    <a:pt x="1" y="3731"/>
                  </a:lnTo>
                  <a:lnTo>
                    <a:pt x="1" y="3892"/>
                  </a:lnTo>
                  <a:lnTo>
                    <a:pt x="65" y="4020"/>
                  </a:lnTo>
                  <a:lnTo>
                    <a:pt x="129" y="4149"/>
                  </a:lnTo>
                  <a:lnTo>
                    <a:pt x="226" y="4277"/>
                  </a:lnTo>
                  <a:lnTo>
                    <a:pt x="322" y="4374"/>
                  </a:lnTo>
                  <a:lnTo>
                    <a:pt x="451" y="4438"/>
                  </a:lnTo>
                  <a:lnTo>
                    <a:pt x="612" y="4470"/>
                  </a:lnTo>
                  <a:lnTo>
                    <a:pt x="740" y="4503"/>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740"/>
                  </a:lnTo>
                  <a:lnTo>
                    <a:pt x="1480" y="611"/>
                  </a:lnTo>
                  <a:lnTo>
                    <a:pt x="1448" y="451"/>
                  </a:lnTo>
                  <a:lnTo>
                    <a:pt x="1351" y="354"/>
                  </a:lnTo>
                  <a:lnTo>
                    <a:pt x="1287" y="225"/>
                  </a:lnTo>
                  <a:lnTo>
                    <a:pt x="1158" y="129"/>
                  </a:lnTo>
                  <a:lnTo>
                    <a:pt x="1030" y="65"/>
                  </a:lnTo>
                  <a:lnTo>
                    <a:pt x="901" y="32"/>
                  </a:lnTo>
                  <a:lnTo>
                    <a:pt x="7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2219143" y="3810377"/>
              <a:ext cx="19771" cy="59688"/>
            </a:xfrm>
            <a:custGeom>
              <a:rect b="b" l="l" r="r" t="t"/>
              <a:pathLst>
                <a:path extrusionOk="0" h="4471" w="1481">
                  <a:moveTo>
                    <a:pt x="612" y="0"/>
                  </a:moveTo>
                  <a:lnTo>
                    <a:pt x="451" y="33"/>
                  </a:lnTo>
                  <a:lnTo>
                    <a:pt x="322" y="129"/>
                  </a:lnTo>
                  <a:lnTo>
                    <a:pt x="226" y="193"/>
                  </a:lnTo>
                  <a:lnTo>
                    <a:pt x="129" y="322"/>
                  </a:lnTo>
                  <a:lnTo>
                    <a:pt x="65" y="451"/>
                  </a:lnTo>
                  <a:lnTo>
                    <a:pt x="1" y="579"/>
                  </a:lnTo>
                  <a:lnTo>
                    <a:pt x="1" y="740"/>
                  </a:lnTo>
                  <a:lnTo>
                    <a:pt x="1" y="3731"/>
                  </a:lnTo>
                  <a:lnTo>
                    <a:pt x="1" y="3859"/>
                  </a:lnTo>
                  <a:lnTo>
                    <a:pt x="65" y="4020"/>
                  </a:lnTo>
                  <a:lnTo>
                    <a:pt x="129" y="4149"/>
                  </a:lnTo>
                  <a:lnTo>
                    <a:pt x="226" y="4245"/>
                  </a:lnTo>
                  <a:lnTo>
                    <a:pt x="322" y="4342"/>
                  </a:lnTo>
                  <a:lnTo>
                    <a:pt x="451" y="4406"/>
                  </a:lnTo>
                  <a:lnTo>
                    <a:pt x="612" y="4438"/>
                  </a:lnTo>
                  <a:lnTo>
                    <a:pt x="740" y="4470"/>
                  </a:lnTo>
                  <a:lnTo>
                    <a:pt x="901" y="4438"/>
                  </a:lnTo>
                  <a:lnTo>
                    <a:pt x="1030" y="4406"/>
                  </a:lnTo>
                  <a:lnTo>
                    <a:pt x="1158" y="4342"/>
                  </a:lnTo>
                  <a:lnTo>
                    <a:pt x="1287" y="4245"/>
                  </a:lnTo>
                  <a:lnTo>
                    <a:pt x="1351" y="4149"/>
                  </a:lnTo>
                  <a:lnTo>
                    <a:pt x="1448" y="4020"/>
                  </a:lnTo>
                  <a:lnTo>
                    <a:pt x="1480" y="3859"/>
                  </a:lnTo>
                  <a:lnTo>
                    <a:pt x="1480" y="3731"/>
                  </a:lnTo>
                  <a:lnTo>
                    <a:pt x="1480" y="740"/>
                  </a:lnTo>
                  <a:lnTo>
                    <a:pt x="1480" y="579"/>
                  </a:lnTo>
                  <a:lnTo>
                    <a:pt x="1448" y="451"/>
                  </a:lnTo>
                  <a:lnTo>
                    <a:pt x="1351" y="322"/>
                  </a:lnTo>
                  <a:lnTo>
                    <a:pt x="1287" y="193"/>
                  </a:lnTo>
                  <a:lnTo>
                    <a:pt x="1158" y="129"/>
                  </a:lnTo>
                  <a:lnTo>
                    <a:pt x="1030" y="33"/>
                  </a:lnTo>
                  <a:lnTo>
                    <a:pt x="9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2219143" y="3650230"/>
              <a:ext cx="19771" cy="60128"/>
            </a:xfrm>
            <a:custGeom>
              <a:rect b="b" l="l" r="r" t="t"/>
              <a:pathLst>
                <a:path extrusionOk="0" h="4504" w="1481">
                  <a:moveTo>
                    <a:pt x="740" y="1"/>
                  </a:moveTo>
                  <a:lnTo>
                    <a:pt x="612" y="33"/>
                  </a:lnTo>
                  <a:lnTo>
                    <a:pt x="451" y="65"/>
                  </a:lnTo>
                  <a:lnTo>
                    <a:pt x="322" y="130"/>
                  </a:lnTo>
                  <a:lnTo>
                    <a:pt x="226" y="226"/>
                  </a:lnTo>
                  <a:lnTo>
                    <a:pt x="129" y="355"/>
                  </a:lnTo>
                  <a:lnTo>
                    <a:pt x="65" y="483"/>
                  </a:lnTo>
                  <a:lnTo>
                    <a:pt x="1" y="612"/>
                  </a:lnTo>
                  <a:lnTo>
                    <a:pt x="1" y="773"/>
                  </a:lnTo>
                  <a:lnTo>
                    <a:pt x="1" y="3764"/>
                  </a:lnTo>
                  <a:lnTo>
                    <a:pt x="1" y="3892"/>
                  </a:lnTo>
                  <a:lnTo>
                    <a:pt x="65" y="4053"/>
                  </a:lnTo>
                  <a:lnTo>
                    <a:pt x="129" y="4149"/>
                  </a:lnTo>
                  <a:lnTo>
                    <a:pt x="226" y="4278"/>
                  </a:lnTo>
                  <a:lnTo>
                    <a:pt x="322" y="4375"/>
                  </a:lnTo>
                  <a:lnTo>
                    <a:pt x="451" y="4439"/>
                  </a:lnTo>
                  <a:lnTo>
                    <a:pt x="612" y="4471"/>
                  </a:lnTo>
                  <a:lnTo>
                    <a:pt x="740" y="4503"/>
                  </a:lnTo>
                  <a:lnTo>
                    <a:pt x="901" y="4471"/>
                  </a:lnTo>
                  <a:lnTo>
                    <a:pt x="1030" y="4439"/>
                  </a:lnTo>
                  <a:lnTo>
                    <a:pt x="1158" y="4375"/>
                  </a:lnTo>
                  <a:lnTo>
                    <a:pt x="1287" y="4278"/>
                  </a:lnTo>
                  <a:lnTo>
                    <a:pt x="1351" y="4149"/>
                  </a:lnTo>
                  <a:lnTo>
                    <a:pt x="1448" y="4053"/>
                  </a:lnTo>
                  <a:lnTo>
                    <a:pt x="1480" y="3892"/>
                  </a:lnTo>
                  <a:lnTo>
                    <a:pt x="1480" y="3764"/>
                  </a:lnTo>
                  <a:lnTo>
                    <a:pt x="1480" y="773"/>
                  </a:lnTo>
                  <a:lnTo>
                    <a:pt x="1480" y="612"/>
                  </a:lnTo>
                  <a:lnTo>
                    <a:pt x="1448" y="483"/>
                  </a:lnTo>
                  <a:lnTo>
                    <a:pt x="1351" y="355"/>
                  </a:lnTo>
                  <a:lnTo>
                    <a:pt x="1287" y="226"/>
                  </a:lnTo>
                  <a:lnTo>
                    <a:pt x="1158" y="130"/>
                  </a:lnTo>
                  <a:lnTo>
                    <a:pt x="1030" y="65"/>
                  </a:lnTo>
                  <a:lnTo>
                    <a:pt x="901" y="33"/>
                  </a:lnTo>
                  <a:lnTo>
                    <a:pt x="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2219143" y="3730517"/>
              <a:ext cx="19771" cy="59688"/>
            </a:xfrm>
            <a:custGeom>
              <a:rect b="b" l="l" r="r" t="t"/>
              <a:pathLst>
                <a:path extrusionOk="0" h="4471" w="1481">
                  <a:moveTo>
                    <a:pt x="612" y="1"/>
                  </a:moveTo>
                  <a:lnTo>
                    <a:pt x="451" y="33"/>
                  </a:lnTo>
                  <a:lnTo>
                    <a:pt x="322" y="97"/>
                  </a:lnTo>
                  <a:lnTo>
                    <a:pt x="226" y="194"/>
                  </a:lnTo>
                  <a:lnTo>
                    <a:pt x="129" y="322"/>
                  </a:lnTo>
                  <a:lnTo>
                    <a:pt x="65" y="451"/>
                  </a:lnTo>
                  <a:lnTo>
                    <a:pt x="1" y="580"/>
                  </a:lnTo>
                  <a:lnTo>
                    <a:pt x="1" y="740"/>
                  </a:lnTo>
                  <a:lnTo>
                    <a:pt x="1" y="3731"/>
                  </a:lnTo>
                  <a:lnTo>
                    <a:pt x="1" y="3860"/>
                  </a:lnTo>
                  <a:lnTo>
                    <a:pt x="65" y="4021"/>
                  </a:lnTo>
                  <a:lnTo>
                    <a:pt x="129" y="4149"/>
                  </a:lnTo>
                  <a:lnTo>
                    <a:pt x="226" y="4246"/>
                  </a:lnTo>
                  <a:lnTo>
                    <a:pt x="322" y="4342"/>
                  </a:lnTo>
                  <a:lnTo>
                    <a:pt x="451" y="4407"/>
                  </a:lnTo>
                  <a:lnTo>
                    <a:pt x="612" y="4439"/>
                  </a:lnTo>
                  <a:lnTo>
                    <a:pt x="740" y="4471"/>
                  </a:lnTo>
                  <a:lnTo>
                    <a:pt x="901" y="4439"/>
                  </a:lnTo>
                  <a:lnTo>
                    <a:pt x="1030" y="4407"/>
                  </a:lnTo>
                  <a:lnTo>
                    <a:pt x="1158" y="4342"/>
                  </a:lnTo>
                  <a:lnTo>
                    <a:pt x="1287" y="4246"/>
                  </a:lnTo>
                  <a:lnTo>
                    <a:pt x="1351" y="4149"/>
                  </a:lnTo>
                  <a:lnTo>
                    <a:pt x="1448" y="4021"/>
                  </a:lnTo>
                  <a:lnTo>
                    <a:pt x="1480" y="3860"/>
                  </a:lnTo>
                  <a:lnTo>
                    <a:pt x="1480" y="3731"/>
                  </a:lnTo>
                  <a:lnTo>
                    <a:pt x="1480" y="740"/>
                  </a:lnTo>
                  <a:lnTo>
                    <a:pt x="1480" y="580"/>
                  </a:lnTo>
                  <a:lnTo>
                    <a:pt x="1448" y="451"/>
                  </a:lnTo>
                  <a:lnTo>
                    <a:pt x="1351" y="322"/>
                  </a:lnTo>
                  <a:lnTo>
                    <a:pt x="1287" y="194"/>
                  </a:lnTo>
                  <a:lnTo>
                    <a:pt x="1158" y="97"/>
                  </a:lnTo>
                  <a:lnTo>
                    <a:pt x="1030" y="33"/>
                  </a:lnTo>
                  <a:lnTo>
                    <a:pt x="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2219143" y="3410678"/>
              <a:ext cx="19771" cy="59688"/>
            </a:xfrm>
            <a:custGeom>
              <a:rect b="b" l="l" r="r" t="t"/>
              <a:pathLst>
                <a:path extrusionOk="0" h="4471" w="1481">
                  <a:moveTo>
                    <a:pt x="740" y="0"/>
                  </a:moveTo>
                  <a:lnTo>
                    <a:pt x="612" y="32"/>
                  </a:lnTo>
                  <a:lnTo>
                    <a:pt x="451" y="64"/>
                  </a:lnTo>
                  <a:lnTo>
                    <a:pt x="322" y="129"/>
                  </a:lnTo>
                  <a:lnTo>
                    <a:pt x="226" y="225"/>
                  </a:lnTo>
                  <a:lnTo>
                    <a:pt x="129" y="322"/>
                  </a:lnTo>
                  <a:lnTo>
                    <a:pt x="65" y="450"/>
                  </a:lnTo>
                  <a:lnTo>
                    <a:pt x="1" y="611"/>
                  </a:lnTo>
                  <a:lnTo>
                    <a:pt x="1" y="740"/>
                  </a:lnTo>
                  <a:lnTo>
                    <a:pt x="1" y="3731"/>
                  </a:lnTo>
                  <a:lnTo>
                    <a:pt x="1" y="3891"/>
                  </a:lnTo>
                  <a:lnTo>
                    <a:pt x="65" y="4020"/>
                  </a:lnTo>
                  <a:lnTo>
                    <a:pt x="129" y="4149"/>
                  </a:lnTo>
                  <a:lnTo>
                    <a:pt x="226" y="4277"/>
                  </a:lnTo>
                  <a:lnTo>
                    <a:pt x="322" y="4342"/>
                  </a:lnTo>
                  <a:lnTo>
                    <a:pt x="451" y="4438"/>
                  </a:lnTo>
                  <a:lnTo>
                    <a:pt x="612"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611"/>
                  </a:lnTo>
                  <a:lnTo>
                    <a:pt x="1448" y="450"/>
                  </a:lnTo>
                  <a:lnTo>
                    <a:pt x="1351" y="322"/>
                  </a:lnTo>
                  <a:lnTo>
                    <a:pt x="1287" y="225"/>
                  </a:lnTo>
                  <a:lnTo>
                    <a:pt x="1158" y="129"/>
                  </a:lnTo>
                  <a:lnTo>
                    <a:pt x="1030" y="64"/>
                  </a:lnTo>
                  <a:lnTo>
                    <a:pt x="901" y="32"/>
                  </a:lnTo>
                  <a:lnTo>
                    <a:pt x="740" y="0"/>
                  </a:lnTo>
                  <a:close/>
                </a:path>
              </a:pathLst>
            </a:custGeom>
            <a:solidFill>
              <a:srgbClr val="7B2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2219143" y="3410678"/>
              <a:ext cx="19771" cy="59688"/>
            </a:xfrm>
            <a:custGeom>
              <a:rect b="b" l="l" r="r" t="t"/>
              <a:pathLst>
                <a:path extrusionOk="0" fill="none" h="4471" w="1481">
                  <a:moveTo>
                    <a:pt x="740" y="0"/>
                  </a:moveTo>
                  <a:lnTo>
                    <a:pt x="740" y="0"/>
                  </a:lnTo>
                  <a:lnTo>
                    <a:pt x="612" y="32"/>
                  </a:lnTo>
                  <a:lnTo>
                    <a:pt x="451" y="64"/>
                  </a:lnTo>
                  <a:lnTo>
                    <a:pt x="322" y="129"/>
                  </a:lnTo>
                  <a:lnTo>
                    <a:pt x="226" y="225"/>
                  </a:lnTo>
                  <a:lnTo>
                    <a:pt x="129" y="322"/>
                  </a:lnTo>
                  <a:lnTo>
                    <a:pt x="65" y="450"/>
                  </a:lnTo>
                  <a:lnTo>
                    <a:pt x="1" y="611"/>
                  </a:lnTo>
                  <a:lnTo>
                    <a:pt x="1" y="740"/>
                  </a:lnTo>
                  <a:lnTo>
                    <a:pt x="1" y="3731"/>
                  </a:lnTo>
                  <a:lnTo>
                    <a:pt x="1" y="3731"/>
                  </a:lnTo>
                  <a:lnTo>
                    <a:pt x="1" y="3891"/>
                  </a:lnTo>
                  <a:lnTo>
                    <a:pt x="65" y="4020"/>
                  </a:lnTo>
                  <a:lnTo>
                    <a:pt x="129" y="4149"/>
                  </a:lnTo>
                  <a:lnTo>
                    <a:pt x="226" y="4277"/>
                  </a:lnTo>
                  <a:lnTo>
                    <a:pt x="322" y="4342"/>
                  </a:lnTo>
                  <a:lnTo>
                    <a:pt x="451" y="4438"/>
                  </a:lnTo>
                  <a:lnTo>
                    <a:pt x="612" y="4470"/>
                  </a:lnTo>
                  <a:lnTo>
                    <a:pt x="740" y="4470"/>
                  </a:lnTo>
                  <a:lnTo>
                    <a:pt x="740"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740"/>
                  </a:lnTo>
                  <a:lnTo>
                    <a:pt x="1480" y="611"/>
                  </a:lnTo>
                  <a:lnTo>
                    <a:pt x="1448" y="450"/>
                  </a:lnTo>
                  <a:lnTo>
                    <a:pt x="1351" y="322"/>
                  </a:lnTo>
                  <a:lnTo>
                    <a:pt x="1287" y="225"/>
                  </a:lnTo>
                  <a:lnTo>
                    <a:pt x="1158" y="129"/>
                  </a:lnTo>
                  <a:lnTo>
                    <a:pt x="1030" y="64"/>
                  </a:lnTo>
                  <a:lnTo>
                    <a:pt x="901" y="32"/>
                  </a:lnTo>
                  <a:lnTo>
                    <a:pt x="7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2219143" y="2931546"/>
              <a:ext cx="19771" cy="59688"/>
            </a:xfrm>
            <a:custGeom>
              <a:rect b="b" l="l" r="r" t="t"/>
              <a:pathLst>
                <a:path extrusionOk="0" h="4471" w="1481">
                  <a:moveTo>
                    <a:pt x="612" y="0"/>
                  </a:moveTo>
                  <a:lnTo>
                    <a:pt x="451" y="65"/>
                  </a:lnTo>
                  <a:lnTo>
                    <a:pt x="322" y="129"/>
                  </a:lnTo>
                  <a:lnTo>
                    <a:pt x="226" y="225"/>
                  </a:lnTo>
                  <a:lnTo>
                    <a:pt x="129" y="322"/>
                  </a:lnTo>
                  <a:lnTo>
                    <a:pt x="65" y="450"/>
                  </a:lnTo>
                  <a:lnTo>
                    <a:pt x="1" y="579"/>
                  </a:lnTo>
                  <a:lnTo>
                    <a:pt x="1" y="740"/>
                  </a:lnTo>
                  <a:lnTo>
                    <a:pt x="1" y="3731"/>
                  </a:lnTo>
                  <a:lnTo>
                    <a:pt x="1" y="3892"/>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2"/>
                  </a:lnTo>
                  <a:lnTo>
                    <a:pt x="1480" y="3731"/>
                  </a:lnTo>
                  <a:lnTo>
                    <a:pt x="1480" y="740"/>
                  </a:lnTo>
                  <a:lnTo>
                    <a:pt x="1480" y="579"/>
                  </a:lnTo>
                  <a:lnTo>
                    <a:pt x="1448" y="450"/>
                  </a:lnTo>
                  <a:lnTo>
                    <a:pt x="1351" y="322"/>
                  </a:lnTo>
                  <a:lnTo>
                    <a:pt x="1287" y="225"/>
                  </a:lnTo>
                  <a:lnTo>
                    <a:pt x="1158" y="129"/>
                  </a:lnTo>
                  <a:lnTo>
                    <a:pt x="1030" y="65"/>
                  </a:lnTo>
                  <a:lnTo>
                    <a:pt x="9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1786817" y="2842675"/>
              <a:ext cx="60115" cy="19758"/>
            </a:xfrm>
            <a:custGeom>
              <a:rect b="b" l="l" r="r" t="t"/>
              <a:pathLst>
                <a:path extrusionOk="0" h="1480" w="4503">
                  <a:moveTo>
                    <a:pt x="740" y="0"/>
                  </a:moveTo>
                  <a:lnTo>
                    <a:pt x="579" y="32"/>
                  </a:lnTo>
                  <a:lnTo>
                    <a:pt x="451"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1" y="1415"/>
                  </a:lnTo>
                  <a:lnTo>
                    <a:pt x="579" y="1480"/>
                  </a:lnTo>
                  <a:lnTo>
                    <a:pt x="3892" y="1480"/>
                  </a:lnTo>
                  <a:lnTo>
                    <a:pt x="4020" y="1415"/>
                  </a:lnTo>
                  <a:lnTo>
                    <a:pt x="4149" y="1351"/>
                  </a:lnTo>
                  <a:lnTo>
                    <a:pt x="4278" y="1254"/>
                  </a:lnTo>
                  <a:lnTo>
                    <a:pt x="4374" y="1158"/>
                  </a:lnTo>
                  <a:lnTo>
                    <a:pt x="4438" y="1029"/>
                  </a:lnTo>
                  <a:lnTo>
                    <a:pt x="4470" y="901"/>
                  </a:lnTo>
                  <a:lnTo>
                    <a:pt x="4503" y="740"/>
                  </a:lnTo>
                  <a:lnTo>
                    <a:pt x="4470" y="611"/>
                  </a:lnTo>
                  <a:lnTo>
                    <a:pt x="4438" y="451"/>
                  </a:lnTo>
                  <a:lnTo>
                    <a:pt x="4374" y="322"/>
                  </a:lnTo>
                  <a:lnTo>
                    <a:pt x="4278" y="225"/>
                  </a:lnTo>
                  <a:lnTo>
                    <a:pt x="4149" y="129"/>
                  </a:lnTo>
                  <a:lnTo>
                    <a:pt x="4020" y="65"/>
                  </a:lnTo>
                  <a:lnTo>
                    <a:pt x="3892" y="32"/>
                  </a:lnTo>
                  <a:lnTo>
                    <a:pt x="37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2219143" y="3091252"/>
              <a:ext cx="19771" cy="59688"/>
            </a:xfrm>
            <a:custGeom>
              <a:rect b="b" l="l" r="r" t="t"/>
              <a:pathLst>
                <a:path extrusionOk="0" h="4471" w="1481">
                  <a:moveTo>
                    <a:pt x="612" y="1"/>
                  </a:moveTo>
                  <a:lnTo>
                    <a:pt x="451" y="65"/>
                  </a:lnTo>
                  <a:lnTo>
                    <a:pt x="322" y="129"/>
                  </a:lnTo>
                  <a:lnTo>
                    <a:pt x="226" y="226"/>
                  </a:lnTo>
                  <a:lnTo>
                    <a:pt x="129" y="322"/>
                  </a:lnTo>
                  <a:lnTo>
                    <a:pt x="65" y="451"/>
                  </a:lnTo>
                  <a:lnTo>
                    <a:pt x="1" y="579"/>
                  </a:lnTo>
                  <a:lnTo>
                    <a:pt x="1" y="740"/>
                  </a:lnTo>
                  <a:lnTo>
                    <a:pt x="1" y="3731"/>
                  </a:lnTo>
                  <a:lnTo>
                    <a:pt x="1" y="3892"/>
                  </a:lnTo>
                  <a:lnTo>
                    <a:pt x="65" y="4020"/>
                  </a:lnTo>
                  <a:lnTo>
                    <a:pt x="129" y="4149"/>
                  </a:lnTo>
                  <a:lnTo>
                    <a:pt x="226" y="4246"/>
                  </a:lnTo>
                  <a:lnTo>
                    <a:pt x="322" y="4342"/>
                  </a:lnTo>
                  <a:lnTo>
                    <a:pt x="451" y="4406"/>
                  </a:lnTo>
                  <a:lnTo>
                    <a:pt x="612" y="4471"/>
                  </a:lnTo>
                  <a:lnTo>
                    <a:pt x="901" y="4471"/>
                  </a:lnTo>
                  <a:lnTo>
                    <a:pt x="1030" y="4406"/>
                  </a:lnTo>
                  <a:lnTo>
                    <a:pt x="1158" y="4342"/>
                  </a:lnTo>
                  <a:lnTo>
                    <a:pt x="1287" y="4246"/>
                  </a:lnTo>
                  <a:lnTo>
                    <a:pt x="1351" y="4149"/>
                  </a:lnTo>
                  <a:lnTo>
                    <a:pt x="1448" y="4020"/>
                  </a:lnTo>
                  <a:lnTo>
                    <a:pt x="1480" y="3892"/>
                  </a:lnTo>
                  <a:lnTo>
                    <a:pt x="1480" y="3731"/>
                  </a:lnTo>
                  <a:lnTo>
                    <a:pt x="1480" y="740"/>
                  </a:lnTo>
                  <a:lnTo>
                    <a:pt x="1480" y="579"/>
                  </a:lnTo>
                  <a:lnTo>
                    <a:pt x="1448" y="451"/>
                  </a:lnTo>
                  <a:lnTo>
                    <a:pt x="1351" y="322"/>
                  </a:lnTo>
                  <a:lnTo>
                    <a:pt x="1287" y="226"/>
                  </a:lnTo>
                  <a:lnTo>
                    <a:pt x="1158" y="129"/>
                  </a:lnTo>
                  <a:lnTo>
                    <a:pt x="1030" y="65"/>
                  </a:lnTo>
                  <a:lnTo>
                    <a:pt x="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a:off x="2219143" y="3250958"/>
              <a:ext cx="19771" cy="59688"/>
            </a:xfrm>
            <a:custGeom>
              <a:rect b="b" l="l" r="r" t="t"/>
              <a:pathLst>
                <a:path extrusionOk="0" h="4471" w="1481">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42"/>
                  </a:lnTo>
                  <a:lnTo>
                    <a:pt x="451" y="4407"/>
                  </a:lnTo>
                  <a:lnTo>
                    <a:pt x="612" y="4471"/>
                  </a:lnTo>
                  <a:lnTo>
                    <a:pt x="901" y="4471"/>
                  </a:lnTo>
                  <a:lnTo>
                    <a:pt x="1030" y="4407"/>
                  </a:lnTo>
                  <a:lnTo>
                    <a:pt x="1158" y="4342"/>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2219143" y="3171112"/>
              <a:ext cx="19771" cy="59688"/>
            </a:xfrm>
            <a:custGeom>
              <a:rect b="b" l="l" r="r" t="t"/>
              <a:pathLst>
                <a:path extrusionOk="0" h="4471" w="1481">
                  <a:moveTo>
                    <a:pt x="612" y="0"/>
                  </a:moveTo>
                  <a:lnTo>
                    <a:pt x="451" y="64"/>
                  </a:lnTo>
                  <a:lnTo>
                    <a:pt x="322" y="129"/>
                  </a:lnTo>
                  <a:lnTo>
                    <a:pt x="226" y="225"/>
                  </a:lnTo>
                  <a:lnTo>
                    <a:pt x="129" y="322"/>
                  </a:lnTo>
                  <a:lnTo>
                    <a:pt x="65" y="450"/>
                  </a:lnTo>
                  <a:lnTo>
                    <a:pt x="1" y="579"/>
                  </a:lnTo>
                  <a:lnTo>
                    <a:pt x="1" y="740"/>
                  </a:lnTo>
                  <a:lnTo>
                    <a:pt x="1" y="3731"/>
                  </a:lnTo>
                  <a:lnTo>
                    <a:pt x="1" y="3891"/>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1"/>
                  </a:lnTo>
                  <a:lnTo>
                    <a:pt x="1480" y="3731"/>
                  </a:lnTo>
                  <a:lnTo>
                    <a:pt x="1480" y="740"/>
                  </a:lnTo>
                  <a:lnTo>
                    <a:pt x="1480" y="579"/>
                  </a:lnTo>
                  <a:lnTo>
                    <a:pt x="1448" y="450"/>
                  </a:lnTo>
                  <a:lnTo>
                    <a:pt x="1351" y="322"/>
                  </a:lnTo>
                  <a:lnTo>
                    <a:pt x="1287" y="225"/>
                  </a:lnTo>
                  <a:lnTo>
                    <a:pt x="1158" y="129"/>
                  </a:lnTo>
                  <a:lnTo>
                    <a:pt x="1030" y="64"/>
                  </a:lnTo>
                  <a:lnTo>
                    <a:pt x="9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2219143" y="3011392"/>
              <a:ext cx="19771" cy="59701"/>
            </a:xfrm>
            <a:custGeom>
              <a:rect b="b" l="l" r="r" t="t"/>
              <a:pathLst>
                <a:path extrusionOk="0" h="4472" w="1481">
                  <a:moveTo>
                    <a:pt x="612" y="1"/>
                  </a:moveTo>
                  <a:lnTo>
                    <a:pt x="451" y="65"/>
                  </a:lnTo>
                  <a:lnTo>
                    <a:pt x="322" y="130"/>
                  </a:lnTo>
                  <a:lnTo>
                    <a:pt x="226" y="226"/>
                  </a:lnTo>
                  <a:lnTo>
                    <a:pt x="129" y="322"/>
                  </a:lnTo>
                  <a:lnTo>
                    <a:pt x="65" y="451"/>
                  </a:lnTo>
                  <a:lnTo>
                    <a:pt x="1" y="580"/>
                  </a:lnTo>
                  <a:lnTo>
                    <a:pt x="1" y="741"/>
                  </a:lnTo>
                  <a:lnTo>
                    <a:pt x="1" y="3731"/>
                  </a:lnTo>
                  <a:lnTo>
                    <a:pt x="1" y="3892"/>
                  </a:lnTo>
                  <a:lnTo>
                    <a:pt x="65" y="4021"/>
                  </a:lnTo>
                  <a:lnTo>
                    <a:pt x="129" y="4149"/>
                  </a:lnTo>
                  <a:lnTo>
                    <a:pt x="226" y="4246"/>
                  </a:lnTo>
                  <a:lnTo>
                    <a:pt x="322" y="4342"/>
                  </a:lnTo>
                  <a:lnTo>
                    <a:pt x="451" y="4407"/>
                  </a:lnTo>
                  <a:lnTo>
                    <a:pt x="612" y="4471"/>
                  </a:lnTo>
                  <a:lnTo>
                    <a:pt x="901" y="4471"/>
                  </a:lnTo>
                  <a:lnTo>
                    <a:pt x="1030" y="4407"/>
                  </a:lnTo>
                  <a:lnTo>
                    <a:pt x="1158" y="4342"/>
                  </a:lnTo>
                  <a:lnTo>
                    <a:pt x="1287" y="4246"/>
                  </a:lnTo>
                  <a:lnTo>
                    <a:pt x="1351" y="4149"/>
                  </a:lnTo>
                  <a:lnTo>
                    <a:pt x="1448" y="4021"/>
                  </a:lnTo>
                  <a:lnTo>
                    <a:pt x="1480" y="3892"/>
                  </a:lnTo>
                  <a:lnTo>
                    <a:pt x="1480" y="3731"/>
                  </a:lnTo>
                  <a:lnTo>
                    <a:pt x="1480" y="741"/>
                  </a:lnTo>
                  <a:lnTo>
                    <a:pt x="1480" y="580"/>
                  </a:lnTo>
                  <a:lnTo>
                    <a:pt x="1448" y="451"/>
                  </a:lnTo>
                  <a:lnTo>
                    <a:pt x="1351" y="322"/>
                  </a:lnTo>
                  <a:lnTo>
                    <a:pt x="1287" y="226"/>
                  </a:lnTo>
                  <a:lnTo>
                    <a:pt x="1158" y="130"/>
                  </a:lnTo>
                  <a:lnTo>
                    <a:pt x="1030" y="65"/>
                  </a:lnTo>
                  <a:lnTo>
                    <a:pt x="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1947377" y="2842675"/>
              <a:ext cx="60128" cy="19758"/>
            </a:xfrm>
            <a:custGeom>
              <a:rect b="b" l="l" r="r" t="t"/>
              <a:pathLst>
                <a:path extrusionOk="0" h="1480" w="4504">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21" y="1415"/>
                  </a:lnTo>
                  <a:lnTo>
                    <a:pt x="4149" y="1351"/>
                  </a:lnTo>
                  <a:lnTo>
                    <a:pt x="4278" y="1254"/>
                  </a:lnTo>
                  <a:lnTo>
                    <a:pt x="4375" y="1158"/>
                  </a:lnTo>
                  <a:lnTo>
                    <a:pt x="4439" y="1029"/>
                  </a:lnTo>
                  <a:lnTo>
                    <a:pt x="4471" y="901"/>
                  </a:lnTo>
                  <a:lnTo>
                    <a:pt x="4503" y="740"/>
                  </a:lnTo>
                  <a:lnTo>
                    <a:pt x="4471" y="611"/>
                  </a:lnTo>
                  <a:lnTo>
                    <a:pt x="4439" y="451"/>
                  </a:lnTo>
                  <a:lnTo>
                    <a:pt x="4375" y="322"/>
                  </a:lnTo>
                  <a:lnTo>
                    <a:pt x="4278" y="225"/>
                  </a:lnTo>
                  <a:lnTo>
                    <a:pt x="4149" y="129"/>
                  </a:lnTo>
                  <a:lnTo>
                    <a:pt x="4021" y="65"/>
                  </a:lnTo>
                  <a:lnTo>
                    <a:pt x="3892" y="32"/>
                  </a:lnTo>
                  <a:lnTo>
                    <a:pt x="37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2027664" y="2842675"/>
              <a:ext cx="60115" cy="19758"/>
            </a:xfrm>
            <a:custGeom>
              <a:rect b="b" l="l" r="r" t="t"/>
              <a:pathLst>
                <a:path extrusionOk="0" h="1480" w="4503">
                  <a:moveTo>
                    <a:pt x="740" y="0"/>
                  </a:moveTo>
                  <a:lnTo>
                    <a:pt x="580" y="32"/>
                  </a:lnTo>
                  <a:lnTo>
                    <a:pt x="451" y="65"/>
                  </a:lnTo>
                  <a:lnTo>
                    <a:pt x="322" y="129"/>
                  </a:lnTo>
                  <a:lnTo>
                    <a:pt x="194" y="225"/>
                  </a:lnTo>
                  <a:lnTo>
                    <a:pt x="129" y="322"/>
                  </a:lnTo>
                  <a:lnTo>
                    <a:pt x="65" y="451"/>
                  </a:lnTo>
                  <a:lnTo>
                    <a:pt x="1" y="611"/>
                  </a:lnTo>
                  <a:lnTo>
                    <a:pt x="1" y="740"/>
                  </a:lnTo>
                  <a:lnTo>
                    <a:pt x="1" y="901"/>
                  </a:lnTo>
                  <a:lnTo>
                    <a:pt x="65" y="1029"/>
                  </a:lnTo>
                  <a:lnTo>
                    <a:pt x="129" y="1158"/>
                  </a:lnTo>
                  <a:lnTo>
                    <a:pt x="194" y="1254"/>
                  </a:lnTo>
                  <a:lnTo>
                    <a:pt x="322" y="1351"/>
                  </a:lnTo>
                  <a:lnTo>
                    <a:pt x="451" y="1415"/>
                  </a:lnTo>
                  <a:lnTo>
                    <a:pt x="580" y="1480"/>
                  </a:lnTo>
                  <a:lnTo>
                    <a:pt x="3892" y="1480"/>
                  </a:lnTo>
                  <a:lnTo>
                    <a:pt x="4021"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21" y="65"/>
                  </a:lnTo>
                  <a:lnTo>
                    <a:pt x="3892" y="32"/>
                  </a:lnTo>
                  <a:lnTo>
                    <a:pt x="37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1871816" y="4103609"/>
              <a:ext cx="60128" cy="19758"/>
            </a:xfrm>
            <a:custGeom>
              <a:rect b="b" l="l" r="r" t="t"/>
              <a:pathLst>
                <a:path extrusionOk="0" h="1480" w="4504">
                  <a:moveTo>
                    <a:pt x="580" y="0"/>
                  </a:moveTo>
                  <a:lnTo>
                    <a:pt x="451" y="32"/>
                  </a:lnTo>
                  <a:lnTo>
                    <a:pt x="322" y="129"/>
                  </a:lnTo>
                  <a:lnTo>
                    <a:pt x="226" y="193"/>
                  </a:lnTo>
                  <a:lnTo>
                    <a:pt x="130" y="322"/>
                  </a:lnTo>
                  <a:lnTo>
                    <a:pt x="65" y="450"/>
                  </a:lnTo>
                  <a:lnTo>
                    <a:pt x="1" y="579"/>
                  </a:lnTo>
                  <a:lnTo>
                    <a:pt x="1" y="740"/>
                  </a:lnTo>
                  <a:lnTo>
                    <a:pt x="1" y="868"/>
                  </a:lnTo>
                  <a:lnTo>
                    <a:pt x="65" y="1029"/>
                  </a:lnTo>
                  <a:lnTo>
                    <a:pt x="130" y="1158"/>
                  </a:lnTo>
                  <a:lnTo>
                    <a:pt x="226" y="1254"/>
                  </a:lnTo>
                  <a:lnTo>
                    <a:pt x="322" y="1351"/>
                  </a:lnTo>
                  <a:lnTo>
                    <a:pt x="451" y="1415"/>
                  </a:lnTo>
                  <a:lnTo>
                    <a:pt x="580" y="1447"/>
                  </a:lnTo>
                  <a:lnTo>
                    <a:pt x="741" y="1479"/>
                  </a:lnTo>
                  <a:lnTo>
                    <a:pt x="3764" y="1479"/>
                  </a:lnTo>
                  <a:lnTo>
                    <a:pt x="3892" y="1447"/>
                  </a:lnTo>
                  <a:lnTo>
                    <a:pt x="4053" y="1415"/>
                  </a:lnTo>
                  <a:lnTo>
                    <a:pt x="4182" y="1351"/>
                  </a:lnTo>
                  <a:lnTo>
                    <a:pt x="4278" y="1254"/>
                  </a:lnTo>
                  <a:lnTo>
                    <a:pt x="4375" y="1158"/>
                  </a:lnTo>
                  <a:lnTo>
                    <a:pt x="4439" y="1029"/>
                  </a:lnTo>
                  <a:lnTo>
                    <a:pt x="4471" y="868"/>
                  </a:lnTo>
                  <a:lnTo>
                    <a:pt x="4503" y="740"/>
                  </a:lnTo>
                  <a:lnTo>
                    <a:pt x="4471"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1952103" y="4103609"/>
              <a:ext cx="60115" cy="19758"/>
            </a:xfrm>
            <a:custGeom>
              <a:rect b="b" l="l" r="r" t="t"/>
              <a:pathLst>
                <a:path extrusionOk="0" h="1480" w="4503">
                  <a:moveTo>
                    <a:pt x="580" y="0"/>
                  </a:moveTo>
                  <a:lnTo>
                    <a:pt x="451" y="32"/>
                  </a:lnTo>
                  <a:lnTo>
                    <a:pt x="322" y="129"/>
                  </a:lnTo>
                  <a:lnTo>
                    <a:pt x="226" y="193"/>
                  </a:lnTo>
                  <a:lnTo>
                    <a:pt x="129" y="322"/>
                  </a:lnTo>
                  <a:lnTo>
                    <a:pt x="65" y="450"/>
                  </a:lnTo>
                  <a:lnTo>
                    <a:pt x="1" y="579"/>
                  </a:lnTo>
                  <a:lnTo>
                    <a:pt x="1" y="740"/>
                  </a:lnTo>
                  <a:lnTo>
                    <a:pt x="1" y="868"/>
                  </a:lnTo>
                  <a:lnTo>
                    <a:pt x="65" y="1029"/>
                  </a:lnTo>
                  <a:lnTo>
                    <a:pt x="129" y="1158"/>
                  </a:lnTo>
                  <a:lnTo>
                    <a:pt x="226" y="1254"/>
                  </a:lnTo>
                  <a:lnTo>
                    <a:pt x="322" y="1351"/>
                  </a:lnTo>
                  <a:lnTo>
                    <a:pt x="451" y="1415"/>
                  </a:lnTo>
                  <a:lnTo>
                    <a:pt x="580"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2219143" y="3890223"/>
              <a:ext cx="19771" cy="59701"/>
            </a:xfrm>
            <a:custGeom>
              <a:rect b="b" l="l" r="r" t="t"/>
              <a:pathLst>
                <a:path extrusionOk="0" h="4472" w="1481">
                  <a:moveTo>
                    <a:pt x="612" y="1"/>
                  </a:moveTo>
                  <a:lnTo>
                    <a:pt x="451" y="33"/>
                  </a:lnTo>
                  <a:lnTo>
                    <a:pt x="322" y="130"/>
                  </a:lnTo>
                  <a:lnTo>
                    <a:pt x="226" y="194"/>
                  </a:lnTo>
                  <a:lnTo>
                    <a:pt x="129" y="323"/>
                  </a:lnTo>
                  <a:lnTo>
                    <a:pt x="65" y="451"/>
                  </a:lnTo>
                  <a:lnTo>
                    <a:pt x="1" y="580"/>
                  </a:lnTo>
                  <a:lnTo>
                    <a:pt x="1" y="741"/>
                  </a:lnTo>
                  <a:lnTo>
                    <a:pt x="1" y="3731"/>
                  </a:lnTo>
                  <a:lnTo>
                    <a:pt x="1" y="3860"/>
                  </a:lnTo>
                  <a:lnTo>
                    <a:pt x="65" y="4021"/>
                  </a:lnTo>
                  <a:lnTo>
                    <a:pt x="129" y="4150"/>
                  </a:lnTo>
                  <a:lnTo>
                    <a:pt x="226" y="4246"/>
                  </a:lnTo>
                  <a:lnTo>
                    <a:pt x="322" y="4342"/>
                  </a:lnTo>
                  <a:lnTo>
                    <a:pt x="451" y="4407"/>
                  </a:lnTo>
                  <a:lnTo>
                    <a:pt x="612" y="4439"/>
                  </a:lnTo>
                  <a:lnTo>
                    <a:pt x="740" y="4471"/>
                  </a:lnTo>
                  <a:lnTo>
                    <a:pt x="901" y="4439"/>
                  </a:lnTo>
                  <a:lnTo>
                    <a:pt x="1030" y="4407"/>
                  </a:lnTo>
                  <a:lnTo>
                    <a:pt x="1158" y="4342"/>
                  </a:lnTo>
                  <a:lnTo>
                    <a:pt x="1287" y="4246"/>
                  </a:lnTo>
                  <a:lnTo>
                    <a:pt x="1351" y="4150"/>
                  </a:lnTo>
                  <a:lnTo>
                    <a:pt x="1448" y="4021"/>
                  </a:lnTo>
                  <a:lnTo>
                    <a:pt x="1480" y="3860"/>
                  </a:lnTo>
                  <a:lnTo>
                    <a:pt x="1480" y="3731"/>
                  </a:lnTo>
                  <a:lnTo>
                    <a:pt x="1480" y="741"/>
                  </a:lnTo>
                  <a:lnTo>
                    <a:pt x="1480" y="580"/>
                  </a:lnTo>
                  <a:lnTo>
                    <a:pt x="1448" y="451"/>
                  </a:lnTo>
                  <a:lnTo>
                    <a:pt x="1351" y="323"/>
                  </a:lnTo>
                  <a:lnTo>
                    <a:pt x="1287" y="194"/>
                  </a:lnTo>
                  <a:lnTo>
                    <a:pt x="1158" y="130"/>
                  </a:lnTo>
                  <a:lnTo>
                    <a:pt x="1030" y="33"/>
                  </a:lnTo>
                  <a:lnTo>
                    <a:pt x="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1791543" y="4103609"/>
              <a:ext cx="60115" cy="19758"/>
            </a:xfrm>
            <a:custGeom>
              <a:rect b="b" l="l" r="r" t="t"/>
              <a:pathLst>
                <a:path extrusionOk="0" h="1480" w="4503">
                  <a:moveTo>
                    <a:pt x="579" y="0"/>
                  </a:moveTo>
                  <a:lnTo>
                    <a:pt x="450" y="32"/>
                  </a:lnTo>
                  <a:lnTo>
                    <a:pt x="322" y="129"/>
                  </a:lnTo>
                  <a:lnTo>
                    <a:pt x="225" y="193"/>
                  </a:lnTo>
                  <a:lnTo>
                    <a:pt x="129" y="322"/>
                  </a:lnTo>
                  <a:lnTo>
                    <a:pt x="64" y="450"/>
                  </a:lnTo>
                  <a:lnTo>
                    <a:pt x="0" y="579"/>
                  </a:lnTo>
                  <a:lnTo>
                    <a:pt x="0" y="740"/>
                  </a:lnTo>
                  <a:lnTo>
                    <a:pt x="0" y="868"/>
                  </a:lnTo>
                  <a:lnTo>
                    <a:pt x="64" y="1029"/>
                  </a:lnTo>
                  <a:lnTo>
                    <a:pt x="129" y="1158"/>
                  </a:lnTo>
                  <a:lnTo>
                    <a:pt x="225" y="1254"/>
                  </a:lnTo>
                  <a:lnTo>
                    <a:pt x="322" y="1351"/>
                  </a:lnTo>
                  <a:lnTo>
                    <a:pt x="450" y="1415"/>
                  </a:lnTo>
                  <a:lnTo>
                    <a:pt x="579" y="1447"/>
                  </a:lnTo>
                  <a:lnTo>
                    <a:pt x="740" y="1479"/>
                  </a:lnTo>
                  <a:lnTo>
                    <a:pt x="3763" y="1479"/>
                  </a:lnTo>
                  <a:lnTo>
                    <a:pt x="3891" y="1447"/>
                  </a:lnTo>
                  <a:lnTo>
                    <a:pt x="4052" y="1415"/>
                  </a:lnTo>
                  <a:lnTo>
                    <a:pt x="4181" y="1351"/>
                  </a:lnTo>
                  <a:lnTo>
                    <a:pt x="4277" y="1254"/>
                  </a:lnTo>
                  <a:lnTo>
                    <a:pt x="4374" y="1158"/>
                  </a:lnTo>
                  <a:lnTo>
                    <a:pt x="4438" y="1029"/>
                  </a:lnTo>
                  <a:lnTo>
                    <a:pt x="4470" y="868"/>
                  </a:lnTo>
                  <a:lnTo>
                    <a:pt x="4502" y="740"/>
                  </a:lnTo>
                  <a:lnTo>
                    <a:pt x="4470" y="579"/>
                  </a:lnTo>
                  <a:lnTo>
                    <a:pt x="4438" y="450"/>
                  </a:lnTo>
                  <a:lnTo>
                    <a:pt x="4374" y="322"/>
                  </a:lnTo>
                  <a:lnTo>
                    <a:pt x="4277" y="193"/>
                  </a:lnTo>
                  <a:lnTo>
                    <a:pt x="4181" y="129"/>
                  </a:lnTo>
                  <a:lnTo>
                    <a:pt x="4052" y="32"/>
                  </a:lnTo>
                  <a:lnTo>
                    <a:pt x="38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1867104" y="2842675"/>
              <a:ext cx="60115" cy="19758"/>
            </a:xfrm>
            <a:custGeom>
              <a:rect b="b" l="l" r="r" t="t"/>
              <a:pathLst>
                <a:path extrusionOk="0" h="1480" w="4503">
                  <a:moveTo>
                    <a:pt x="740" y="0"/>
                  </a:moveTo>
                  <a:lnTo>
                    <a:pt x="579" y="32"/>
                  </a:lnTo>
                  <a:lnTo>
                    <a:pt x="450" y="65"/>
                  </a:lnTo>
                  <a:lnTo>
                    <a:pt x="322" y="129"/>
                  </a:lnTo>
                  <a:lnTo>
                    <a:pt x="225" y="225"/>
                  </a:lnTo>
                  <a:lnTo>
                    <a:pt x="129" y="322"/>
                  </a:lnTo>
                  <a:lnTo>
                    <a:pt x="64" y="451"/>
                  </a:lnTo>
                  <a:lnTo>
                    <a:pt x="0" y="611"/>
                  </a:lnTo>
                  <a:lnTo>
                    <a:pt x="0" y="740"/>
                  </a:lnTo>
                  <a:lnTo>
                    <a:pt x="0" y="901"/>
                  </a:lnTo>
                  <a:lnTo>
                    <a:pt x="64" y="1029"/>
                  </a:lnTo>
                  <a:lnTo>
                    <a:pt x="129" y="1158"/>
                  </a:lnTo>
                  <a:lnTo>
                    <a:pt x="225" y="1254"/>
                  </a:lnTo>
                  <a:lnTo>
                    <a:pt x="322" y="1351"/>
                  </a:lnTo>
                  <a:lnTo>
                    <a:pt x="450" y="1415"/>
                  </a:lnTo>
                  <a:lnTo>
                    <a:pt x="579" y="1480"/>
                  </a:lnTo>
                  <a:lnTo>
                    <a:pt x="3891" y="1480"/>
                  </a:lnTo>
                  <a:lnTo>
                    <a:pt x="4020" y="1415"/>
                  </a:lnTo>
                  <a:lnTo>
                    <a:pt x="4149" y="1351"/>
                  </a:lnTo>
                  <a:lnTo>
                    <a:pt x="4277" y="1254"/>
                  </a:lnTo>
                  <a:lnTo>
                    <a:pt x="4374" y="1158"/>
                  </a:lnTo>
                  <a:lnTo>
                    <a:pt x="4438" y="1029"/>
                  </a:lnTo>
                  <a:lnTo>
                    <a:pt x="4470" y="901"/>
                  </a:lnTo>
                  <a:lnTo>
                    <a:pt x="4502" y="740"/>
                  </a:lnTo>
                  <a:lnTo>
                    <a:pt x="4470" y="611"/>
                  </a:lnTo>
                  <a:lnTo>
                    <a:pt x="4438" y="451"/>
                  </a:lnTo>
                  <a:lnTo>
                    <a:pt x="4374" y="322"/>
                  </a:lnTo>
                  <a:lnTo>
                    <a:pt x="4277" y="225"/>
                  </a:lnTo>
                  <a:lnTo>
                    <a:pt x="4149" y="129"/>
                  </a:lnTo>
                  <a:lnTo>
                    <a:pt x="4020" y="65"/>
                  </a:lnTo>
                  <a:lnTo>
                    <a:pt x="3891" y="32"/>
                  </a:lnTo>
                  <a:lnTo>
                    <a:pt x="37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2032390" y="4103609"/>
              <a:ext cx="60115" cy="19758"/>
            </a:xfrm>
            <a:custGeom>
              <a:rect b="b" l="l" r="r" t="t"/>
              <a:pathLst>
                <a:path extrusionOk="0" h="1480" w="4503">
                  <a:moveTo>
                    <a:pt x="579" y="0"/>
                  </a:moveTo>
                  <a:lnTo>
                    <a:pt x="451" y="32"/>
                  </a:lnTo>
                  <a:lnTo>
                    <a:pt x="322" y="129"/>
                  </a:lnTo>
                  <a:lnTo>
                    <a:pt x="226" y="193"/>
                  </a:lnTo>
                  <a:lnTo>
                    <a:pt x="129" y="322"/>
                  </a:lnTo>
                  <a:lnTo>
                    <a:pt x="65" y="450"/>
                  </a:lnTo>
                  <a:lnTo>
                    <a:pt x="0" y="579"/>
                  </a:lnTo>
                  <a:lnTo>
                    <a:pt x="0" y="740"/>
                  </a:lnTo>
                  <a:lnTo>
                    <a:pt x="0" y="868"/>
                  </a:lnTo>
                  <a:lnTo>
                    <a:pt x="65" y="1029"/>
                  </a:lnTo>
                  <a:lnTo>
                    <a:pt x="129" y="1158"/>
                  </a:lnTo>
                  <a:lnTo>
                    <a:pt x="226" y="1254"/>
                  </a:lnTo>
                  <a:lnTo>
                    <a:pt x="322" y="1351"/>
                  </a:lnTo>
                  <a:lnTo>
                    <a:pt x="451" y="1415"/>
                  </a:lnTo>
                  <a:lnTo>
                    <a:pt x="579" y="1447"/>
                  </a:lnTo>
                  <a:lnTo>
                    <a:pt x="740" y="1479"/>
                  </a:lnTo>
                  <a:lnTo>
                    <a:pt x="3731" y="1479"/>
                  </a:lnTo>
                  <a:lnTo>
                    <a:pt x="3892" y="1447"/>
                  </a:lnTo>
                  <a:lnTo>
                    <a:pt x="4053" y="1415"/>
                  </a:lnTo>
                  <a:lnTo>
                    <a:pt x="4149" y="1351"/>
                  </a:lnTo>
                  <a:lnTo>
                    <a:pt x="4278" y="1254"/>
                  </a:lnTo>
                  <a:lnTo>
                    <a:pt x="4374" y="1158"/>
                  </a:lnTo>
                  <a:lnTo>
                    <a:pt x="4438" y="1029"/>
                  </a:lnTo>
                  <a:lnTo>
                    <a:pt x="4471" y="868"/>
                  </a:lnTo>
                  <a:lnTo>
                    <a:pt x="4503" y="740"/>
                  </a:lnTo>
                  <a:lnTo>
                    <a:pt x="4471" y="579"/>
                  </a:lnTo>
                  <a:lnTo>
                    <a:pt x="4438" y="450"/>
                  </a:lnTo>
                  <a:lnTo>
                    <a:pt x="4374" y="322"/>
                  </a:lnTo>
                  <a:lnTo>
                    <a:pt x="4278" y="193"/>
                  </a:lnTo>
                  <a:lnTo>
                    <a:pt x="4149" y="129"/>
                  </a:lnTo>
                  <a:lnTo>
                    <a:pt x="4053" y="32"/>
                  </a:lnTo>
                  <a:lnTo>
                    <a:pt x="3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2219143" y="3970083"/>
              <a:ext cx="19771" cy="59688"/>
            </a:xfrm>
            <a:custGeom>
              <a:rect b="b" l="l" r="r" t="t"/>
              <a:pathLst>
                <a:path extrusionOk="0" h="4471" w="1481">
                  <a:moveTo>
                    <a:pt x="612" y="1"/>
                  </a:moveTo>
                  <a:lnTo>
                    <a:pt x="451" y="65"/>
                  </a:lnTo>
                  <a:lnTo>
                    <a:pt x="322" y="129"/>
                  </a:lnTo>
                  <a:lnTo>
                    <a:pt x="226" y="194"/>
                  </a:lnTo>
                  <a:lnTo>
                    <a:pt x="129" y="322"/>
                  </a:lnTo>
                  <a:lnTo>
                    <a:pt x="65" y="451"/>
                  </a:lnTo>
                  <a:lnTo>
                    <a:pt x="1" y="579"/>
                  </a:lnTo>
                  <a:lnTo>
                    <a:pt x="1" y="740"/>
                  </a:lnTo>
                  <a:lnTo>
                    <a:pt x="1" y="3731"/>
                  </a:lnTo>
                  <a:lnTo>
                    <a:pt x="1" y="3860"/>
                  </a:lnTo>
                  <a:lnTo>
                    <a:pt x="65" y="4021"/>
                  </a:lnTo>
                  <a:lnTo>
                    <a:pt x="129" y="4149"/>
                  </a:lnTo>
                  <a:lnTo>
                    <a:pt x="226" y="4246"/>
                  </a:lnTo>
                  <a:lnTo>
                    <a:pt x="322" y="4342"/>
                  </a:lnTo>
                  <a:lnTo>
                    <a:pt x="451" y="4406"/>
                  </a:lnTo>
                  <a:lnTo>
                    <a:pt x="612" y="4439"/>
                  </a:lnTo>
                  <a:lnTo>
                    <a:pt x="740" y="4471"/>
                  </a:lnTo>
                  <a:lnTo>
                    <a:pt x="901" y="4439"/>
                  </a:lnTo>
                  <a:lnTo>
                    <a:pt x="1030" y="4406"/>
                  </a:lnTo>
                  <a:lnTo>
                    <a:pt x="1158" y="4342"/>
                  </a:lnTo>
                  <a:lnTo>
                    <a:pt x="1287" y="4246"/>
                  </a:lnTo>
                  <a:lnTo>
                    <a:pt x="1351" y="4149"/>
                  </a:lnTo>
                  <a:lnTo>
                    <a:pt x="1448" y="4021"/>
                  </a:lnTo>
                  <a:lnTo>
                    <a:pt x="1480" y="3860"/>
                  </a:lnTo>
                  <a:lnTo>
                    <a:pt x="1480" y="3731"/>
                  </a:lnTo>
                  <a:lnTo>
                    <a:pt x="1480" y="740"/>
                  </a:lnTo>
                  <a:lnTo>
                    <a:pt x="1480" y="579"/>
                  </a:lnTo>
                  <a:lnTo>
                    <a:pt x="1448" y="451"/>
                  </a:lnTo>
                  <a:lnTo>
                    <a:pt x="1351" y="322"/>
                  </a:lnTo>
                  <a:lnTo>
                    <a:pt x="1287" y="194"/>
                  </a:lnTo>
                  <a:lnTo>
                    <a:pt x="1158" y="129"/>
                  </a:lnTo>
                  <a:lnTo>
                    <a:pt x="1030" y="65"/>
                  </a:lnTo>
                  <a:lnTo>
                    <a:pt x="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2187370" y="4048647"/>
              <a:ext cx="44242" cy="51104"/>
            </a:xfrm>
            <a:custGeom>
              <a:rect b="b" l="l" r="r" t="t"/>
              <a:pathLst>
                <a:path extrusionOk="0" h="3828" w="3314">
                  <a:moveTo>
                    <a:pt x="2606" y="1"/>
                  </a:moveTo>
                  <a:lnTo>
                    <a:pt x="2445" y="33"/>
                  </a:lnTo>
                  <a:lnTo>
                    <a:pt x="2316" y="65"/>
                  </a:lnTo>
                  <a:lnTo>
                    <a:pt x="2188" y="129"/>
                  </a:lnTo>
                  <a:lnTo>
                    <a:pt x="2091" y="194"/>
                  </a:lnTo>
                  <a:lnTo>
                    <a:pt x="1995" y="322"/>
                  </a:lnTo>
                  <a:lnTo>
                    <a:pt x="1898" y="451"/>
                  </a:lnTo>
                  <a:lnTo>
                    <a:pt x="1770" y="740"/>
                  </a:lnTo>
                  <a:lnTo>
                    <a:pt x="1609" y="1030"/>
                  </a:lnTo>
                  <a:lnTo>
                    <a:pt x="1223" y="1544"/>
                  </a:lnTo>
                  <a:lnTo>
                    <a:pt x="773" y="2059"/>
                  </a:lnTo>
                  <a:lnTo>
                    <a:pt x="290" y="2509"/>
                  </a:lnTo>
                  <a:lnTo>
                    <a:pt x="162" y="2638"/>
                  </a:lnTo>
                  <a:lnTo>
                    <a:pt x="97" y="2734"/>
                  </a:lnTo>
                  <a:lnTo>
                    <a:pt x="33" y="2895"/>
                  </a:lnTo>
                  <a:lnTo>
                    <a:pt x="1" y="3024"/>
                  </a:lnTo>
                  <a:lnTo>
                    <a:pt x="1" y="3152"/>
                  </a:lnTo>
                  <a:lnTo>
                    <a:pt x="33" y="3313"/>
                  </a:lnTo>
                  <a:lnTo>
                    <a:pt x="97" y="3442"/>
                  </a:lnTo>
                  <a:lnTo>
                    <a:pt x="162" y="3570"/>
                  </a:lnTo>
                  <a:lnTo>
                    <a:pt x="290" y="3667"/>
                  </a:lnTo>
                  <a:lnTo>
                    <a:pt x="451" y="3763"/>
                  </a:lnTo>
                  <a:lnTo>
                    <a:pt x="580" y="3828"/>
                  </a:lnTo>
                  <a:lnTo>
                    <a:pt x="869" y="3828"/>
                  </a:lnTo>
                  <a:lnTo>
                    <a:pt x="998" y="3796"/>
                  </a:lnTo>
                  <a:lnTo>
                    <a:pt x="1127" y="3731"/>
                  </a:lnTo>
                  <a:lnTo>
                    <a:pt x="1223" y="3667"/>
                  </a:lnTo>
                  <a:lnTo>
                    <a:pt x="1545" y="3377"/>
                  </a:lnTo>
                  <a:lnTo>
                    <a:pt x="1866" y="3088"/>
                  </a:lnTo>
                  <a:lnTo>
                    <a:pt x="2123" y="2799"/>
                  </a:lnTo>
                  <a:lnTo>
                    <a:pt x="2413" y="2477"/>
                  </a:lnTo>
                  <a:lnTo>
                    <a:pt x="2638" y="2123"/>
                  </a:lnTo>
                  <a:lnTo>
                    <a:pt x="2863" y="1770"/>
                  </a:lnTo>
                  <a:lnTo>
                    <a:pt x="3088" y="1416"/>
                  </a:lnTo>
                  <a:lnTo>
                    <a:pt x="3249" y="1062"/>
                  </a:lnTo>
                  <a:lnTo>
                    <a:pt x="3313" y="933"/>
                  </a:lnTo>
                  <a:lnTo>
                    <a:pt x="3313" y="773"/>
                  </a:lnTo>
                  <a:lnTo>
                    <a:pt x="3313" y="644"/>
                  </a:lnTo>
                  <a:lnTo>
                    <a:pt x="3281" y="483"/>
                  </a:lnTo>
                  <a:lnTo>
                    <a:pt x="3217" y="355"/>
                  </a:lnTo>
                  <a:lnTo>
                    <a:pt x="3120" y="258"/>
                  </a:lnTo>
                  <a:lnTo>
                    <a:pt x="3024" y="162"/>
                  </a:lnTo>
                  <a:lnTo>
                    <a:pt x="2895" y="65"/>
                  </a:lnTo>
                  <a:lnTo>
                    <a:pt x="2735" y="33"/>
                  </a:lnTo>
                  <a:lnTo>
                    <a:pt x="26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2112677" y="4098883"/>
              <a:ext cx="59261" cy="24484"/>
            </a:xfrm>
            <a:custGeom>
              <a:rect b="b" l="l" r="r" t="t"/>
              <a:pathLst>
                <a:path extrusionOk="0" h="1834" w="4439">
                  <a:moveTo>
                    <a:pt x="3506" y="0"/>
                  </a:moveTo>
                  <a:lnTo>
                    <a:pt x="2959" y="161"/>
                  </a:lnTo>
                  <a:lnTo>
                    <a:pt x="2412" y="258"/>
                  </a:lnTo>
                  <a:lnTo>
                    <a:pt x="1865" y="322"/>
                  </a:lnTo>
                  <a:lnTo>
                    <a:pt x="1287" y="354"/>
                  </a:lnTo>
                  <a:lnTo>
                    <a:pt x="579" y="354"/>
                  </a:lnTo>
                  <a:lnTo>
                    <a:pt x="450" y="386"/>
                  </a:lnTo>
                  <a:lnTo>
                    <a:pt x="322" y="483"/>
                  </a:lnTo>
                  <a:lnTo>
                    <a:pt x="225" y="547"/>
                  </a:lnTo>
                  <a:lnTo>
                    <a:pt x="129" y="676"/>
                  </a:lnTo>
                  <a:lnTo>
                    <a:pt x="65" y="804"/>
                  </a:lnTo>
                  <a:lnTo>
                    <a:pt x="0" y="933"/>
                  </a:lnTo>
                  <a:lnTo>
                    <a:pt x="0" y="1094"/>
                  </a:lnTo>
                  <a:lnTo>
                    <a:pt x="0" y="1222"/>
                  </a:lnTo>
                  <a:lnTo>
                    <a:pt x="65" y="1383"/>
                  </a:lnTo>
                  <a:lnTo>
                    <a:pt x="129" y="1512"/>
                  </a:lnTo>
                  <a:lnTo>
                    <a:pt x="225" y="1608"/>
                  </a:lnTo>
                  <a:lnTo>
                    <a:pt x="322" y="1705"/>
                  </a:lnTo>
                  <a:lnTo>
                    <a:pt x="450" y="1769"/>
                  </a:lnTo>
                  <a:lnTo>
                    <a:pt x="579" y="1801"/>
                  </a:lnTo>
                  <a:lnTo>
                    <a:pt x="740" y="1833"/>
                  </a:lnTo>
                  <a:lnTo>
                    <a:pt x="1287" y="1833"/>
                  </a:lnTo>
                  <a:lnTo>
                    <a:pt x="1962" y="1801"/>
                  </a:lnTo>
                  <a:lnTo>
                    <a:pt x="2637" y="1737"/>
                  </a:lnTo>
                  <a:lnTo>
                    <a:pt x="3280" y="1608"/>
                  </a:lnTo>
                  <a:lnTo>
                    <a:pt x="3924" y="1448"/>
                  </a:lnTo>
                  <a:lnTo>
                    <a:pt x="4052" y="1383"/>
                  </a:lnTo>
                  <a:lnTo>
                    <a:pt x="4181" y="1287"/>
                  </a:lnTo>
                  <a:lnTo>
                    <a:pt x="4277" y="1190"/>
                  </a:lnTo>
                  <a:lnTo>
                    <a:pt x="4374" y="1062"/>
                  </a:lnTo>
                  <a:lnTo>
                    <a:pt x="4438" y="933"/>
                  </a:lnTo>
                  <a:lnTo>
                    <a:pt x="4438" y="804"/>
                  </a:lnTo>
                  <a:lnTo>
                    <a:pt x="4438" y="644"/>
                  </a:lnTo>
                  <a:lnTo>
                    <a:pt x="4438" y="515"/>
                  </a:lnTo>
                  <a:lnTo>
                    <a:pt x="4374" y="354"/>
                  </a:lnTo>
                  <a:lnTo>
                    <a:pt x="4277" y="258"/>
                  </a:lnTo>
                  <a:lnTo>
                    <a:pt x="4181" y="161"/>
                  </a:lnTo>
                  <a:lnTo>
                    <a:pt x="4052" y="65"/>
                  </a:lnTo>
                  <a:lnTo>
                    <a:pt x="39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2183512" y="2863274"/>
              <a:ext cx="45951" cy="49822"/>
            </a:xfrm>
            <a:custGeom>
              <a:rect b="b" l="l" r="r" t="t"/>
              <a:pathLst>
                <a:path extrusionOk="0" h="3732" w="3442">
                  <a:moveTo>
                    <a:pt x="644" y="1"/>
                  </a:moveTo>
                  <a:lnTo>
                    <a:pt x="515" y="33"/>
                  </a:lnTo>
                  <a:lnTo>
                    <a:pt x="386" y="97"/>
                  </a:lnTo>
                  <a:lnTo>
                    <a:pt x="258" y="194"/>
                  </a:lnTo>
                  <a:lnTo>
                    <a:pt x="161" y="290"/>
                  </a:lnTo>
                  <a:lnTo>
                    <a:pt x="97" y="419"/>
                  </a:lnTo>
                  <a:lnTo>
                    <a:pt x="33" y="548"/>
                  </a:lnTo>
                  <a:lnTo>
                    <a:pt x="1" y="708"/>
                  </a:lnTo>
                  <a:lnTo>
                    <a:pt x="33" y="837"/>
                  </a:lnTo>
                  <a:lnTo>
                    <a:pt x="65" y="998"/>
                  </a:lnTo>
                  <a:lnTo>
                    <a:pt x="129" y="1127"/>
                  </a:lnTo>
                  <a:lnTo>
                    <a:pt x="193" y="1223"/>
                  </a:lnTo>
                  <a:lnTo>
                    <a:pt x="322" y="1319"/>
                  </a:lnTo>
                  <a:lnTo>
                    <a:pt x="837" y="1770"/>
                  </a:lnTo>
                  <a:lnTo>
                    <a:pt x="1319" y="2252"/>
                  </a:lnTo>
                  <a:lnTo>
                    <a:pt x="1705" y="2767"/>
                  </a:lnTo>
                  <a:lnTo>
                    <a:pt x="2059" y="3313"/>
                  </a:lnTo>
                  <a:lnTo>
                    <a:pt x="2187" y="3506"/>
                  </a:lnTo>
                  <a:lnTo>
                    <a:pt x="2348" y="3603"/>
                  </a:lnTo>
                  <a:lnTo>
                    <a:pt x="2509" y="3699"/>
                  </a:lnTo>
                  <a:lnTo>
                    <a:pt x="2702" y="3731"/>
                  </a:lnTo>
                  <a:lnTo>
                    <a:pt x="2895" y="3699"/>
                  </a:lnTo>
                  <a:lnTo>
                    <a:pt x="3056" y="3635"/>
                  </a:lnTo>
                  <a:lnTo>
                    <a:pt x="3184" y="3538"/>
                  </a:lnTo>
                  <a:lnTo>
                    <a:pt x="3281" y="3442"/>
                  </a:lnTo>
                  <a:lnTo>
                    <a:pt x="3377" y="3313"/>
                  </a:lnTo>
                  <a:lnTo>
                    <a:pt x="3409" y="3185"/>
                  </a:lnTo>
                  <a:lnTo>
                    <a:pt x="3442" y="3056"/>
                  </a:lnTo>
                  <a:lnTo>
                    <a:pt x="3442" y="2895"/>
                  </a:lnTo>
                  <a:lnTo>
                    <a:pt x="3442" y="2767"/>
                  </a:lnTo>
                  <a:lnTo>
                    <a:pt x="3377" y="2638"/>
                  </a:lnTo>
                  <a:lnTo>
                    <a:pt x="3184" y="2284"/>
                  </a:lnTo>
                  <a:lnTo>
                    <a:pt x="2959" y="1930"/>
                  </a:lnTo>
                  <a:lnTo>
                    <a:pt x="2702" y="1609"/>
                  </a:lnTo>
                  <a:lnTo>
                    <a:pt x="2445" y="1287"/>
                  </a:lnTo>
                  <a:lnTo>
                    <a:pt x="2155" y="966"/>
                  </a:lnTo>
                  <a:lnTo>
                    <a:pt x="1866" y="676"/>
                  </a:lnTo>
                  <a:lnTo>
                    <a:pt x="1544" y="387"/>
                  </a:lnTo>
                  <a:lnTo>
                    <a:pt x="1190" y="130"/>
                  </a:lnTo>
                  <a:lnTo>
                    <a:pt x="1062" y="65"/>
                  </a:lnTo>
                  <a:lnTo>
                    <a:pt x="9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2360827" y="3650230"/>
              <a:ext cx="441" cy="30078"/>
            </a:xfrm>
            <a:custGeom>
              <a:rect b="b" l="l" r="r" t="t"/>
              <a:pathLst>
                <a:path extrusionOk="0" h="2253" w="33">
                  <a:moveTo>
                    <a:pt x="0" y="1"/>
                  </a:moveTo>
                  <a:lnTo>
                    <a:pt x="0" y="2252"/>
                  </a:lnTo>
                  <a:lnTo>
                    <a:pt x="32" y="1"/>
                  </a:lnTo>
                  <a:close/>
                </a:path>
              </a:pathLst>
            </a:custGeom>
            <a:solidFill>
              <a:srgbClr val="979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2360827" y="3650230"/>
              <a:ext cx="441" cy="30078"/>
            </a:xfrm>
            <a:custGeom>
              <a:rect b="b" l="l" r="r" t="t"/>
              <a:pathLst>
                <a:path extrusionOk="0" fill="none" h="2253" w="33">
                  <a:moveTo>
                    <a:pt x="32" y="1"/>
                  </a:moveTo>
                  <a:lnTo>
                    <a:pt x="0" y="1"/>
                  </a:lnTo>
                  <a:lnTo>
                    <a:pt x="0" y="2252"/>
                  </a:lnTo>
                  <a:lnTo>
                    <a:pt x="0" y="2252"/>
                  </a:lnTo>
                  <a:lnTo>
                    <a:pt x="0" y="2252"/>
                  </a:lnTo>
                  <a:lnTo>
                    <a:pt x="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1737876" y="3298618"/>
              <a:ext cx="690369" cy="356779"/>
            </a:xfrm>
            <a:custGeom>
              <a:rect b="b" l="l" r="r" t="t"/>
              <a:pathLst>
                <a:path extrusionOk="0" h="26725" w="51713">
                  <a:moveTo>
                    <a:pt x="7075" y="0"/>
                  </a:move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1737876" y="3298618"/>
              <a:ext cx="690369" cy="356779"/>
            </a:xfrm>
            <a:custGeom>
              <a:rect b="b" l="l" r="r" t="t"/>
              <a:pathLst>
                <a:path extrusionOk="0" fill="none" h="26725" w="51713">
                  <a:moveTo>
                    <a:pt x="44251" y="0"/>
                  </a:moveTo>
                  <a:lnTo>
                    <a:pt x="7461" y="0"/>
                  </a:lnTo>
                  <a:lnTo>
                    <a:pt x="7461" y="0"/>
                  </a:lnTo>
                  <a:lnTo>
                    <a:pt x="7075" y="0"/>
                  </a:ln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lnTo>
                    <a:pt x="4425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2541145" y="3117018"/>
              <a:ext cx="604501" cy="604929"/>
            </a:xfrm>
            <a:custGeom>
              <a:rect b="b" l="l" r="r" t="t"/>
              <a:pathLst>
                <a:path extrusionOk="0" h="45313" w="45281">
                  <a:moveTo>
                    <a:pt x="22222" y="0"/>
                  </a:moveTo>
                  <a:lnTo>
                    <a:pt x="21097" y="64"/>
                  </a:lnTo>
                  <a:lnTo>
                    <a:pt x="19939" y="161"/>
                  </a:lnTo>
                  <a:lnTo>
                    <a:pt x="18813" y="322"/>
                  </a:lnTo>
                  <a:lnTo>
                    <a:pt x="17720" y="547"/>
                  </a:lnTo>
                  <a:lnTo>
                    <a:pt x="16627" y="804"/>
                  </a:lnTo>
                  <a:lnTo>
                    <a:pt x="15565" y="1126"/>
                  </a:lnTo>
                  <a:lnTo>
                    <a:pt x="14536" y="1512"/>
                  </a:lnTo>
                  <a:lnTo>
                    <a:pt x="13507" y="1930"/>
                  </a:lnTo>
                  <a:lnTo>
                    <a:pt x="12510" y="2380"/>
                  </a:lnTo>
                  <a:lnTo>
                    <a:pt x="11545" y="2894"/>
                  </a:lnTo>
                  <a:lnTo>
                    <a:pt x="10613" y="3473"/>
                  </a:lnTo>
                  <a:lnTo>
                    <a:pt x="9712" y="4052"/>
                  </a:lnTo>
                  <a:lnTo>
                    <a:pt x="8812" y="4695"/>
                  </a:lnTo>
                  <a:lnTo>
                    <a:pt x="7976" y="5403"/>
                  </a:lnTo>
                  <a:lnTo>
                    <a:pt x="7172" y="6110"/>
                  </a:lnTo>
                  <a:lnTo>
                    <a:pt x="6400" y="6882"/>
                  </a:lnTo>
                  <a:lnTo>
                    <a:pt x="5660" y="7686"/>
                  </a:lnTo>
                  <a:lnTo>
                    <a:pt x="4953" y="8490"/>
                  </a:lnTo>
                  <a:lnTo>
                    <a:pt x="4277" y="9358"/>
                  </a:lnTo>
                  <a:lnTo>
                    <a:pt x="3666" y="10259"/>
                  </a:lnTo>
                  <a:lnTo>
                    <a:pt x="3088" y="11192"/>
                  </a:lnTo>
                  <a:lnTo>
                    <a:pt x="2573" y="12156"/>
                  </a:lnTo>
                  <a:lnTo>
                    <a:pt x="2091" y="13153"/>
                  </a:lnTo>
                  <a:lnTo>
                    <a:pt x="1640" y="14150"/>
                  </a:lnTo>
                  <a:lnTo>
                    <a:pt x="1254" y="15211"/>
                  </a:lnTo>
                  <a:lnTo>
                    <a:pt x="901" y="16273"/>
                  </a:lnTo>
                  <a:lnTo>
                    <a:pt x="611" y="17366"/>
                  </a:lnTo>
                  <a:lnTo>
                    <a:pt x="386" y="18460"/>
                  </a:lnTo>
                  <a:lnTo>
                    <a:pt x="193" y="19585"/>
                  </a:lnTo>
                  <a:lnTo>
                    <a:pt x="65" y="20743"/>
                  </a:lnTo>
                  <a:lnTo>
                    <a:pt x="0" y="21901"/>
                  </a:lnTo>
                  <a:lnTo>
                    <a:pt x="0" y="23058"/>
                  </a:lnTo>
                  <a:lnTo>
                    <a:pt x="32" y="24216"/>
                  </a:lnTo>
                  <a:lnTo>
                    <a:pt x="129" y="25342"/>
                  </a:lnTo>
                  <a:lnTo>
                    <a:pt x="290" y="26467"/>
                  </a:lnTo>
                  <a:lnTo>
                    <a:pt x="515" y="27593"/>
                  </a:lnTo>
                  <a:lnTo>
                    <a:pt x="804" y="28654"/>
                  </a:lnTo>
                  <a:lnTo>
                    <a:pt x="1126" y="29715"/>
                  </a:lnTo>
                  <a:lnTo>
                    <a:pt x="1480" y="30777"/>
                  </a:lnTo>
                  <a:lnTo>
                    <a:pt x="1898" y="31806"/>
                  </a:lnTo>
                  <a:lnTo>
                    <a:pt x="2380" y="32770"/>
                  </a:lnTo>
                  <a:lnTo>
                    <a:pt x="2895" y="33735"/>
                  </a:lnTo>
                  <a:lnTo>
                    <a:pt x="3441" y="34700"/>
                  </a:lnTo>
                  <a:lnTo>
                    <a:pt x="4052" y="35600"/>
                  </a:lnTo>
                  <a:lnTo>
                    <a:pt x="4695" y="36469"/>
                  </a:lnTo>
                  <a:lnTo>
                    <a:pt x="5371" y="37305"/>
                  </a:lnTo>
                  <a:lnTo>
                    <a:pt x="6078" y="38141"/>
                  </a:lnTo>
                  <a:lnTo>
                    <a:pt x="6850" y="38913"/>
                  </a:lnTo>
                  <a:lnTo>
                    <a:pt x="7654" y="39652"/>
                  </a:lnTo>
                  <a:lnTo>
                    <a:pt x="8490" y="40360"/>
                  </a:lnTo>
                  <a:lnTo>
                    <a:pt x="9359" y="41003"/>
                  </a:lnTo>
                  <a:lnTo>
                    <a:pt x="10259" y="41614"/>
                  </a:lnTo>
                  <a:lnTo>
                    <a:pt x="11192" y="42193"/>
                  </a:lnTo>
                  <a:lnTo>
                    <a:pt x="12124" y="42740"/>
                  </a:lnTo>
                  <a:lnTo>
                    <a:pt x="13121" y="43222"/>
                  </a:lnTo>
                  <a:lnTo>
                    <a:pt x="14150" y="43672"/>
                  </a:lnTo>
                  <a:lnTo>
                    <a:pt x="15179" y="44058"/>
                  </a:lnTo>
                  <a:lnTo>
                    <a:pt x="16241" y="44412"/>
                  </a:lnTo>
                  <a:lnTo>
                    <a:pt x="17334" y="44702"/>
                  </a:lnTo>
                  <a:lnTo>
                    <a:pt x="18428" y="44927"/>
                  </a:lnTo>
                  <a:lnTo>
                    <a:pt x="19553" y="45120"/>
                  </a:lnTo>
                  <a:lnTo>
                    <a:pt x="20711" y="45248"/>
                  </a:lnTo>
                  <a:lnTo>
                    <a:pt x="21869" y="45313"/>
                  </a:lnTo>
                  <a:lnTo>
                    <a:pt x="23058" y="45313"/>
                  </a:lnTo>
                  <a:lnTo>
                    <a:pt x="24184" y="45248"/>
                  </a:lnTo>
                  <a:lnTo>
                    <a:pt x="25342" y="45152"/>
                  </a:lnTo>
                  <a:lnTo>
                    <a:pt x="26467" y="44991"/>
                  </a:lnTo>
                  <a:lnTo>
                    <a:pt x="27561" y="44766"/>
                  </a:lnTo>
                  <a:lnTo>
                    <a:pt x="28654" y="44509"/>
                  </a:lnTo>
                  <a:lnTo>
                    <a:pt x="29715" y="44187"/>
                  </a:lnTo>
                  <a:lnTo>
                    <a:pt x="30745" y="43833"/>
                  </a:lnTo>
                  <a:lnTo>
                    <a:pt x="31774" y="43415"/>
                  </a:lnTo>
                  <a:lnTo>
                    <a:pt x="32771" y="42933"/>
                  </a:lnTo>
                  <a:lnTo>
                    <a:pt x="33735" y="42418"/>
                  </a:lnTo>
                  <a:lnTo>
                    <a:pt x="34668" y="41871"/>
                  </a:lnTo>
                  <a:lnTo>
                    <a:pt x="35568" y="41260"/>
                  </a:lnTo>
                  <a:lnTo>
                    <a:pt x="36469" y="40617"/>
                  </a:lnTo>
                  <a:lnTo>
                    <a:pt x="37305" y="39942"/>
                  </a:lnTo>
                  <a:lnTo>
                    <a:pt x="38109" y="39202"/>
                  </a:lnTo>
                  <a:lnTo>
                    <a:pt x="38881" y="38463"/>
                  </a:lnTo>
                  <a:lnTo>
                    <a:pt x="39620" y="37659"/>
                  </a:lnTo>
                  <a:lnTo>
                    <a:pt x="40328" y="36822"/>
                  </a:lnTo>
                  <a:lnTo>
                    <a:pt x="41003" y="35954"/>
                  </a:lnTo>
                  <a:lnTo>
                    <a:pt x="41614" y="35054"/>
                  </a:lnTo>
                  <a:lnTo>
                    <a:pt x="42193" y="34121"/>
                  </a:lnTo>
                  <a:lnTo>
                    <a:pt x="42708" y="33156"/>
                  </a:lnTo>
                  <a:lnTo>
                    <a:pt x="43190" y="32192"/>
                  </a:lnTo>
                  <a:lnTo>
                    <a:pt x="43640" y="31162"/>
                  </a:lnTo>
                  <a:lnTo>
                    <a:pt x="44026" y="30133"/>
                  </a:lnTo>
                  <a:lnTo>
                    <a:pt x="44380" y="29072"/>
                  </a:lnTo>
                  <a:lnTo>
                    <a:pt x="44669" y="27979"/>
                  </a:lnTo>
                  <a:lnTo>
                    <a:pt x="44895" y="26853"/>
                  </a:lnTo>
                  <a:lnTo>
                    <a:pt x="45088" y="25728"/>
                  </a:lnTo>
                  <a:lnTo>
                    <a:pt x="45216" y="24602"/>
                  </a:lnTo>
                  <a:lnTo>
                    <a:pt x="45281" y="23412"/>
                  </a:lnTo>
                  <a:lnTo>
                    <a:pt x="45281" y="22254"/>
                  </a:lnTo>
                  <a:lnTo>
                    <a:pt x="45248" y="21097"/>
                  </a:lnTo>
                  <a:lnTo>
                    <a:pt x="45152" y="19971"/>
                  </a:lnTo>
                  <a:lnTo>
                    <a:pt x="44991" y="18845"/>
                  </a:lnTo>
                  <a:lnTo>
                    <a:pt x="44766" y="17752"/>
                  </a:lnTo>
                  <a:lnTo>
                    <a:pt x="44477" y="16659"/>
                  </a:lnTo>
                  <a:lnTo>
                    <a:pt x="44155" y="15597"/>
                  </a:lnTo>
                  <a:lnTo>
                    <a:pt x="43801" y="14568"/>
                  </a:lnTo>
                  <a:lnTo>
                    <a:pt x="43383" y="13539"/>
                  </a:lnTo>
                  <a:lnTo>
                    <a:pt x="42901" y="12542"/>
                  </a:lnTo>
                  <a:lnTo>
                    <a:pt x="42386" y="11577"/>
                  </a:lnTo>
                  <a:lnTo>
                    <a:pt x="41839" y="10645"/>
                  </a:lnTo>
                  <a:lnTo>
                    <a:pt x="41228" y="9712"/>
                  </a:lnTo>
                  <a:lnTo>
                    <a:pt x="40585" y="8844"/>
                  </a:lnTo>
                  <a:lnTo>
                    <a:pt x="39910" y="8008"/>
                  </a:lnTo>
                  <a:lnTo>
                    <a:pt x="39202" y="7204"/>
                  </a:lnTo>
                  <a:lnTo>
                    <a:pt x="38431" y="6432"/>
                  </a:lnTo>
                  <a:lnTo>
                    <a:pt x="37627" y="5692"/>
                  </a:lnTo>
                  <a:lnTo>
                    <a:pt x="36790" y="4985"/>
                  </a:lnTo>
                  <a:lnTo>
                    <a:pt x="35922" y="4309"/>
                  </a:lnTo>
                  <a:lnTo>
                    <a:pt x="35022" y="3698"/>
                  </a:lnTo>
                  <a:lnTo>
                    <a:pt x="34089" y="3120"/>
                  </a:lnTo>
                  <a:lnTo>
                    <a:pt x="33156" y="2573"/>
                  </a:lnTo>
                  <a:lnTo>
                    <a:pt x="32160" y="2090"/>
                  </a:lnTo>
                  <a:lnTo>
                    <a:pt x="31130" y="1672"/>
                  </a:lnTo>
                  <a:lnTo>
                    <a:pt x="30101" y="1254"/>
                  </a:lnTo>
                  <a:lnTo>
                    <a:pt x="29040" y="933"/>
                  </a:lnTo>
                  <a:lnTo>
                    <a:pt x="27947" y="643"/>
                  </a:lnTo>
                  <a:lnTo>
                    <a:pt x="26853" y="386"/>
                  </a:lnTo>
                  <a:lnTo>
                    <a:pt x="25728" y="225"/>
                  </a:lnTo>
                  <a:lnTo>
                    <a:pt x="24570" y="97"/>
                  </a:lnTo>
                  <a:lnTo>
                    <a:pt x="23412" y="32"/>
                  </a:lnTo>
                  <a:lnTo>
                    <a:pt x="22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2576776" y="3153076"/>
              <a:ext cx="533239" cy="532812"/>
            </a:xfrm>
            <a:custGeom>
              <a:rect b="b" l="l" r="r" t="t"/>
              <a:pathLst>
                <a:path extrusionOk="0" h="39911" w="39943">
                  <a:moveTo>
                    <a:pt x="19618" y="0"/>
                  </a:moveTo>
                  <a:lnTo>
                    <a:pt x="18589" y="33"/>
                  </a:lnTo>
                  <a:lnTo>
                    <a:pt x="17592" y="129"/>
                  </a:lnTo>
                  <a:lnTo>
                    <a:pt x="16595" y="290"/>
                  </a:lnTo>
                  <a:lnTo>
                    <a:pt x="15630" y="483"/>
                  </a:lnTo>
                  <a:lnTo>
                    <a:pt x="14697" y="708"/>
                  </a:lnTo>
                  <a:lnTo>
                    <a:pt x="13732" y="997"/>
                  </a:lnTo>
                  <a:lnTo>
                    <a:pt x="12832" y="1319"/>
                  </a:lnTo>
                  <a:lnTo>
                    <a:pt x="11932" y="1673"/>
                  </a:lnTo>
                  <a:lnTo>
                    <a:pt x="11063" y="2091"/>
                  </a:lnTo>
                  <a:lnTo>
                    <a:pt x="10195" y="2541"/>
                  </a:lnTo>
                  <a:lnTo>
                    <a:pt x="9391" y="3056"/>
                  </a:lnTo>
                  <a:lnTo>
                    <a:pt x="8587" y="3570"/>
                  </a:lnTo>
                  <a:lnTo>
                    <a:pt x="7815" y="4149"/>
                  </a:lnTo>
                  <a:lnTo>
                    <a:pt x="7043" y="4728"/>
                  </a:lnTo>
                  <a:lnTo>
                    <a:pt x="6336" y="5371"/>
                  </a:lnTo>
                  <a:lnTo>
                    <a:pt x="5660" y="6046"/>
                  </a:lnTo>
                  <a:lnTo>
                    <a:pt x="5017" y="6754"/>
                  </a:lnTo>
                  <a:lnTo>
                    <a:pt x="4374" y="7494"/>
                  </a:lnTo>
                  <a:lnTo>
                    <a:pt x="3795" y="8265"/>
                  </a:lnTo>
                  <a:lnTo>
                    <a:pt x="3249" y="9037"/>
                  </a:lnTo>
                  <a:lnTo>
                    <a:pt x="2766" y="9873"/>
                  </a:lnTo>
                  <a:lnTo>
                    <a:pt x="2284" y="10710"/>
                  </a:lnTo>
                  <a:lnTo>
                    <a:pt x="1866" y="11578"/>
                  </a:lnTo>
                  <a:lnTo>
                    <a:pt x="1480" y="12478"/>
                  </a:lnTo>
                  <a:lnTo>
                    <a:pt x="1126" y="13379"/>
                  </a:lnTo>
                  <a:lnTo>
                    <a:pt x="804" y="14311"/>
                  </a:lnTo>
                  <a:lnTo>
                    <a:pt x="579" y="15276"/>
                  </a:lnTo>
                  <a:lnTo>
                    <a:pt x="354" y="16273"/>
                  </a:lnTo>
                  <a:lnTo>
                    <a:pt x="193" y="17238"/>
                  </a:lnTo>
                  <a:lnTo>
                    <a:pt x="97" y="18267"/>
                  </a:lnTo>
                  <a:lnTo>
                    <a:pt x="33" y="19296"/>
                  </a:lnTo>
                  <a:lnTo>
                    <a:pt x="0" y="20325"/>
                  </a:lnTo>
                  <a:lnTo>
                    <a:pt x="65" y="21322"/>
                  </a:lnTo>
                  <a:lnTo>
                    <a:pt x="161" y="22319"/>
                  </a:lnTo>
                  <a:lnTo>
                    <a:pt x="290" y="23316"/>
                  </a:lnTo>
                  <a:lnTo>
                    <a:pt x="483" y="24281"/>
                  </a:lnTo>
                  <a:lnTo>
                    <a:pt x="708" y="25246"/>
                  </a:lnTo>
                  <a:lnTo>
                    <a:pt x="997" y="26178"/>
                  </a:lnTo>
                  <a:lnTo>
                    <a:pt x="1319" y="27111"/>
                  </a:lnTo>
                  <a:lnTo>
                    <a:pt x="1705" y="28011"/>
                  </a:lnTo>
                  <a:lnTo>
                    <a:pt x="2123" y="28880"/>
                  </a:lnTo>
                  <a:lnTo>
                    <a:pt x="2573" y="29716"/>
                  </a:lnTo>
                  <a:lnTo>
                    <a:pt x="3056" y="30552"/>
                  </a:lnTo>
                  <a:lnTo>
                    <a:pt x="3570" y="31356"/>
                  </a:lnTo>
                  <a:lnTo>
                    <a:pt x="4149" y="32128"/>
                  </a:lnTo>
                  <a:lnTo>
                    <a:pt x="4760" y="32867"/>
                  </a:lnTo>
                  <a:lnTo>
                    <a:pt x="5403" y="33607"/>
                  </a:lnTo>
                  <a:lnTo>
                    <a:pt x="6046" y="34282"/>
                  </a:lnTo>
                  <a:lnTo>
                    <a:pt x="6754" y="34925"/>
                  </a:lnTo>
                  <a:lnTo>
                    <a:pt x="7494" y="35536"/>
                  </a:lnTo>
                  <a:lnTo>
                    <a:pt x="8265" y="36115"/>
                  </a:lnTo>
                  <a:lnTo>
                    <a:pt x="9069" y="36662"/>
                  </a:lnTo>
                  <a:lnTo>
                    <a:pt x="9873" y="37177"/>
                  </a:lnTo>
                  <a:lnTo>
                    <a:pt x="10709" y="37659"/>
                  </a:lnTo>
                  <a:lnTo>
                    <a:pt x="11578" y="38077"/>
                  </a:lnTo>
                  <a:lnTo>
                    <a:pt x="12478" y="38463"/>
                  </a:lnTo>
                  <a:lnTo>
                    <a:pt x="13411" y="38817"/>
                  </a:lnTo>
                  <a:lnTo>
                    <a:pt x="14343" y="39106"/>
                  </a:lnTo>
                  <a:lnTo>
                    <a:pt x="15308" y="39363"/>
                  </a:lnTo>
                  <a:lnTo>
                    <a:pt x="16273" y="39589"/>
                  </a:lnTo>
                  <a:lnTo>
                    <a:pt x="17270" y="39749"/>
                  </a:lnTo>
                  <a:lnTo>
                    <a:pt x="18267" y="39846"/>
                  </a:lnTo>
                  <a:lnTo>
                    <a:pt x="19296" y="39910"/>
                  </a:lnTo>
                  <a:lnTo>
                    <a:pt x="20325" y="39910"/>
                  </a:lnTo>
                  <a:lnTo>
                    <a:pt x="21354" y="39878"/>
                  </a:lnTo>
                  <a:lnTo>
                    <a:pt x="22351" y="39782"/>
                  </a:lnTo>
                  <a:lnTo>
                    <a:pt x="23348" y="39653"/>
                  </a:lnTo>
                  <a:lnTo>
                    <a:pt x="24313" y="39460"/>
                  </a:lnTo>
                  <a:lnTo>
                    <a:pt x="25278" y="39203"/>
                  </a:lnTo>
                  <a:lnTo>
                    <a:pt x="26210" y="38945"/>
                  </a:lnTo>
                  <a:lnTo>
                    <a:pt x="27111" y="38592"/>
                  </a:lnTo>
                  <a:lnTo>
                    <a:pt x="28011" y="38238"/>
                  </a:lnTo>
                  <a:lnTo>
                    <a:pt x="28879" y="37820"/>
                  </a:lnTo>
                  <a:lnTo>
                    <a:pt x="29748" y="37370"/>
                  </a:lnTo>
                  <a:lnTo>
                    <a:pt x="30552" y="36887"/>
                  </a:lnTo>
                  <a:lnTo>
                    <a:pt x="31356" y="36340"/>
                  </a:lnTo>
                  <a:lnTo>
                    <a:pt x="32128" y="35794"/>
                  </a:lnTo>
                  <a:lnTo>
                    <a:pt x="32899" y="35183"/>
                  </a:lnTo>
                  <a:lnTo>
                    <a:pt x="33607" y="34540"/>
                  </a:lnTo>
                  <a:lnTo>
                    <a:pt x="34282" y="33864"/>
                  </a:lnTo>
                  <a:lnTo>
                    <a:pt x="34925" y="33157"/>
                  </a:lnTo>
                  <a:lnTo>
                    <a:pt x="35569" y="32449"/>
                  </a:lnTo>
                  <a:lnTo>
                    <a:pt x="36147" y="31677"/>
                  </a:lnTo>
                  <a:lnTo>
                    <a:pt x="36694" y="30873"/>
                  </a:lnTo>
                  <a:lnTo>
                    <a:pt x="37177" y="30069"/>
                  </a:lnTo>
                  <a:lnTo>
                    <a:pt x="37659" y="29201"/>
                  </a:lnTo>
                  <a:lnTo>
                    <a:pt x="38077" y="28333"/>
                  </a:lnTo>
                  <a:lnTo>
                    <a:pt x="38463" y="27464"/>
                  </a:lnTo>
                  <a:lnTo>
                    <a:pt x="38817" y="26532"/>
                  </a:lnTo>
                  <a:lnTo>
                    <a:pt x="39138" y="25599"/>
                  </a:lnTo>
                  <a:lnTo>
                    <a:pt x="39363" y="24634"/>
                  </a:lnTo>
                  <a:lnTo>
                    <a:pt x="39589" y="23670"/>
                  </a:lnTo>
                  <a:lnTo>
                    <a:pt x="39749" y="22673"/>
                  </a:lnTo>
                  <a:lnTo>
                    <a:pt x="39846" y="21644"/>
                  </a:lnTo>
                  <a:lnTo>
                    <a:pt x="39910" y="20647"/>
                  </a:lnTo>
                  <a:lnTo>
                    <a:pt x="39942" y="19618"/>
                  </a:lnTo>
                  <a:lnTo>
                    <a:pt x="39878" y="18589"/>
                  </a:lnTo>
                  <a:lnTo>
                    <a:pt x="39781" y="17592"/>
                  </a:lnTo>
                  <a:lnTo>
                    <a:pt x="39653" y="16595"/>
                  </a:lnTo>
                  <a:lnTo>
                    <a:pt x="39460" y="15630"/>
                  </a:lnTo>
                  <a:lnTo>
                    <a:pt x="39235" y="14665"/>
                  </a:lnTo>
                  <a:lnTo>
                    <a:pt x="38945" y="13732"/>
                  </a:lnTo>
                  <a:lnTo>
                    <a:pt x="38624" y="12800"/>
                  </a:lnTo>
                  <a:lnTo>
                    <a:pt x="38238" y="11932"/>
                  </a:lnTo>
                  <a:lnTo>
                    <a:pt x="37820" y="11031"/>
                  </a:lnTo>
                  <a:lnTo>
                    <a:pt x="37370" y="10195"/>
                  </a:lnTo>
                  <a:lnTo>
                    <a:pt x="36887" y="9359"/>
                  </a:lnTo>
                  <a:lnTo>
                    <a:pt x="36373" y="8555"/>
                  </a:lnTo>
                  <a:lnTo>
                    <a:pt x="35794" y="7783"/>
                  </a:lnTo>
                  <a:lnTo>
                    <a:pt x="35183" y="7043"/>
                  </a:lnTo>
                  <a:lnTo>
                    <a:pt x="34540" y="6336"/>
                  </a:lnTo>
                  <a:lnTo>
                    <a:pt x="33896" y="5660"/>
                  </a:lnTo>
                  <a:lnTo>
                    <a:pt x="33189" y="4985"/>
                  </a:lnTo>
                  <a:lnTo>
                    <a:pt x="32449" y="4374"/>
                  </a:lnTo>
                  <a:lnTo>
                    <a:pt x="31677" y="3795"/>
                  </a:lnTo>
                  <a:lnTo>
                    <a:pt x="30906" y="3249"/>
                  </a:lnTo>
                  <a:lnTo>
                    <a:pt x="30069" y="2734"/>
                  </a:lnTo>
                  <a:lnTo>
                    <a:pt x="29233" y="2284"/>
                  </a:lnTo>
                  <a:lnTo>
                    <a:pt x="28365" y="1834"/>
                  </a:lnTo>
                  <a:lnTo>
                    <a:pt x="27464" y="1448"/>
                  </a:lnTo>
                  <a:lnTo>
                    <a:pt x="26532" y="1094"/>
                  </a:lnTo>
                  <a:lnTo>
                    <a:pt x="25599" y="804"/>
                  </a:lnTo>
                  <a:lnTo>
                    <a:pt x="24667" y="547"/>
                  </a:lnTo>
                  <a:lnTo>
                    <a:pt x="23670" y="354"/>
                  </a:lnTo>
                  <a:lnTo>
                    <a:pt x="22673" y="193"/>
                  </a:lnTo>
                  <a:lnTo>
                    <a:pt x="21676" y="65"/>
                  </a:lnTo>
                  <a:lnTo>
                    <a:pt x="20647" y="0"/>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2591368" y="3167668"/>
              <a:ext cx="504043" cy="504043"/>
            </a:xfrm>
            <a:custGeom>
              <a:rect b="b" l="l" r="r" t="t"/>
              <a:pathLst>
                <a:path extrusionOk="0" h="37756" w="37756">
                  <a:moveTo>
                    <a:pt x="18557" y="1"/>
                  </a:moveTo>
                  <a:lnTo>
                    <a:pt x="17592" y="33"/>
                  </a:lnTo>
                  <a:lnTo>
                    <a:pt x="16627" y="130"/>
                  </a:lnTo>
                  <a:lnTo>
                    <a:pt x="15695" y="258"/>
                  </a:lnTo>
                  <a:lnTo>
                    <a:pt x="14794" y="451"/>
                  </a:lnTo>
                  <a:lnTo>
                    <a:pt x="13862" y="676"/>
                  </a:lnTo>
                  <a:lnTo>
                    <a:pt x="12993" y="933"/>
                  </a:lnTo>
                  <a:lnTo>
                    <a:pt x="12125" y="1223"/>
                  </a:lnTo>
                  <a:lnTo>
                    <a:pt x="11289" y="1577"/>
                  </a:lnTo>
                  <a:lnTo>
                    <a:pt x="10453" y="1963"/>
                  </a:lnTo>
                  <a:lnTo>
                    <a:pt x="9649" y="2413"/>
                  </a:lnTo>
                  <a:lnTo>
                    <a:pt x="8845" y="2863"/>
                  </a:lnTo>
                  <a:lnTo>
                    <a:pt x="8105" y="3378"/>
                  </a:lnTo>
                  <a:lnTo>
                    <a:pt x="7365" y="3892"/>
                  </a:lnTo>
                  <a:lnTo>
                    <a:pt x="6658" y="4471"/>
                  </a:lnTo>
                  <a:lnTo>
                    <a:pt x="5982" y="5082"/>
                  </a:lnTo>
                  <a:lnTo>
                    <a:pt x="5339" y="5725"/>
                  </a:lnTo>
                  <a:lnTo>
                    <a:pt x="4728" y="6368"/>
                  </a:lnTo>
                  <a:lnTo>
                    <a:pt x="4149" y="7076"/>
                  </a:lnTo>
                  <a:lnTo>
                    <a:pt x="3603" y="7783"/>
                  </a:lnTo>
                  <a:lnTo>
                    <a:pt x="3088" y="8555"/>
                  </a:lnTo>
                  <a:lnTo>
                    <a:pt x="2606" y="9327"/>
                  </a:lnTo>
                  <a:lnTo>
                    <a:pt x="2156" y="10131"/>
                  </a:lnTo>
                  <a:lnTo>
                    <a:pt x="1737" y="10935"/>
                  </a:lnTo>
                  <a:lnTo>
                    <a:pt x="1384" y="11771"/>
                  </a:lnTo>
                  <a:lnTo>
                    <a:pt x="1062" y="12639"/>
                  </a:lnTo>
                  <a:lnTo>
                    <a:pt x="773" y="13540"/>
                  </a:lnTo>
                  <a:lnTo>
                    <a:pt x="515" y="14440"/>
                  </a:lnTo>
                  <a:lnTo>
                    <a:pt x="322" y="15373"/>
                  </a:lnTo>
                  <a:lnTo>
                    <a:pt x="162" y="16306"/>
                  </a:lnTo>
                  <a:lnTo>
                    <a:pt x="65" y="17270"/>
                  </a:lnTo>
                  <a:lnTo>
                    <a:pt x="1" y="18235"/>
                  </a:lnTo>
                  <a:lnTo>
                    <a:pt x="1" y="19200"/>
                  </a:lnTo>
                  <a:lnTo>
                    <a:pt x="33" y="20165"/>
                  </a:lnTo>
                  <a:lnTo>
                    <a:pt x="129" y="21097"/>
                  </a:lnTo>
                  <a:lnTo>
                    <a:pt x="258" y="22062"/>
                  </a:lnTo>
                  <a:lnTo>
                    <a:pt x="451" y="22963"/>
                  </a:lnTo>
                  <a:lnTo>
                    <a:pt x="676" y="23863"/>
                  </a:lnTo>
                  <a:lnTo>
                    <a:pt x="933" y="24764"/>
                  </a:lnTo>
                  <a:lnTo>
                    <a:pt x="1255" y="25632"/>
                  </a:lnTo>
                  <a:lnTo>
                    <a:pt x="1609" y="26468"/>
                  </a:lnTo>
                  <a:lnTo>
                    <a:pt x="1995" y="27304"/>
                  </a:lnTo>
                  <a:lnTo>
                    <a:pt x="2413" y="28108"/>
                  </a:lnTo>
                  <a:lnTo>
                    <a:pt x="2895" y="28880"/>
                  </a:lnTo>
                  <a:lnTo>
                    <a:pt x="3378" y="29652"/>
                  </a:lnTo>
                  <a:lnTo>
                    <a:pt x="3924" y="30391"/>
                  </a:lnTo>
                  <a:lnTo>
                    <a:pt x="4503" y="31067"/>
                  </a:lnTo>
                  <a:lnTo>
                    <a:pt x="5082" y="31742"/>
                  </a:lnTo>
                  <a:lnTo>
                    <a:pt x="5725" y="32417"/>
                  </a:lnTo>
                  <a:lnTo>
                    <a:pt x="6401" y="33028"/>
                  </a:lnTo>
                  <a:lnTo>
                    <a:pt x="7076" y="33607"/>
                  </a:lnTo>
                  <a:lnTo>
                    <a:pt x="7816" y="34154"/>
                  </a:lnTo>
                  <a:lnTo>
                    <a:pt x="8555" y="34669"/>
                  </a:lnTo>
                  <a:lnTo>
                    <a:pt x="9327" y="35151"/>
                  </a:lnTo>
                  <a:lnTo>
                    <a:pt x="10131" y="35601"/>
                  </a:lnTo>
                  <a:lnTo>
                    <a:pt x="10935" y="35987"/>
                  </a:lnTo>
                  <a:lnTo>
                    <a:pt x="11803" y="36373"/>
                  </a:lnTo>
                  <a:lnTo>
                    <a:pt x="12672" y="36695"/>
                  </a:lnTo>
                  <a:lnTo>
                    <a:pt x="13540" y="36984"/>
                  </a:lnTo>
                  <a:lnTo>
                    <a:pt x="14440" y="37209"/>
                  </a:lnTo>
                  <a:lnTo>
                    <a:pt x="15373" y="37402"/>
                  </a:lnTo>
                  <a:lnTo>
                    <a:pt x="16306" y="37563"/>
                  </a:lnTo>
                  <a:lnTo>
                    <a:pt x="17270" y="37659"/>
                  </a:lnTo>
                  <a:lnTo>
                    <a:pt x="18235" y="37724"/>
                  </a:lnTo>
                  <a:lnTo>
                    <a:pt x="19200" y="37756"/>
                  </a:lnTo>
                  <a:lnTo>
                    <a:pt x="20165" y="37692"/>
                  </a:lnTo>
                  <a:lnTo>
                    <a:pt x="21130" y="37627"/>
                  </a:lnTo>
                  <a:lnTo>
                    <a:pt x="22062" y="37466"/>
                  </a:lnTo>
                  <a:lnTo>
                    <a:pt x="22963" y="37306"/>
                  </a:lnTo>
                  <a:lnTo>
                    <a:pt x="23895" y="37081"/>
                  </a:lnTo>
                  <a:lnTo>
                    <a:pt x="24764" y="36791"/>
                  </a:lnTo>
                  <a:lnTo>
                    <a:pt x="25632" y="36502"/>
                  </a:lnTo>
                  <a:lnTo>
                    <a:pt x="26468" y="36148"/>
                  </a:lnTo>
                  <a:lnTo>
                    <a:pt x="27304" y="35762"/>
                  </a:lnTo>
                  <a:lnTo>
                    <a:pt x="28108" y="35344"/>
                  </a:lnTo>
                  <a:lnTo>
                    <a:pt x="28912" y="34862"/>
                  </a:lnTo>
                  <a:lnTo>
                    <a:pt x="29652" y="34379"/>
                  </a:lnTo>
                  <a:lnTo>
                    <a:pt x="30391" y="33832"/>
                  </a:lnTo>
                  <a:lnTo>
                    <a:pt x="31099" y="33254"/>
                  </a:lnTo>
                  <a:lnTo>
                    <a:pt x="31774" y="32643"/>
                  </a:lnTo>
                  <a:lnTo>
                    <a:pt x="32417" y="32032"/>
                  </a:lnTo>
                  <a:lnTo>
                    <a:pt x="33028" y="31356"/>
                  </a:lnTo>
                  <a:lnTo>
                    <a:pt x="33607" y="30649"/>
                  </a:lnTo>
                  <a:lnTo>
                    <a:pt x="34154" y="29941"/>
                  </a:lnTo>
                  <a:lnTo>
                    <a:pt x="34669" y="29202"/>
                  </a:lnTo>
                  <a:lnTo>
                    <a:pt x="35151" y="28430"/>
                  </a:lnTo>
                  <a:lnTo>
                    <a:pt x="35601" y="27626"/>
                  </a:lnTo>
                  <a:lnTo>
                    <a:pt x="36019" y="26790"/>
                  </a:lnTo>
                  <a:lnTo>
                    <a:pt x="36373" y="25953"/>
                  </a:lnTo>
                  <a:lnTo>
                    <a:pt x="36695" y="25085"/>
                  </a:lnTo>
                  <a:lnTo>
                    <a:pt x="36984" y="24185"/>
                  </a:lnTo>
                  <a:lnTo>
                    <a:pt x="37241" y="23284"/>
                  </a:lnTo>
                  <a:lnTo>
                    <a:pt x="37434" y="22384"/>
                  </a:lnTo>
                  <a:lnTo>
                    <a:pt x="37563" y="21419"/>
                  </a:lnTo>
                  <a:lnTo>
                    <a:pt x="37692" y="20486"/>
                  </a:lnTo>
                  <a:lnTo>
                    <a:pt x="37756" y="19489"/>
                  </a:lnTo>
                  <a:lnTo>
                    <a:pt x="37756" y="18525"/>
                  </a:lnTo>
                  <a:lnTo>
                    <a:pt x="37724" y="17560"/>
                  </a:lnTo>
                  <a:lnTo>
                    <a:pt x="37627" y="16627"/>
                  </a:lnTo>
                  <a:lnTo>
                    <a:pt x="37499" y="15695"/>
                  </a:lnTo>
                  <a:lnTo>
                    <a:pt x="37306" y="14762"/>
                  </a:lnTo>
                  <a:lnTo>
                    <a:pt x="37081" y="13862"/>
                  </a:lnTo>
                  <a:lnTo>
                    <a:pt x="36823" y="12993"/>
                  </a:lnTo>
                  <a:lnTo>
                    <a:pt x="36502" y="12125"/>
                  </a:lnTo>
                  <a:lnTo>
                    <a:pt x="36148" y="11257"/>
                  </a:lnTo>
                  <a:lnTo>
                    <a:pt x="35762" y="10420"/>
                  </a:lnTo>
                  <a:lnTo>
                    <a:pt x="35344" y="9617"/>
                  </a:lnTo>
                  <a:lnTo>
                    <a:pt x="34862" y="8845"/>
                  </a:lnTo>
                  <a:lnTo>
                    <a:pt x="34379" y="8105"/>
                  </a:lnTo>
                  <a:lnTo>
                    <a:pt x="33832" y="7365"/>
                  </a:lnTo>
                  <a:lnTo>
                    <a:pt x="33254" y="6658"/>
                  </a:lnTo>
                  <a:lnTo>
                    <a:pt x="32675" y="5983"/>
                  </a:lnTo>
                  <a:lnTo>
                    <a:pt x="32032" y="5339"/>
                  </a:lnTo>
                  <a:lnTo>
                    <a:pt x="31356" y="4728"/>
                  </a:lnTo>
                  <a:lnTo>
                    <a:pt x="30681" y="4117"/>
                  </a:lnTo>
                  <a:lnTo>
                    <a:pt x="29941" y="3571"/>
                  </a:lnTo>
                  <a:lnTo>
                    <a:pt x="29202" y="3056"/>
                  </a:lnTo>
                  <a:lnTo>
                    <a:pt x="28430" y="2574"/>
                  </a:lnTo>
                  <a:lnTo>
                    <a:pt x="27626" y="2156"/>
                  </a:lnTo>
                  <a:lnTo>
                    <a:pt x="26822" y="1737"/>
                  </a:lnTo>
                  <a:lnTo>
                    <a:pt x="25953" y="1384"/>
                  </a:lnTo>
                  <a:lnTo>
                    <a:pt x="25085" y="1030"/>
                  </a:lnTo>
                  <a:lnTo>
                    <a:pt x="24217" y="773"/>
                  </a:lnTo>
                  <a:lnTo>
                    <a:pt x="23316" y="515"/>
                  </a:lnTo>
                  <a:lnTo>
                    <a:pt x="22384" y="322"/>
                  </a:lnTo>
                  <a:lnTo>
                    <a:pt x="21451" y="162"/>
                  </a:lnTo>
                  <a:lnTo>
                    <a:pt x="20486" y="65"/>
                  </a:lnTo>
                  <a:lnTo>
                    <a:pt x="195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2729621" y="3253535"/>
              <a:ext cx="230982" cy="358928"/>
            </a:xfrm>
            <a:custGeom>
              <a:rect b="b" l="l" r="r" t="t"/>
              <a:pathLst>
                <a:path extrusionOk="0" h="26886" w="17302">
                  <a:moveTo>
                    <a:pt x="965" y="1"/>
                  </a:moveTo>
                  <a:lnTo>
                    <a:pt x="868" y="33"/>
                  </a:lnTo>
                  <a:lnTo>
                    <a:pt x="772" y="97"/>
                  </a:lnTo>
                  <a:lnTo>
                    <a:pt x="676" y="162"/>
                  </a:lnTo>
                  <a:lnTo>
                    <a:pt x="579" y="226"/>
                  </a:lnTo>
                  <a:lnTo>
                    <a:pt x="547" y="354"/>
                  </a:lnTo>
                  <a:lnTo>
                    <a:pt x="483" y="451"/>
                  </a:lnTo>
                  <a:lnTo>
                    <a:pt x="483" y="580"/>
                  </a:lnTo>
                  <a:lnTo>
                    <a:pt x="386" y="3088"/>
                  </a:lnTo>
                  <a:lnTo>
                    <a:pt x="418" y="3185"/>
                  </a:lnTo>
                  <a:lnTo>
                    <a:pt x="418" y="3313"/>
                  </a:lnTo>
                  <a:lnTo>
                    <a:pt x="483" y="3410"/>
                  </a:lnTo>
                  <a:lnTo>
                    <a:pt x="547" y="3506"/>
                  </a:lnTo>
                  <a:lnTo>
                    <a:pt x="643" y="3570"/>
                  </a:lnTo>
                  <a:lnTo>
                    <a:pt x="740" y="3635"/>
                  </a:lnTo>
                  <a:lnTo>
                    <a:pt x="868" y="3667"/>
                  </a:lnTo>
                  <a:lnTo>
                    <a:pt x="965" y="3699"/>
                  </a:lnTo>
                  <a:lnTo>
                    <a:pt x="3698" y="3796"/>
                  </a:lnTo>
                  <a:lnTo>
                    <a:pt x="4631" y="3860"/>
                  </a:lnTo>
                  <a:lnTo>
                    <a:pt x="5499" y="3988"/>
                  </a:lnTo>
                  <a:lnTo>
                    <a:pt x="5885" y="4053"/>
                  </a:lnTo>
                  <a:lnTo>
                    <a:pt x="6239" y="4181"/>
                  </a:lnTo>
                  <a:lnTo>
                    <a:pt x="6593" y="4278"/>
                  </a:lnTo>
                  <a:lnTo>
                    <a:pt x="6914" y="4439"/>
                  </a:lnTo>
                  <a:lnTo>
                    <a:pt x="7204" y="4567"/>
                  </a:lnTo>
                  <a:lnTo>
                    <a:pt x="7493" y="4760"/>
                  </a:lnTo>
                  <a:lnTo>
                    <a:pt x="7751" y="4921"/>
                  </a:lnTo>
                  <a:lnTo>
                    <a:pt x="7976" y="5114"/>
                  </a:lnTo>
                  <a:lnTo>
                    <a:pt x="8169" y="5339"/>
                  </a:lnTo>
                  <a:lnTo>
                    <a:pt x="8362" y="5564"/>
                  </a:lnTo>
                  <a:lnTo>
                    <a:pt x="8522" y="5822"/>
                  </a:lnTo>
                  <a:lnTo>
                    <a:pt x="8651" y="6079"/>
                  </a:lnTo>
                  <a:lnTo>
                    <a:pt x="901" y="5822"/>
                  </a:lnTo>
                  <a:lnTo>
                    <a:pt x="772" y="5822"/>
                  </a:lnTo>
                  <a:lnTo>
                    <a:pt x="676" y="5854"/>
                  </a:lnTo>
                  <a:lnTo>
                    <a:pt x="547" y="5918"/>
                  </a:lnTo>
                  <a:lnTo>
                    <a:pt x="483" y="5982"/>
                  </a:lnTo>
                  <a:lnTo>
                    <a:pt x="386" y="6047"/>
                  </a:lnTo>
                  <a:lnTo>
                    <a:pt x="322" y="6175"/>
                  </a:lnTo>
                  <a:lnTo>
                    <a:pt x="290" y="6272"/>
                  </a:lnTo>
                  <a:lnTo>
                    <a:pt x="290" y="6400"/>
                  </a:lnTo>
                  <a:lnTo>
                    <a:pt x="225" y="8330"/>
                  </a:lnTo>
                  <a:lnTo>
                    <a:pt x="225" y="8426"/>
                  </a:lnTo>
                  <a:lnTo>
                    <a:pt x="257" y="8555"/>
                  </a:lnTo>
                  <a:lnTo>
                    <a:pt x="290" y="8652"/>
                  </a:lnTo>
                  <a:lnTo>
                    <a:pt x="386" y="8748"/>
                  </a:lnTo>
                  <a:lnTo>
                    <a:pt x="450" y="8845"/>
                  </a:lnTo>
                  <a:lnTo>
                    <a:pt x="547" y="8877"/>
                  </a:lnTo>
                  <a:lnTo>
                    <a:pt x="676" y="8909"/>
                  </a:lnTo>
                  <a:lnTo>
                    <a:pt x="804" y="8941"/>
                  </a:lnTo>
                  <a:lnTo>
                    <a:pt x="8812" y="9198"/>
                  </a:lnTo>
                  <a:lnTo>
                    <a:pt x="8683" y="9584"/>
                  </a:lnTo>
                  <a:lnTo>
                    <a:pt x="8522" y="9906"/>
                  </a:lnTo>
                  <a:lnTo>
                    <a:pt x="8329" y="10227"/>
                  </a:lnTo>
                  <a:lnTo>
                    <a:pt x="8072" y="10549"/>
                  </a:lnTo>
                  <a:lnTo>
                    <a:pt x="7815" y="10806"/>
                  </a:lnTo>
                  <a:lnTo>
                    <a:pt x="7525" y="11064"/>
                  </a:lnTo>
                  <a:lnTo>
                    <a:pt x="7172" y="11289"/>
                  </a:lnTo>
                  <a:lnTo>
                    <a:pt x="6818" y="11482"/>
                  </a:lnTo>
                  <a:lnTo>
                    <a:pt x="6400" y="11675"/>
                  </a:lnTo>
                  <a:lnTo>
                    <a:pt x="5982" y="11803"/>
                  </a:lnTo>
                  <a:lnTo>
                    <a:pt x="5532" y="11932"/>
                  </a:lnTo>
                  <a:lnTo>
                    <a:pt x="5049" y="12028"/>
                  </a:lnTo>
                  <a:lnTo>
                    <a:pt x="4535" y="12093"/>
                  </a:lnTo>
                  <a:lnTo>
                    <a:pt x="3988" y="12157"/>
                  </a:lnTo>
                  <a:lnTo>
                    <a:pt x="2798" y="12157"/>
                  </a:lnTo>
                  <a:lnTo>
                    <a:pt x="708" y="12093"/>
                  </a:lnTo>
                  <a:lnTo>
                    <a:pt x="579" y="12093"/>
                  </a:lnTo>
                  <a:lnTo>
                    <a:pt x="450" y="12125"/>
                  </a:lnTo>
                  <a:lnTo>
                    <a:pt x="354" y="12189"/>
                  </a:lnTo>
                  <a:lnTo>
                    <a:pt x="257" y="12253"/>
                  </a:lnTo>
                  <a:lnTo>
                    <a:pt x="193" y="12350"/>
                  </a:lnTo>
                  <a:lnTo>
                    <a:pt x="129" y="12446"/>
                  </a:lnTo>
                  <a:lnTo>
                    <a:pt x="97" y="12543"/>
                  </a:lnTo>
                  <a:lnTo>
                    <a:pt x="64" y="12671"/>
                  </a:lnTo>
                  <a:lnTo>
                    <a:pt x="0" y="15051"/>
                  </a:lnTo>
                  <a:lnTo>
                    <a:pt x="0" y="15180"/>
                  </a:lnTo>
                  <a:lnTo>
                    <a:pt x="32" y="15276"/>
                  </a:lnTo>
                  <a:lnTo>
                    <a:pt x="64" y="15373"/>
                  </a:lnTo>
                  <a:lnTo>
                    <a:pt x="161" y="15469"/>
                  </a:lnTo>
                  <a:lnTo>
                    <a:pt x="2026" y="17656"/>
                  </a:lnTo>
                  <a:lnTo>
                    <a:pt x="4149" y="20197"/>
                  </a:lnTo>
                  <a:lnTo>
                    <a:pt x="6496" y="23155"/>
                  </a:lnTo>
                  <a:lnTo>
                    <a:pt x="9133" y="26500"/>
                  </a:lnTo>
                  <a:lnTo>
                    <a:pt x="9230" y="26629"/>
                  </a:lnTo>
                  <a:lnTo>
                    <a:pt x="9326" y="26693"/>
                  </a:lnTo>
                  <a:lnTo>
                    <a:pt x="9455" y="26725"/>
                  </a:lnTo>
                  <a:lnTo>
                    <a:pt x="9616" y="26757"/>
                  </a:lnTo>
                  <a:lnTo>
                    <a:pt x="13250" y="26886"/>
                  </a:lnTo>
                  <a:lnTo>
                    <a:pt x="13443" y="26854"/>
                  </a:lnTo>
                  <a:lnTo>
                    <a:pt x="13604" y="26789"/>
                  </a:lnTo>
                  <a:lnTo>
                    <a:pt x="13732" y="26693"/>
                  </a:lnTo>
                  <a:lnTo>
                    <a:pt x="13829" y="26564"/>
                  </a:lnTo>
                  <a:lnTo>
                    <a:pt x="13893" y="26404"/>
                  </a:lnTo>
                  <a:lnTo>
                    <a:pt x="13893" y="26243"/>
                  </a:lnTo>
                  <a:lnTo>
                    <a:pt x="13861" y="26082"/>
                  </a:lnTo>
                  <a:lnTo>
                    <a:pt x="13764" y="25921"/>
                  </a:lnTo>
                  <a:lnTo>
                    <a:pt x="11288" y="22673"/>
                  </a:lnTo>
                  <a:lnTo>
                    <a:pt x="9069" y="19875"/>
                  </a:lnTo>
                  <a:lnTo>
                    <a:pt x="7140" y="17495"/>
                  </a:lnTo>
                  <a:lnTo>
                    <a:pt x="5499" y="15566"/>
                  </a:lnTo>
                  <a:lnTo>
                    <a:pt x="6271" y="15469"/>
                  </a:lnTo>
                  <a:lnTo>
                    <a:pt x="7011" y="15341"/>
                  </a:lnTo>
                  <a:lnTo>
                    <a:pt x="7718" y="15180"/>
                  </a:lnTo>
                  <a:lnTo>
                    <a:pt x="8394" y="14955"/>
                  </a:lnTo>
                  <a:lnTo>
                    <a:pt x="9037" y="14698"/>
                  </a:lnTo>
                  <a:lnTo>
                    <a:pt x="9648" y="14408"/>
                  </a:lnTo>
                  <a:lnTo>
                    <a:pt x="10195" y="14054"/>
                  </a:lnTo>
                  <a:lnTo>
                    <a:pt x="10741" y="13668"/>
                  </a:lnTo>
                  <a:lnTo>
                    <a:pt x="11224" y="13250"/>
                  </a:lnTo>
                  <a:lnTo>
                    <a:pt x="11674" y="12800"/>
                  </a:lnTo>
                  <a:lnTo>
                    <a:pt x="12060" y="12318"/>
                  </a:lnTo>
                  <a:lnTo>
                    <a:pt x="12414" y="11771"/>
                  </a:lnTo>
                  <a:lnTo>
                    <a:pt x="12703" y="11224"/>
                  </a:lnTo>
                  <a:lnTo>
                    <a:pt x="12960" y="10645"/>
                  </a:lnTo>
                  <a:lnTo>
                    <a:pt x="13153" y="10002"/>
                  </a:lnTo>
                  <a:lnTo>
                    <a:pt x="13314" y="9359"/>
                  </a:lnTo>
                  <a:lnTo>
                    <a:pt x="16466" y="9456"/>
                  </a:lnTo>
                  <a:lnTo>
                    <a:pt x="16594" y="9456"/>
                  </a:lnTo>
                  <a:lnTo>
                    <a:pt x="16691" y="9423"/>
                  </a:lnTo>
                  <a:lnTo>
                    <a:pt x="16819" y="9391"/>
                  </a:lnTo>
                  <a:lnTo>
                    <a:pt x="16884" y="9295"/>
                  </a:lnTo>
                  <a:lnTo>
                    <a:pt x="16980" y="9230"/>
                  </a:lnTo>
                  <a:lnTo>
                    <a:pt x="17045" y="9134"/>
                  </a:lnTo>
                  <a:lnTo>
                    <a:pt x="17077" y="9005"/>
                  </a:lnTo>
                  <a:lnTo>
                    <a:pt x="17077" y="8877"/>
                  </a:lnTo>
                  <a:lnTo>
                    <a:pt x="17141" y="6979"/>
                  </a:lnTo>
                  <a:lnTo>
                    <a:pt x="17141" y="6851"/>
                  </a:lnTo>
                  <a:lnTo>
                    <a:pt x="17109" y="6722"/>
                  </a:lnTo>
                  <a:lnTo>
                    <a:pt x="17077" y="6626"/>
                  </a:lnTo>
                  <a:lnTo>
                    <a:pt x="16980" y="6529"/>
                  </a:lnTo>
                  <a:lnTo>
                    <a:pt x="16916" y="6465"/>
                  </a:lnTo>
                  <a:lnTo>
                    <a:pt x="16819" y="6400"/>
                  </a:lnTo>
                  <a:lnTo>
                    <a:pt x="16691" y="6368"/>
                  </a:lnTo>
                  <a:lnTo>
                    <a:pt x="16562" y="6336"/>
                  </a:lnTo>
                  <a:lnTo>
                    <a:pt x="13346" y="6240"/>
                  </a:lnTo>
                  <a:lnTo>
                    <a:pt x="13282" y="5854"/>
                  </a:lnTo>
                  <a:lnTo>
                    <a:pt x="13185" y="5468"/>
                  </a:lnTo>
                  <a:lnTo>
                    <a:pt x="13089" y="5114"/>
                  </a:lnTo>
                  <a:lnTo>
                    <a:pt x="12960" y="4760"/>
                  </a:lnTo>
                  <a:lnTo>
                    <a:pt x="12800" y="4439"/>
                  </a:lnTo>
                  <a:lnTo>
                    <a:pt x="12639" y="4117"/>
                  </a:lnTo>
                  <a:lnTo>
                    <a:pt x="12446" y="3796"/>
                  </a:lnTo>
                  <a:lnTo>
                    <a:pt x="12253" y="3506"/>
                  </a:lnTo>
                  <a:lnTo>
                    <a:pt x="16627" y="3635"/>
                  </a:lnTo>
                  <a:lnTo>
                    <a:pt x="16755" y="3635"/>
                  </a:lnTo>
                  <a:lnTo>
                    <a:pt x="16852" y="3603"/>
                  </a:lnTo>
                  <a:lnTo>
                    <a:pt x="16980" y="3570"/>
                  </a:lnTo>
                  <a:lnTo>
                    <a:pt x="17045" y="3474"/>
                  </a:lnTo>
                  <a:lnTo>
                    <a:pt x="17141" y="3410"/>
                  </a:lnTo>
                  <a:lnTo>
                    <a:pt x="17205" y="3313"/>
                  </a:lnTo>
                  <a:lnTo>
                    <a:pt x="17238" y="3185"/>
                  </a:lnTo>
                  <a:lnTo>
                    <a:pt x="17238" y="3056"/>
                  </a:lnTo>
                  <a:lnTo>
                    <a:pt x="17302" y="1158"/>
                  </a:lnTo>
                  <a:lnTo>
                    <a:pt x="17302" y="1030"/>
                  </a:lnTo>
                  <a:lnTo>
                    <a:pt x="17270" y="901"/>
                  </a:lnTo>
                  <a:lnTo>
                    <a:pt x="17238" y="805"/>
                  </a:lnTo>
                  <a:lnTo>
                    <a:pt x="17141" y="708"/>
                  </a:lnTo>
                  <a:lnTo>
                    <a:pt x="17077" y="644"/>
                  </a:lnTo>
                  <a:lnTo>
                    <a:pt x="16948" y="580"/>
                  </a:lnTo>
                  <a:lnTo>
                    <a:pt x="16852" y="547"/>
                  </a:lnTo>
                  <a:lnTo>
                    <a:pt x="16723" y="515"/>
                  </a:lnTo>
                  <a:lnTo>
                    <a:pt x="1094"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32"/>
          <p:cNvSpPr/>
          <p:nvPr/>
        </p:nvSpPr>
        <p:spPr>
          <a:xfrm>
            <a:off x="3721885" y="1316620"/>
            <a:ext cx="548700" cy="54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094" name="Google Shape;1094;p32"/>
          <p:cNvSpPr/>
          <p:nvPr/>
        </p:nvSpPr>
        <p:spPr>
          <a:xfrm>
            <a:off x="3721885" y="2104020"/>
            <a:ext cx="548700" cy="548700"/>
          </a:xfrm>
          <a:prstGeom prst="ellipse">
            <a:avLst/>
          </a:prstGeom>
          <a:solidFill>
            <a:srgbClr val="325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095" name="Google Shape;1095;p32"/>
          <p:cNvSpPr/>
          <p:nvPr/>
        </p:nvSpPr>
        <p:spPr>
          <a:xfrm>
            <a:off x="3721885" y="2891420"/>
            <a:ext cx="548700" cy="54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096" name="Google Shape;1096;p32"/>
          <p:cNvSpPr/>
          <p:nvPr/>
        </p:nvSpPr>
        <p:spPr>
          <a:xfrm>
            <a:off x="3721885" y="3678820"/>
            <a:ext cx="548700" cy="54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097" name="Google Shape;1097;p32"/>
          <p:cNvSpPr/>
          <p:nvPr/>
        </p:nvSpPr>
        <p:spPr>
          <a:xfrm>
            <a:off x="1935934" y="1919771"/>
            <a:ext cx="123300" cy="12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098" name="Google Shape;1098;p32"/>
          <p:cNvSpPr/>
          <p:nvPr/>
        </p:nvSpPr>
        <p:spPr>
          <a:xfrm>
            <a:off x="2088334" y="2491271"/>
            <a:ext cx="123300" cy="123300"/>
          </a:xfrm>
          <a:prstGeom prst="ellipse">
            <a:avLst/>
          </a:prstGeom>
          <a:solidFill>
            <a:srgbClr val="325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099" name="Google Shape;1099;p32"/>
          <p:cNvSpPr/>
          <p:nvPr/>
        </p:nvSpPr>
        <p:spPr>
          <a:xfrm>
            <a:off x="2926534" y="3440121"/>
            <a:ext cx="123300" cy="12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1100" name="Google Shape;1100;p32"/>
          <p:cNvSpPr/>
          <p:nvPr/>
        </p:nvSpPr>
        <p:spPr>
          <a:xfrm>
            <a:off x="1935934" y="3920846"/>
            <a:ext cx="123300" cy="12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p:txBody>
      </p:sp>
      <p:cxnSp>
        <p:nvCxnSpPr>
          <p:cNvPr id="1101" name="Google Shape;1101;p32"/>
          <p:cNvCxnSpPr>
            <a:stCxn id="1093" idx="2"/>
            <a:endCxn id="1097" idx="6"/>
          </p:cNvCxnSpPr>
          <p:nvPr/>
        </p:nvCxnSpPr>
        <p:spPr>
          <a:xfrm flipH="1">
            <a:off x="2059285" y="1590970"/>
            <a:ext cx="1662600" cy="390600"/>
          </a:xfrm>
          <a:prstGeom prst="bentConnector3">
            <a:avLst>
              <a:gd fmla="val 50002" name="adj1"/>
            </a:avLst>
          </a:prstGeom>
          <a:noFill/>
          <a:ln cap="flat" cmpd="sng" w="19050">
            <a:solidFill>
              <a:schemeClr val="accent2"/>
            </a:solidFill>
            <a:prstDash val="solid"/>
            <a:round/>
            <a:headEnd len="med" w="med" type="none"/>
            <a:tailEnd len="med" w="med" type="none"/>
          </a:ln>
        </p:spPr>
      </p:cxnSp>
      <p:cxnSp>
        <p:nvCxnSpPr>
          <p:cNvPr id="1102" name="Google Shape;1102;p32"/>
          <p:cNvCxnSpPr>
            <a:stCxn id="1094" idx="2"/>
            <a:endCxn id="1098" idx="6"/>
          </p:cNvCxnSpPr>
          <p:nvPr/>
        </p:nvCxnSpPr>
        <p:spPr>
          <a:xfrm flipH="1">
            <a:off x="2211685" y="2378370"/>
            <a:ext cx="1510200" cy="174600"/>
          </a:xfrm>
          <a:prstGeom prst="bentConnector3">
            <a:avLst>
              <a:gd fmla="val 50002" name="adj1"/>
            </a:avLst>
          </a:prstGeom>
          <a:noFill/>
          <a:ln cap="flat" cmpd="sng" w="19050">
            <a:solidFill>
              <a:srgbClr val="325D79"/>
            </a:solidFill>
            <a:prstDash val="solid"/>
            <a:round/>
            <a:headEnd len="med" w="med" type="none"/>
            <a:tailEnd len="med" w="med" type="none"/>
          </a:ln>
        </p:spPr>
      </p:cxnSp>
      <p:cxnSp>
        <p:nvCxnSpPr>
          <p:cNvPr id="1103" name="Google Shape;1103;p32"/>
          <p:cNvCxnSpPr>
            <a:stCxn id="1095" idx="2"/>
            <a:endCxn id="1099" idx="6"/>
          </p:cNvCxnSpPr>
          <p:nvPr/>
        </p:nvCxnSpPr>
        <p:spPr>
          <a:xfrm flipH="1">
            <a:off x="3049885" y="3165770"/>
            <a:ext cx="672000" cy="336000"/>
          </a:xfrm>
          <a:prstGeom prst="bentConnector3">
            <a:avLst>
              <a:gd fmla="val 50004" name="adj1"/>
            </a:avLst>
          </a:prstGeom>
          <a:noFill/>
          <a:ln cap="flat" cmpd="sng" w="19050">
            <a:solidFill>
              <a:schemeClr val="accent1"/>
            </a:solidFill>
            <a:prstDash val="solid"/>
            <a:round/>
            <a:headEnd len="med" w="med" type="none"/>
            <a:tailEnd len="med" w="med" type="none"/>
          </a:ln>
        </p:spPr>
      </p:cxnSp>
      <p:cxnSp>
        <p:nvCxnSpPr>
          <p:cNvPr id="1104" name="Google Shape;1104;p32"/>
          <p:cNvCxnSpPr>
            <a:stCxn id="1096" idx="2"/>
            <a:endCxn id="1100" idx="5"/>
          </p:cNvCxnSpPr>
          <p:nvPr/>
        </p:nvCxnSpPr>
        <p:spPr>
          <a:xfrm flipH="1">
            <a:off x="2041285" y="3953170"/>
            <a:ext cx="1680600" cy="72900"/>
          </a:xfrm>
          <a:prstGeom prst="bentConnector4">
            <a:avLst>
              <a:gd fmla="val 49466" name="adj1"/>
              <a:gd fmla="val 451442" name="adj2"/>
            </a:avLst>
          </a:prstGeom>
          <a:noFill/>
          <a:ln cap="flat" cmpd="sng" w="19050">
            <a:solidFill>
              <a:schemeClr val="accent3"/>
            </a:solidFill>
            <a:prstDash val="solid"/>
            <a:round/>
            <a:headEnd len="med" w="med" type="none"/>
            <a:tailEnd len="med" w="med" type="none"/>
          </a:ln>
        </p:spPr>
      </p:cxnSp>
      <p:grpSp>
        <p:nvGrpSpPr>
          <p:cNvPr id="1105" name="Google Shape;1105;p32"/>
          <p:cNvGrpSpPr/>
          <p:nvPr/>
        </p:nvGrpSpPr>
        <p:grpSpPr>
          <a:xfrm>
            <a:off x="3857366" y="3028618"/>
            <a:ext cx="277737" cy="274304"/>
            <a:chOff x="4249700" y="-1506625"/>
            <a:chExt cx="203575" cy="204050"/>
          </a:xfrm>
        </p:grpSpPr>
        <p:sp>
          <p:nvSpPr>
            <p:cNvPr id="1106" name="Google Shape;1106;p32"/>
            <p:cNvSpPr/>
            <p:nvPr/>
          </p:nvSpPr>
          <p:spPr>
            <a:xfrm>
              <a:off x="4271025" y="-1484800"/>
              <a:ext cx="160925" cy="160425"/>
            </a:xfrm>
            <a:custGeom>
              <a:rect b="b" l="l" r="r" t="t"/>
              <a:pathLst>
                <a:path extrusionOk="0" h="6417" w="6437">
                  <a:moveTo>
                    <a:pt x="3218" y="233"/>
                  </a:moveTo>
                  <a:lnTo>
                    <a:pt x="3509" y="252"/>
                  </a:lnTo>
                  <a:lnTo>
                    <a:pt x="3800" y="291"/>
                  </a:lnTo>
                  <a:lnTo>
                    <a:pt x="4091" y="369"/>
                  </a:lnTo>
                  <a:lnTo>
                    <a:pt x="4362" y="465"/>
                  </a:lnTo>
                  <a:lnTo>
                    <a:pt x="4614" y="582"/>
                  </a:lnTo>
                  <a:lnTo>
                    <a:pt x="4866" y="737"/>
                  </a:lnTo>
                  <a:lnTo>
                    <a:pt x="5099" y="911"/>
                  </a:lnTo>
                  <a:lnTo>
                    <a:pt x="5331" y="1105"/>
                  </a:lnTo>
                  <a:lnTo>
                    <a:pt x="5525" y="1338"/>
                  </a:lnTo>
                  <a:lnTo>
                    <a:pt x="5700" y="1570"/>
                  </a:lnTo>
                  <a:lnTo>
                    <a:pt x="5855" y="1822"/>
                  </a:lnTo>
                  <a:lnTo>
                    <a:pt x="5971" y="2074"/>
                  </a:lnTo>
                  <a:lnTo>
                    <a:pt x="6068" y="2346"/>
                  </a:lnTo>
                  <a:lnTo>
                    <a:pt x="6145" y="2637"/>
                  </a:lnTo>
                  <a:lnTo>
                    <a:pt x="6184" y="2927"/>
                  </a:lnTo>
                  <a:lnTo>
                    <a:pt x="6204" y="3218"/>
                  </a:lnTo>
                  <a:lnTo>
                    <a:pt x="6184" y="3509"/>
                  </a:lnTo>
                  <a:lnTo>
                    <a:pt x="6145" y="3800"/>
                  </a:lnTo>
                  <a:lnTo>
                    <a:pt x="6068" y="4090"/>
                  </a:lnTo>
                  <a:lnTo>
                    <a:pt x="5971" y="4362"/>
                  </a:lnTo>
                  <a:lnTo>
                    <a:pt x="5855" y="4614"/>
                  </a:lnTo>
                  <a:lnTo>
                    <a:pt x="5700" y="4866"/>
                  </a:lnTo>
                  <a:lnTo>
                    <a:pt x="5525" y="5098"/>
                  </a:lnTo>
                  <a:lnTo>
                    <a:pt x="5331" y="5312"/>
                  </a:lnTo>
                  <a:lnTo>
                    <a:pt x="5099" y="5525"/>
                  </a:lnTo>
                  <a:lnTo>
                    <a:pt x="4866" y="5699"/>
                  </a:lnTo>
                  <a:lnTo>
                    <a:pt x="4614" y="5835"/>
                  </a:lnTo>
                  <a:lnTo>
                    <a:pt x="4362" y="5971"/>
                  </a:lnTo>
                  <a:lnTo>
                    <a:pt x="4091" y="6068"/>
                  </a:lnTo>
                  <a:lnTo>
                    <a:pt x="3800" y="6145"/>
                  </a:lnTo>
                  <a:lnTo>
                    <a:pt x="3509" y="6184"/>
                  </a:lnTo>
                  <a:lnTo>
                    <a:pt x="2927" y="6184"/>
                  </a:lnTo>
                  <a:lnTo>
                    <a:pt x="2637" y="6145"/>
                  </a:lnTo>
                  <a:lnTo>
                    <a:pt x="2346" y="6068"/>
                  </a:lnTo>
                  <a:lnTo>
                    <a:pt x="2075" y="5971"/>
                  </a:lnTo>
                  <a:lnTo>
                    <a:pt x="1823" y="5835"/>
                  </a:lnTo>
                  <a:lnTo>
                    <a:pt x="1571" y="5699"/>
                  </a:lnTo>
                  <a:lnTo>
                    <a:pt x="1338" y="5525"/>
                  </a:lnTo>
                  <a:lnTo>
                    <a:pt x="1105" y="5312"/>
                  </a:lnTo>
                  <a:lnTo>
                    <a:pt x="911" y="5098"/>
                  </a:lnTo>
                  <a:lnTo>
                    <a:pt x="737" y="4866"/>
                  </a:lnTo>
                  <a:lnTo>
                    <a:pt x="582" y="4614"/>
                  </a:lnTo>
                  <a:lnTo>
                    <a:pt x="466" y="4362"/>
                  </a:lnTo>
                  <a:lnTo>
                    <a:pt x="369" y="4090"/>
                  </a:lnTo>
                  <a:lnTo>
                    <a:pt x="291" y="3800"/>
                  </a:lnTo>
                  <a:lnTo>
                    <a:pt x="252" y="3509"/>
                  </a:lnTo>
                  <a:lnTo>
                    <a:pt x="233" y="3218"/>
                  </a:lnTo>
                  <a:lnTo>
                    <a:pt x="252" y="2927"/>
                  </a:lnTo>
                  <a:lnTo>
                    <a:pt x="291" y="2637"/>
                  </a:lnTo>
                  <a:lnTo>
                    <a:pt x="369" y="2346"/>
                  </a:lnTo>
                  <a:lnTo>
                    <a:pt x="466" y="2074"/>
                  </a:lnTo>
                  <a:lnTo>
                    <a:pt x="582" y="1822"/>
                  </a:lnTo>
                  <a:lnTo>
                    <a:pt x="737" y="1570"/>
                  </a:lnTo>
                  <a:lnTo>
                    <a:pt x="911" y="1338"/>
                  </a:lnTo>
                  <a:lnTo>
                    <a:pt x="1105" y="1105"/>
                  </a:lnTo>
                  <a:lnTo>
                    <a:pt x="1338" y="911"/>
                  </a:lnTo>
                  <a:lnTo>
                    <a:pt x="1571" y="737"/>
                  </a:lnTo>
                  <a:lnTo>
                    <a:pt x="1823" y="582"/>
                  </a:lnTo>
                  <a:lnTo>
                    <a:pt x="2075" y="465"/>
                  </a:lnTo>
                  <a:lnTo>
                    <a:pt x="2346" y="369"/>
                  </a:lnTo>
                  <a:lnTo>
                    <a:pt x="2637" y="291"/>
                  </a:lnTo>
                  <a:lnTo>
                    <a:pt x="2927" y="252"/>
                  </a:lnTo>
                  <a:lnTo>
                    <a:pt x="3218" y="233"/>
                  </a:lnTo>
                  <a:close/>
                  <a:moveTo>
                    <a:pt x="3218" y="0"/>
                  </a:moveTo>
                  <a:lnTo>
                    <a:pt x="2908" y="20"/>
                  </a:lnTo>
                  <a:lnTo>
                    <a:pt x="2598" y="58"/>
                  </a:lnTo>
                  <a:lnTo>
                    <a:pt x="2307" y="136"/>
                  </a:lnTo>
                  <a:lnTo>
                    <a:pt x="2016" y="233"/>
                  </a:lnTo>
                  <a:lnTo>
                    <a:pt x="1726" y="369"/>
                  </a:lnTo>
                  <a:lnTo>
                    <a:pt x="1454" y="543"/>
                  </a:lnTo>
                  <a:lnTo>
                    <a:pt x="1183" y="717"/>
                  </a:lnTo>
                  <a:lnTo>
                    <a:pt x="950" y="950"/>
                  </a:lnTo>
                  <a:lnTo>
                    <a:pt x="737" y="1183"/>
                  </a:lnTo>
                  <a:lnTo>
                    <a:pt x="543" y="1454"/>
                  </a:lnTo>
                  <a:lnTo>
                    <a:pt x="369" y="1726"/>
                  </a:lnTo>
                  <a:lnTo>
                    <a:pt x="252" y="2016"/>
                  </a:lnTo>
                  <a:lnTo>
                    <a:pt x="136" y="2307"/>
                  </a:lnTo>
                  <a:lnTo>
                    <a:pt x="78" y="2598"/>
                  </a:lnTo>
                  <a:lnTo>
                    <a:pt x="20" y="2908"/>
                  </a:lnTo>
                  <a:lnTo>
                    <a:pt x="0" y="3218"/>
                  </a:lnTo>
                  <a:lnTo>
                    <a:pt x="20" y="3528"/>
                  </a:lnTo>
                  <a:lnTo>
                    <a:pt x="78" y="3838"/>
                  </a:lnTo>
                  <a:lnTo>
                    <a:pt x="136" y="4129"/>
                  </a:lnTo>
                  <a:lnTo>
                    <a:pt x="252" y="4420"/>
                  </a:lnTo>
                  <a:lnTo>
                    <a:pt x="369" y="4711"/>
                  </a:lnTo>
                  <a:lnTo>
                    <a:pt x="543" y="4982"/>
                  </a:lnTo>
                  <a:lnTo>
                    <a:pt x="737" y="5234"/>
                  </a:lnTo>
                  <a:lnTo>
                    <a:pt x="950" y="5486"/>
                  </a:lnTo>
                  <a:lnTo>
                    <a:pt x="1183" y="5699"/>
                  </a:lnTo>
                  <a:lnTo>
                    <a:pt x="1454" y="5893"/>
                  </a:lnTo>
                  <a:lnTo>
                    <a:pt x="1726" y="6048"/>
                  </a:lnTo>
                  <a:lnTo>
                    <a:pt x="2016" y="6184"/>
                  </a:lnTo>
                  <a:lnTo>
                    <a:pt x="2307" y="6300"/>
                  </a:lnTo>
                  <a:lnTo>
                    <a:pt x="2598" y="6358"/>
                  </a:lnTo>
                  <a:lnTo>
                    <a:pt x="2908" y="6417"/>
                  </a:lnTo>
                  <a:lnTo>
                    <a:pt x="3528" y="6417"/>
                  </a:lnTo>
                  <a:lnTo>
                    <a:pt x="3839" y="6358"/>
                  </a:lnTo>
                  <a:lnTo>
                    <a:pt x="4129" y="6300"/>
                  </a:lnTo>
                  <a:lnTo>
                    <a:pt x="4420" y="6184"/>
                  </a:lnTo>
                  <a:lnTo>
                    <a:pt x="4711" y="6048"/>
                  </a:lnTo>
                  <a:lnTo>
                    <a:pt x="4982" y="5893"/>
                  </a:lnTo>
                  <a:lnTo>
                    <a:pt x="5254" y="5699"/>
                  </a:lnTo>
                  <a:lnTo>
                    <a:pt x="5486" y="5486"/>
                  </a:lnTo>
                  <a:lnTo>
                    <a:pt x="5700" y="5234"/>
                  </a:lnTo>
                  <a:lnTo>
                    <a:pt x="5893" y="4982"/>
                  </a:lnTo>
                  <a:lnTo>
                    <a:pt x="6068" y="4711"/>
                  </a:lnTo>
                  <a:lnTo>
                    <a:pt x="6184" y="4420"/>
                  </a:lnTo>
                  <a:lnTo>
                    <a:pt x="6300" y="4129"/>
                  </a:lnTo>
                  <a:lnTo>
                    <a:pt x="6378" y="3838"/>
                  </a:lnTo>
                  <a:lnTo>
                    <a:pt x="6417" y="3528"/>
                  </a:lnTo>
                  <a:lnTo>
                    <a:pt x="6436" y="3218"/>
                  </a:lnTo>
                  <a:lnTo>
                    <a:pt x="6417" y="2908"/>
                  </a:lnTo>
                  <a:lnTo>
                    <a:pt x="6378" y="2598"/>
                  </a:lnTo>
                  <a:lnTo>
                    <a:pt x="6300" y="2307"/>
                  </a:lnTo>
                  <a:lnTo>
                    <a:pt x="6184" y="2016"/>
                  </a:lnTo>
                  <a:lnTo>
                    <a:pt x="6068" y="1726"/>
                  </a:lnTo>
                  <a:lnTo>
                    <a:pt x="5893" y="1454"/>
                  </a:lnTo>
                  <a:lnTo>
                    <a:pt x="5700" y="1183"/>
                  </a:lnTo>
                  <a:lnTo>
                    <a:pt x="5486" y="950"/>
                  </a:lnTo>
                  <a:lnTo>
                    <a:pt x="5254" y="717"/>
                  </a:lnTo>
                  <a:lnTo>
                    <a:pt x="4982" y="543"/>
                  </a:lnTo>
                  <a:lnTo>
                    <a:pt x="4711" y="369"/>
                  </a:lnTo>
                  <a:lnTo>
                    <a:pt x="4420" y="233"/>
                  </a:lnTo>
                  <a:lnTo>
                    <a:pt x="4129" y="136"/>
                  </a:lnTo>
                  <a:lnTo>
                    <a:pt x="3839" y="58"/>
                  </a:lnTo>
                  <a:lnTo>
                    <a:pt x="3528" y="20"/>
                  </a:lnTo>
                  <a:lnTo>
                    <a:pt x="3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4301075" y="-1484325"/>
              <a:ext cx="152200" cy="181750"/>
            </a:xfrm>
            <a:custGeom>
              <a:rect b="b" l="l" r="r" t="t"/>
              <a:pathLst>
                <a:path extrusionOk="0" h="7270" w="6088">
                  <a:moveTo>
                    <a:pt x="4439" y="1"/>
                  </a:moveTo>
                  <a:lnTo>
                    <a:pt x="4420" y="39"/>
                  </a:lnTo>
                  <a:lnTo>
                    <a:pt x="4401" y="78"/>
                  </a:lnTo>
                  <a:lnTo>
                    <a:pt x="4381" y="117"/>
                  </a:lnTo>
                  <a:lnTo>
                    <a:pt x="4401" y="175"/>
                  </a:lnTo>
                  <a:lnTo>
                    <a:pt x="4439" y="194"/>
                  </a:lnTo>
                  <a:lnTo>
                    <a:pt x="4594" y="350"/>
                  </a:lnTo>
                  <a:lnTo>
                    <a:pt x="4750" y="485"/>
                  </a:lnTo>
                  <a:lnTo>
                    <a:pt x="4905" y="660"/>
                  </a:lnTo>
                  <a:lnTo>
                    <a:pt x="5040" y="815"/>
                  </a:lnTo>
                  <a:lnTo>
                    <a:pt x="5157" y="989"/>
                  </a:lnTo>
                  <a:lnTo>
                    <a:pt x="5292" y="1164"/>
                  </a:lnTo>
                  <a:lnTo>
                    <a:pt x="5389" y="1338"/>
                  </a:lnTo>
                  <a:lnTo>
                    <a:pt x="5486" y="1532"/>
                  </a:lnTo>
                  <a:lnTo>
                    <a:pt x="5583" y="1726"/>
                  </a:lnTo>
                  <a:lnTo>
                    <a:pt x="5641" y="1920"/>
                  </a:lnTo>
                  <a:lnTo>
                    <a:pt x="5719" y="2133"/>
                  </a:lnTo>
                  <a:lnTo>
                    <a:pt x="5758" y="2346"/>
                  </a:lnTo>
                  <a:lnTo>
                    <a:pt x="5816" y="2540"/>
                  </a:lnTo>
                  <a:lnTo>
                    <a:pt x="5835" y="2753"/>
                  </a:lnTo>
                  <a:lnTo>
                    <a:pt x="5854" y="2986"/>
                  </a:lnTo>
                  <a:lnTo>
                    <a:pt x="5854" y="3199"/>
                  </a:lnTo>
                  <a:lnTo>
                    <a:pt x="5835" y="3587"/>
                  </a:lnTo>
                  <a:lnTo>
                    <a:pt x="5796" y="3955"/>
                  </a:lnTo>
                  <a:lnTo>
                    <a:pt x="5699" y="4323"/>
                  </a:lnTo>
                  <a:lnTo>
                    <a:pt x="5564" y="4672"/>
                  </a:lnTo>
                  <a:lnTo>
                    <a:pt x="5409" y="5002"/>
                  </a:lnTo>
                  <a:lnTo>
                    <a:pt x="5215" y="5331"/>
                  </a:lnTo>
                  <a:lnTo>
                    <a:pt x="5002" y="5642"/>
                  </a:lnTo>
                  <a:lnTo>
                    <a:pt x="4730" y="5913"/>
                  </a:lnTo>
                  <a:lnTo>
                    <a:pt x="4459" y="6165"/>
                  </a:lnTo>
                  <a:lnTo>
                    <a:pt x="4149" y="6398"/>
                  </a:lnTo>
                  <a:lnTo>
                    <a:pt x="3819" y="6591"/>
                  </a:lnTo>
                  <a:lnTo>
                    <a:pt x="3489" y="6747"/>
                  </a:lnTo>
                  <a:lnTo>
                    <a:pt x="3141" y="6882"/>
                  </a:lnTo>
                  <a:lnTo>
                    <a:pt x="2772" y="6960"/>
                  </a:lnTo>
                  <a:lnTo>
                    <a:pt x="2404" y="7018"/>
                  </a:lnTo>
                  <a:lnTo>
                    <a:pt x="2016" y="7037"/>
                  </a:lnTo>
                  <a:lnTo>
                    <a:pt x="1784" y="7037"/>
                  </a:lnTo>
                  <a:lnTo>
                    <a:pt x="1532" y="7018"/>
                  </a:lnTo>
                  <a:lnTo>
                    <a:pt x="1299" y="6979"/>
                  </a:lnTo>
                  <a:lnTo>
                    <a:pt x="1066" y="6921"/>
                  </a:lnTo>
                  <a:lnTo>
                    <a:pt x="834" y="6863"/>
                  </a:lnTo>
                  <a:lnTo>
                    <a:pt x="601" y="6785"/>
                  </a:lnTo>
                  <a:lnTo>
                    <a:pt x="388" y="6688"/>
                  </a:lnTo>
                  <a:lnTo>
                    <a:pt x="175" y="6572"/>
                  </a:lnTo>
                  <a:lnTo>
                    <a:pt x="136" y="6553"/>
                  </a:lnTo>
                  <a:lnTo>
                    <a:pt x="78" y="6572"/>
                  </a:lnTo>
                  <a:lnTo>
                    <a:pt x="39" y="6591"/>
                  </a:lnTo>
                  <a:lnTo>
                    <a:pt x="20" y="6611"/>
                  </a:lnTo>
                  <a:lnTo>
                    <a:pt x="0" y="6669"/>
                  </a:lnTo>
                  <a:lnTo>
                    <a:pt x="0" y="6708"/>
                  </a:lnTo>
                  <a:lnTo>
                    <a:pt x="20" y="6747"/>
                  </a:lnTo>
                  <a:lnTo>
                    <a:pt x="58" y="6785"/>
                  </a:lnTo>
                  <a:lnTo>
                    <a:pt x="291" y="6882"/>
                  </a:lnTo>
                  <a:lnTo>
                    <a:pt x="524" y="6999"/>
                  </a:lnTo>
                  <a:lnTo>
                    <a:pt x="756" y="7076"/>
                  </a:lnTo>
                  <a:lnTo>
                    <a:pt x="1008" y="7154"/>
                  </a:lnTo>
                  <a:lnTo>
                    <a:pt x="1260" y="7212"/>
                  </a:lnTo>
                  <a:lnTo>
                    <a:pt x="1512" y="7251"/>
                  </a:lnTo>
                  <a:lnTo>
                    <a:pt x="1764" y="7270"/>
                  </a:lnTo>
                  <a:lnTo>
                    <a:pt x="2016" y="7270"/>
                  </a:lnTo>
                  <a:lnTo>
                    <a:pt x="2423" y="7251"/>
                  </a:lnTo>
                  <a:lnTo>
                    <a:pt x="2811" y="7192"/>
                  </a:lnTo>
                  <a:lnTo>
                    <a:pt x="3199" y="7095"/>
                  </a:lnTo>
                  <a:lnTo>
                    <a:pt x="3586" y="6960"/>
                  </a:lnTo>
                  <a:lnTo>
                    <a:pt x="3935" y="6805"/>
                  </a:lnTo>
                  <a:lnTo>
                    <a:pt x="4284" y="6591"/>
                  </a:lnTo>
                  <a:lnTo>
                    <a:pt x="4594" y="6359"/>
                  </a:lnTo>
                  <a:lnTo>
                    <a:pt x="4905" y="6087"/>
                  </a:lnTo>
                  <a:lnTo>
                    <a:pt x="5176" y="5777"/>
                  </a:lnTo>
                  <a:lnTo>
                    <a:pt x="5409" y="5467"/>
                  </a:lnTo>
                  <a:lnTo>
                    <a:pt x="5622" y="5118"/>
                  </a:lnTo>
                  <a:lnTo>
                    <a:pt x="5777" y="4750"/>
                  </a:lnTo>
                  <a:lnTo>
                    <a:pt x="5913" y="4382"/>
                  </a:lnTo>
                  <a:lnTo>
                    <a:pt x="6010" y="3994"/>
                  </a:lnTo>
                  <a:lnTo>
                    <a:pt x="6068" y="3606"/>
                  </a:lnTo>
                  <a:lnTo>
                    <a:pt x="6087" y="3199"/>
                  </a:lnTo>
                  <a:lnTo>
                    <a:pt x="6087" y="2967"/>
                  </a:lnTo>
                  <a:lnTo>
                    <a:pt x="6068" y="2734"/>
                  </a:lnTo>
                  <a:lnTo>
                    <a:pt x="6029" y="2501"/>
                  </a:lnTo>
                  <a:lnTo>
                    <a:pt x="5990" y="2288"/>
                  </a:lnTo>
                  <a:lnTo>
                    <a:pt x="5932" y="2075"/>
                  </a:lnTo>
                  <a:lnTo>
                    <a:pt x="5874" y="1862"/>
                  </a:lnTo>
                  <a:lnTo>
                    <a:pt x="5796" y="1648"/>
                  </a:lnTo>
                  <a:lnTo>
                    <a:pt x="5699" y="1435"/>
                  </a:lnTo>
                  <a:lnTo>
                    <a:pt x="5602" y="1241"/>
                  </a:lnTo>
                  <a:lnTo>
                    <a:pt x="5486" y="1047"/>
                  </a:lnTo>
                  <a:lnTo>
                    <a:pt x="5350" y="854"/>
                  </a:lnTo>
                  <a:lnTo>
                    <a:pt x="5215" y="679"/>
                  </a:lnTo>
                  <a:lnTo>
                    <a:pt x="5079" y="505"/>
                  </a:lnTo>
                  <a:lnTo>
                    <a:pt x="4924" y="330"/>
                  </a:lnTo>
                  <a:lnTo>
                    <a:pt x="4750" y="175"/>
                  </a:lnTo>
                  <a:lnTo>
                    <a:pt x="4575" y="20"/>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a:off x="4249700" y="-1506625"/>
              <a:ext cx="151700" cy="181775"/>
            </a:xfrm>
            <a:custGeom>
              <a:rect b="b" l="l" r="r" t="t"/>
              <a:pathLst>
                <a:path extrusionOk="0" h="7271" w="6068">
                  <a:moveTo>
                    <a:pt x="4071" y="1"/>
                  </a:moveTo>
                  <a:lnTo>
                    <a:pt x="3664" y="20"/>
                  </a:lnTo>
                  <a:lnTo>
                    <a:pt x="3276" y="98"/>
                  </a:lnTo>
                  <a:lnTo>
                    <a:pt x="2889" y="175"/>
                  </a:lnTo>
                  <a:lnTo>
                    <a:pt x="2501" y="311"/>
                  </a:lnTo>
                  <a:lnTo>
                    <a:pt x="2152" y="486"/>
                  </a:lnTo>
                  <a:lnTo>
                    <a:pt x="1803" y="699"/>
                  </a:lnTo>
                  <a:lnTo>
                    <a:pt x="1493" y="931"/>
                  </a:lnTo>
                  <a:lnTo>
                    <a:pt x="1183" y="1203"/>
                  </a:lnTo>
                  <a:lnTo>
                    <a:pt x="912" y="1513"/>
                  </a:lnTo>
                  <a:lnTo>
                    <a:pt x="679" y="1823"/>
                  </a:lnTo>
                  <a:lnTo>
                    <a:pt x="466" y="2172"/>
                  </a:lnTo>
                  <a:lnTo>
                    <a:pt x="311" y="2521"/>
                  </a:lnTo>
                  <a:lnTo>
                    <a:pt x="175" y="2909"/>
                  </a:lnTo>
                  <a:lnTo>
                    <a:pt x="78" y="3277"/>
                  </a:lnTo>
                  <a:lnTo>
                    <a:pt x="20" y="3684"/>
                  </a:lnTo>
                  <a:lnTo>
                    <a:pt x="0" y="4091"/>
                  </a:lnTo>
                  <a:lnTo>
                    <a:pt x="0" y="4324"/>
                  </a:lnTo>
                  <a:lnTo>
                    <a:pt x="20" y="4537"/>
                  </a:lnTo>
                  <a:lnTo>
                    <a:pt x="59" y="4770"/>
                  </a:lnTo>
                  <a:lnTo>
                    <a:pt x="97" y="4983"/>
                  </a:lnTo>
                  <a:lnTo>
                    <a:pt x="156" y="5215"/>
                  </a:lnTo>
                  <a:lnTo>
                    <a:pt x="214" y="5429"/>
                  </a:lnTo>
                  <a:lnTo>
                    <a:pt x="291" y="5623"/>
                  </a:lnTo>
                  <a:lnTo>
                    <a:pt x="388" y="5836"/>
                  </a:lnTo>
                  <a:lnTo>
                    <a:pt x="485" y="6030"/>
                  </a:lnTo>
                  <a:lnTo>
                    <a:pt x="601" y="6223"/>
                  </a:lnTo>
                  <a:lnTo>
                    <a:pt x="718" y="6417"/>
                  </a:lnTo>
                  <a:lnTo>
                    <a:pt x="853" y="6592"/>
                  </a:lnTo>
                  <a:lnTo>
                    <a:pt x="989" y="6766"/>
                  </a:lnTo>
                  <a:lnTo>
                    <a:pt x="1144" y="6941"/>
                  </a:lnTo>
                  <a:lnTo>
                    <a:pt x="1319" y="7096"/>
                  </a:lnTo>
                  <a:lnTo>
                    <a:pt x="1493" y="7251"/>
                  </a:lnTo>
                  <a:lnTo>
                    <a:pt x="1512" y="7270"/>
                  </a:lnTo>
                  <a:lnTo>
                    <a:pt x="1551" y="7270"/>
                  </a:lnTo>
                  <a:lnTo>
                    <a:pt x="1609" y="7251"/>
                  </a:lnTo>
                  <a:lnTo>
                    <a:pt x="1648" y="7231"/>
                  </a:lnTo>
                  <a:lnTo>
                    <a:pt x="1668" y="7193"/>
                  </a:lnTo>
                  <a:lnTo>
                    <a:pt x="1668" y="7135"/>
                  </a:lnTo>
                  <a:lnTo>
                    <a:pt x="1668" y="7096"/>
                  </a:lnTo>
                  <a:lnTo>
                    <a:pt x="1629" y="7057"/>
                  </a:lnTo>
                  <a:lnTo>
                    <a:pt x="1474" y="6921"/>
                  </a:lnTo>
                  <a:lnTo>
                    <a:pt x="1319" y="6766"/>
                  </a:lnTo>
                  <a:lnTo>
                    <a:pt x="1164" y="6611"/>
                  </a:lnTo>
                  <a:lnTo>
                    <a:pt x="1028" y="6456"/>
                  </a:lnTo>
                  <a:lnTo>
                    <a:pt x="912" y="6282"/>
                  </a:lnTo>
                  <a:lnTo>
                    <a:pt x="795" y="6107"/>
                  </a:lnTo>
                  <a:lnTo>
                    <a:pt x="601" y="5739"/>
                  </a:lnTo>
                  <a:lnTo>
                    <a:pt x="427" y="5351"/>
                  </a:lnTo>
                  <a:lnTo>
                    <a:pt x="369" y="5138"/>
                  </a:lnTo>
                  <a:lnTo>
                    <a:pt x="311" y="4944"/>
                  </a:lnTo>
                  <a:lnTo>
                    <a:pt x="272" y="4731"/>
                  </a:lnTo>
                  <a:lnTo>
                    <a:pt x="252" y="4518"/>
                  </a:lnTo>
                  <a:lnTo>
                    <a:pt x="233" y="4304"/>
                  </a:lnTo>
                  <a:lnTo>
                    <a:pt x="233" y="4091"/>
                  </a:lnTo>
                  <a:lnTo>
                    <a:pt x="252" y="3703"/>
                  </a:lnTo>
                  <a:lnTo>
                    <a:pt x="291" y="3335"/>
                  </a:lnTo>
                  <a:lnTo>
                    <a:pt x="388" y="2967"/>
                  </a:lnTo>
                  <a:lnTo>
                    <a:pt x="524" y="2618"/>
                  </a:lnTo>
                  <a:lnTo>
                    <a:pt x="679" y="2269"/>
                  </a:lnTo>
                  <a:lnTo>
                    <a:pt x="873" y="1959"/>
                  </a:lnTo>
                  <a:lnTo>
                    <a:pt x="1086" y="1649"/>
                  </a:lnTo>
                  <a:lnTo>
                    <a:pt x="1357" y="1377"/>
                  </a:lnTo>
                  <a:lnTo>
                    <a:pt x="1629" y="1106"/>
                  </a:lnTo>
                  <a:lnTo>
                    <a:pt x="1939" y="893"/>
                  </a:lnTo>
                  <a:lnTo>
                    <a:pt x="2268" y="699"/>
                  </a:lnTo>
                  <a:lnTo>
                    <a:pt x="2598" y="524"/>
                  </a:lnTo>
                  <a:lnTo>
                    <a:pt x="2947" y="408"/>
                  </a:lnTo>
                  <a:lnTo>
                    <a:pt x="3315" y="311"/>
                  </a:lnTo>
                  <a:lnTo>
                    <a:pt x="3684" y="253"/>
                  </a:lnTo>
                  <a:lnTo>
                    <a:pt x="4071" y="234"/>
                  </a:lnTo>
                  <a:lnTo>
                    <a:pt x="4304" y="253"/>
                  </a:lnTo>
                  <a:lnTo>
                    <a:pt x="4536" y="272"/>
                  </a:lnTo>
                  <a:lnTo>
                    <a:pt x="4769" y="311"/>
                  </a:lnTo>
                  <a:lnTo>
                    <a:pt x="5002" y="350"/>
                  </a:lnTo>
                  <a:lnTo>
                    <a:pt x="5234" y="427"/>
                  </a:lnTo>
                  <a:lnTo>
                    <a:pt x="5467" y="505"/>
                  </a:lnTo>
                  <a:lnTo>
                    <a:pt x="5680" y="602"/>
                  </a:lnTo>
                  <a:lnTo>
                    <a:pt x="5893" y="699"/>
                  </a:lnTo>
                  <a:lnTo>
                    <a:pt x="5932" y="718"/>
                  </a:lnTo>
                  <a:lnTo>
                    <a:pt x="5971" y="699"/>
                  </a:lnTo>
                  <a:lnTo>
                    <a:pt x="6010" y="679"/>
                  </a:lnTo>
                  <a:lnTo>
                    <a:pt x="6049" y="660"/>
                  </a:lnTo>
                  <a:lnTo>
                    <a:pt x="6068" y="602"/>
                  </a:lnTo>
                  <a:lnTo>
                    <a:pt x="6049" y="563"/>
                  </a:lnTo>
                  <a:lnTo>
                    <a:pt x="6029" y="524"/>
                  </a:lnTo>
                  <a:lnTo>
                    <a:pt x="5990" y="486"/>
                  </a:lnTo>
                  <a:lnTo>
                    <a:pt x="5777" y="389"/>
                  </a:lnTo>
                  <a:lnTo>
                    <a:pt x="5544" y="292"/>
                  </a:lnTo>
                  <a:lnTo>
                    <a:pt x="5312" y="195"/>
                  </a:lnTo>
                  <a:lnTo>
                    <a:pt x="5060" y="137"/>
                  </a:lnTo>
                  <a:lnTo>
                    <a:pt x="4827" y="78"/>
                  </a:lnTo>
                  <a:lnTo>
                    <a:pt x="4575" y="40"/>
                  </a:lnTo>
                  <a:lnTo>
                    <a:pt x="4323" y="20"/>
                  </a:lnTo>
                  <a:lnTo>
                    <a:pt x="4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a:off x="4348550" y="-1497900"/>
              <a:ext cx="5850" cy="10700"/>
            </a:xfrm>
            <a:custGeom>
              <a:rect b="b" l="l" r="r" t="t"/>
              <a:pathLst>
                <a:path extrusionOk="0" h="428" w="234">
                  <a:moveTo>
                    <a:pt x="117" y="1"/>
                  </a:moveTo>
                  <a:lnTo>
                    <a:pt x="78" y="20"/>
                  </a:lnTo>
                  <a:lnTo>
                    <a:pt x="40" y="40"/>
                  </a:lnTo>
                  <a:lnTo>
                    <a:pt x="1" y="78"/>
                  </a:lnTo>
                  <a:lnTo>
                    <a:pt x="1" y="117"/>
                  </a:lnTo>
                  <a:lnTo>
                    <a:pt x="1" y="311"/>
                  </a:lnTo>
                  <a:lnTo>
                    <a:pt x="1" y="350"/>
                  </a:lnTo>
                  <a:lnTo>
                    <a:pt x="40" y="389"/>
                  </a:lnTo>
                  <a:lnTo>
                    <a:pt x="78" y="408"/>
                  </a:lnTo>
                  <a:lnTo>
                    <a:pt x="117" y="427"/>
                  </a:lnTo>
                  <a:lnTo>
                    <a:pt x="156" y="408"/>
                  </a:lnTo>
                  <a:lnTo>
                    <a:pt x="195" y="389"/>
                  </a:lnTo>
                  <a:lnTo>
                    <a:pt x="234" y="350"/>
                  </a:lnTo>
                  <a:lnTo>
                    <a:pt x="234" y="311"/>
                  </a:lnTo>
                  <a:lnTo>
                    <a:pt x="234" y="117"/>
                  </a:lnTo>
                  <a:lnTo>
                    <a:pt x="234" y="78"/>
                  </a:lnTo>
                  <a:lnTo>
                    <a:pt x="195" y="40"/>
                  </a:lnTo>
                  <a:lnTo>
                    <a:pt x="156" y="20"/>
                  </a:lnTo>
                  <a:lnTo>
                    <a:pt x="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4348550" y="-1321500"/>
              <a:ext cx="5850" cy="10225"/>
            </a:xfrm>
            <a:custGeom>
              <a:rect b="b" l="l" r="r" t="t"/>
              <a:pathLst>
                <a:path extrusionOk="0" h="409" w="234">
                  <a:moveTo>
                    <a:pt x="78" y="1"/>
                  </a:moveTo>
                  <a:lnTo>
                    <a:pt x="40" y="40"/>
                  </a:lnTo>
                  <a:lnTo>
                    <a:pt x="1" y="78"/>
                  </a:lnTo>
                  <a:lnTo>
                    <a:pt x="1" y="117"/>
                  </a:lnTo>
                  <a:lnTo>
                    <a:pt x="1" y="311"/>
                  </a:lnTo>
                  <a:lnTo>
                    <a:pt x="1" y="350"/>
                  </a:lnTo>
                  <a:lnTo>
                    <a:pt x="40" y="389"/>
                  </a:lnTo>
                  <a:lnTo>
                    <a:pt x="78" y="408"/>
                  </a:lnTo>
                  <a:lnTo>
                    <a:pt x="156" y="408"/>
                  </a:lnTo>
                  <a:lnTo>
                    <a:pt x="195" y="389"/>
                  </a:lnTo>
                  <a:lnTo>
                    <a:pt x="234" y="350"/>
                  </a:lnTo>
                  <a:lnTo>
                    <a:pt x="234" y="311"/>
                  </a:lnTo>
                  <a:lnTo>
                    <a:pt x="234" y="117"/>
                  </a:lnTo>
                  <a:lnTo>
                    <a:pt x="234" y="78"/>
                  </a:lnTo>
                  <a:lnTo>
                    <a:pt x="195" y="40"/>
                  </a:lnTo>
                  <a:lnTo>
                    <a:pt x="1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4434350" y="-1407275"/>
              <a:ext cx="10675" cy="5850"/>
            </a:xfrm>
            <a:custGeom>
              <a:rect b="b" l="l" r="r" t="t"/>
              <a:pathLst>
                <a:path extrusionOk="0" h="234" w="427">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4257950" y="-1407275"/>
              <a:ext cx="10675" cy="5850"/>
            </a:xfrm>
            <a:custGeom>
              <a:rect b="b" l="l" r="r" t="t"/>
              <a:pathLst>
                <a:path extrusionOk="0" h="234" w="427">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26" y="156"/>
                  </a:lnTo>
                  <a:lnTo>
                    <a:pt x="426" y="117"/>
                  </a:lnTo>
                  <a:lnTo>
                    <a:pt x="426" y="78"/>
                  </a:lnTo>
                  <a:lnTo>
                    <a:pt x="388" y="40"/>
                  </a:lnTo>
                  <a:lnTo>
                    <a:pt x="3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4409150" y="-1471225"/>
              <a:ext cx="9225" cy="9225"/>
            </a:xfrm>
            <a:custGeom>
              <a:rect b="b" l="l" r="r" t="t"/>
              <a:pathLst>
                <a:path extrusionOk="0" h="369" w="369">
                  <a:moveTo>
                    <a:pt x="213" y="0"/>
                  </a:moveTo>
                  <a:lnTo>
                    <a:pt x="175" y="39"/>
                  </a:lnTo>
                  <a:lnTo>
                    <a:pt x="39" y="155"/>
                  </a:lnTo>
                  <a:lnTo>
                    <a:pt x="19" y="194"/>
                  </a:lnTo>
                  <a:lnTo>
                    <a:pt x="0" y="252"/>
                  </a:lnTo>
                  <a:lnTo>
                    <a:pt x="19" y="291"/>
                  </a:lnTo>
                  <a:lnTo>
                    <a:pt x="39" y="330"/>
                  </a:lnTo>
                  <a:lnTo>
                    <a:pt x="78" y="349"/>
                  </a:lnTo>
                  <a:lnTo>
                    <a:pt x="116" y="368"/>
                  </a:lnTo>
                  <a:lnTo>
                    <a:pt x="155" y="349"/>
                  </a:lnTo>
                  <a:lnTo>
                    <a:pt x="194" y="330"/>
                  </a:lnTo>
                  <a:lnTo>
                    <a:pt x="330" y="194"/>
                  </a:lnTo>
                  <a:lnTo>
                    <a:pt x="368" y="155"/>
                  </a:lnTo>
                  <a:lnTo>
                    <a:pt x="368" y="116"/>
                  </a:lnTo>
                  <a:lnTo>
                    <a:pt x="368" y="78"/>
                  </a:lnTo>
                  <a:lnTo>
                    <a:pt x="330" y="39"/>
                  </a:lnTo>
                  <a:lnTo>
                    <a:pt x="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4284600" y="-1346700"/>
              <a:ext cx="9225" cy="9250"/>
            </a:xfrm>
            <a:custGeom>
              <a:rect b="b" l="l" r="r" t="t"/>
              <a:pathLst>
                <a:path extrusionOk="0" h="370" w="369">
                  <a:moveTo>
                    <a:pt x="213" y="1"/>
                  </a:moveTo>
                  <a:lnTo>
                    <a:pt x="175" y="40"/>
                  </a:lnTo>
                  <a:lnTo>
                    <a:pt x="39" y="175"/>
                  </a:lnTo>
                  <a:lnTo>
                    <a:pt x="0" y="214"/>
                  </a:lnTo>
                  <a:lnTo>
                    <a:pt x="0" y="253"/>
                  </a:lnTo>
                  <a:lnTo>
                    <a:pt x="0" y="292"/>
                  </a:lnTo>
                  <a:lnTo>
                    <a:pt x="39" y="330"/>
                  </a:lnTo>
                  <a:lnTo>
                    <a:pt x="78" y="350"/>
                  </a:lnTo>
                  <a:lnTo>
                    <a:pt x="116" y="369"/>
                  </a:lnTo>
                  <a:lnTo>
                    <a:pt x="155" y="350"/>
                  </a:lnTo>
                  <a:lnTo>
                    <a:pt x="194" y="330"/>
                  </a:lnTo>
                  <a:lnTo>
                    <a:pt x="330" y="195"/>
                  </a:lnTo>
                  <a:lnTo>
                    <a:pt x="349" y="156"/>
                  </a:lnTo>
                  <a:lnTo>
                    <a:pt x="368" y="117"/>
                  </a:lnTo>
                  <a:lnTo>
                    <a:pt x="349" y="78"/>
                  </a:lnTo>
                  <a:lnTo>
                    <a:pt x="330" y="40"/>
                  </a:lnTo>
                  <a:lnTo>
                    <a:pt x="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4409150" y="-1346700"/>
              <a:ext cx="9225" cy="9250"/>
            </a:xfrm>
            <a:custGeom>
              <a:rect b="b" l="l" r="r" t="t"/>
              <a:pathLst>
                <a:path extrusionOk="0" h="370" w="369">
                  <a:moveTo>
                    <a:pt x="78" y="1"/>
                  </a:moveTo>
                  <a:lnTo>
                    <a:pt x="39" y="40"/>
                  </a:lnTo>
                  <a:lnTo>
                    <a:pt x="19" y="78"/>
                  </a:lnTo>
                  <a:lnTo>
                    <a:pt x="0" y="117"/>
                  </a:lnTo>
                  <a:lnTo>
                    <a:pt x="19" y="156"/>
                  </a:lnTo>
                  <a:lnTo>
                    <a:pt x="39" y="195"/>
                  </a:lnTo>
                  <a:lnTo>
                    <a:pt x="175" y="330"/>
                  </a:lnTo>
                  <a:lnTo>
                    <a:pt x="213" y="350"/>
                  </a:lnTo>
                  <a:lnTo>
                    <a:pt x="252" y="369"/>
                  </a:lnTo>
                  <a:lnTo>
                    <a:pt x="291" y="350"/>
                  </a:lnTo>
                  <a:lnTo>
                    <a:pt x="330" y="330"/>
                  </a:lnTo>
                  <a:lnTo>
                    <a:pt x="368" y="292"/>
                  </a:lnTo>
                  <a:lnTo>
                    <a:pt x="368" y="253"/>
                  </a:lnTo>
                  <a:lnTo>
                    <a:pt x="368" y="214"/>
                  </a:lnTo>
                  <a:lnTo>
                    <a:pt x="330" y="175"/>
                  </a:lnTo>
                  <a:lnTo>
                    <a:pt x="194" y="40"/>
                  </a:lnTo>
                  <a:lnTo>
                    <a:pt x="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4284600" y="-1471225"/>
              <a:ext cx="9225" cy="9225"/>
            </a:xfrm>
            <a:custGeom>
              <a:rect b="b" l="l" r="r" t="t"/>
              <a:pathLst>
                <a:path extrusionOk="0" h="369" w="369">
                  <a:moveTo>
                    <a:pt x="78" y="0"/>
                  </a:moveTo>
                  <a:lnTo>
                    <a:pt x="39" y="39"/>
                  </a:lnTo>
                  <a:lnTo>
                    <a:pt x="0" y="78"/>
                  </a:lnTo>
                  <a:lnTo>
                    <a:pt x="0" y="116"/>
                  </a:lnTo>
                  <a:lnTo>
                    <a:pt x="0" y="155"/>
                  </a:lnTo>
                  <a:lnTo>
                    <a:pt x="39" y="194"/>
                  </a:lnTo>
                  <a:lnTo>
                    <a:pt x="175" y="330"/>
                  </a:lnTo>
                  <a:lnTo>
                    <a:pt x="213" y="349"/>
                  </a:lnTo>
                  <a:lnTo>
                    <a:pt x="252" y="368"/>
                  </a:lnTo>
                  <a:lnTo>
                    <a:pt x="291" y="349"/>
                  </a:lnTo>
                  <a:lnTo>
                    <a:pt x="330" y="330"/>
                  </a:lnTo>
                  <a:lnTo>
                    <a:pt x="349" y="291"/>
                  </a:lnTo>
                  <a:lnTo>
                    <a:pt x="368" y="252"/>
                  </a:lnTo>
                  <a:lnTo>
                    <a:pt x="349" y="194"/>
                  </a:lnTo>
                  <a:lnTo>
                    <a:pt x="330" y="155"/>
                  </a:lnTo>
                  <a:lnTo>
                    <a:pt x="194" y="39"/>
                  </a:lnTo>
                  <a:lnTo>
                    <a:pt x="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4382975" y="-1490125"/>
              <a:ext cx="7775" cy="10200"/>
            </a:xfrm>
            <a:custGeom>
              <a:rect b="b" l="l" r="r" t="t"/>
              <a:pathLst>
                <a:path extrusionOk="0" h="408" w="311">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291" y="155"/>
                  </a:lnTo>
                  <a:lnTo>
                    <a:pt x="310" y="116"/>
                  </a:lnTo>
                  <a:lnTo>
                    <a:pt x="310" y="78"/>
                  </a:lnTo>
                  <a:lnTo>
                    <a:pt x="272" y="39"/>
                  </a:lnTo>
                  <a:lnTo>
                    <a:pt x="2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4312225" y="-1328750"/>
              <a:ext cx="7775" cy="10200"/>
            </a:xfrm>
            <a:custGeom>
              <a:rect b="b" l="l" r="r" t="t"/>
              <a:pathLst>
                <a:path extrusionOk="0" h="408" w="311">
                  <a:moveTo>
                    <a:pt x="155" y="0"/>
                  </a:moveTo>
                  <a:lnTo>
                    <a:pt x="116" y="39"/>
                  </a:lnTo>
                  <a:lnTo>
                    <a:pt x="78" y="78"/>
                  </a:lnTo>
                  <a:lnTo>
                    <a:pt x="19" y="233"/>
                  </a:lnTo>
                  <a:lnTo>
                    <a:pt x="0" y="291"/>
                  </a:lnTo>
                  <a:lnTo>
                    <a:pt x="0" y="330"/>
                  </a:lnTo>
                  <a:lnTo>
                    <a:pt x="39" y="368"/>
                  </a:lnTo>
                  <a:lnTo>
                    <a:pt x="78" y="388"/>
                  </a:lnTo>
                  <a:lnTo>
                    <a:pt x="116" y="407"/>
                  </a:lnTo>
                  <a:lnTo>
                    <a:pt x="175" y="388"/>
                  </a:lnTo>
                  <a:lnTo>
                    <a:pt x="233" y="330"/>
                  </a:lnTo>
                  <a:lnTo>
                    <a:pt x="291" y="155"/>
                  </a:lnTo>
                  <a:lnTo>
                    <a:pt x="310" y="116"/>
                  </a:lnTo>
                  <a:lnTo>
                    <a:pt x="291" y="78"/>
                  </a:lnTo>
                  <a:lnTo>
                    <a:pt x="271" y="39"/>
                  </a:lnTo>
                  <a:lnTo>
                    <a:pt x="2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4427075" y="-1372850"/>
              <a:ext cx="10200" cy="7775"/>
            </a:xfrm>
            <a:custGeom>
              <a:rect b="b" l="l" r="r" t="t"/>
              <a:pathLst>
                <a:path extrusionOk="0" h="311" w="408">
                  <a:moveTo>
                    <a:pt x="78" y="0"/>
                  </a:moveTo>
                  <a:lnTo>
                    <a:pt x="39" y="39"/>
                  </a:lnTo>
                  <a:lnTo>
                    <a:pt x="20" y="78"/>
                  </a:lnTo>
                  <a:lnTo>
                    <a:pt x="0" y="116"/>
                  </a:lnTo>
                  <a:lnTo>
                    <a:pt x="20" y="155"/>
                  </a:lnTo>
                  <a:lnTo>
                    <a:pt x="39" y="194"/>
                  </a:lnTo>
                  <a:lnTo>
                    <a:pt x="78" y="213"/>
                  </a:lnTo>
                  <a:lnTo>
                    <a:pt x="252" y="291"/>
                  </a:lnTo>
                  <a:lnTo>
                    <a:pt x="291" y="310"/>
                  </a:lnTo>
                  <a:lnTo>
                    <a:pt x="349" y="291"/>
                  </a:lnTo>
                  <a:lnTo>
                    <a:pt x="388" y="233"/>
                  </a:lnTo>
                  <a:lnTo>
                    <a:pt x="407" y="194"/>
                  </a:lnTo>
                  <a:lnTo>
                    <a:pt x="407" y="155"/>
                  </a:lnTo>
                  <a:lnTo>
                    <a:pt x="369" y="116"/>
                  </a:lnTo>
                  <a:lnTo>
                    <a:pt x="330" y="78"/>
                  </a:lnTo>
                  <a:lnTo>
                    <a:pt x="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4265700" y="-1443625"/>
              <a:ext cx="10200" cy="7800"/>
            </a:xfrm>
            <a:custGeom>
              <a:rect b="b" l="l" r="r" t="t"/>
              <a:pathLst>
                <a:path extrusionOk="0" h="312" w="408">
                  <a:moveTo>
                    <a:pt x="78" y="1"/>
                  </a:moveTo>
                  <a:lnTo>
                    <a:pt x="39" y="40"/>
                  </a:lnTo>
                  <a:lnTo>
                    <a:pt x="20" y="59"/>
                  </a:lnTo>
                  <a:lnTo>
                    <a:pt x="0" y="117"/>
                  </a:lnTo>
                  <a:lnTo>
                    <a:pt x="20" y="156"/>
                  </a:lnTo>
                  <a:lnTo>
                    <a:pt x="39" y="195"/>
                  </a:lnTo>
                  <a:lnTo>
                    <a:pt x="78" y="214"/>
                  </a:lnTo>
                  <a:lnTo>
                    <a:pt x="233" y="292"/>
                  </a:lnTo>
                  <a:lnTo>
                    <a:pt x="291" y="311"/>
                  </a:lnTo>
                  <a:lnTo>
                    <a:pt x="349" y="292"/>
                  </a:lnTo>
                  <a:lnTo>
                    <a:pt x="388" y="234"/>
                  </a:lnTo>
                  <a:lnTo>
                    <a:pt x="407" y="195"/>
                  </a:lnTo>
                  <a:lnTo>
                    <a:pt x="388" y="156"/>
                  </a:lnTo>
                  <a:lnTo>
                    <a:pt x="368" y="117"/>
                  </a:lnTo>
                  <a:lnTo>
                    <a:pt x="330" y="79"/>
                  </a:lnTo>
                  <a:lnTo>
                    <a:pt x="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a:off x="4428525" y="-1440225"/>
              <a:ext cx="10200" cy="7775"/>
            </a:xfrm>
            <a:custGeom>
              <a:rect b="b" l="l" r="r" t="t"/>
              <a:pathLst>
                <a:path extrusionOk="0" h="311" w="408">
                  <a:moveTo>
                    <a:pt x="252" y="1"/>
                  </a:moveTo>
                  <a:lnTo>
                    <a:pt x="78" y="78"/>
                  </a:lnTo>
                  <a:lnTo>
                    <a:pt x="39" y="98"/>
                  </a:lnTo>
                  <a:lnTo>
                    <a:pt x="0" y="136"/>
                  </a:lnTo>
                  <a:lnTo>
                    <a:pt x="0" y="175"/>
                  </a:lnTo>
                  <a:lnTo>
                    <a:pt x="0" y="233"/>
                  </a:lnTo>
                  <a:lnTo>
                    <a:pt x="59" y="272"/>
                  </a:lnTo>
                  <a:lnTo>
                    <a:pt x="117" y="311"/>
                  </a:lnTo>
                  <a:lnTo>
                    <a:pt x="156" y="291"/>
                  </a:lnTo>
                  <a:lnTo>
                    <a:pt x="330" y="233"/>
                  </a:lnTo>
                  <a:lnTo>
                    <a:pt x="369" y="195"/>
                  </a:lnTo>
                  <a:lnTo>
                    <a:pt x="388" y="156"/>
                  </a:lnTo>
                  <a:lnTo>
                    <a:pt x="408" y="117"/>
                  </a:lnTo>
                  <a:lnTo>
                    <a:pt x="388" y="78"/>
                  </a:lnTo>
                  <a:lnTo>
                    <a:pt x="369" y="39"/>
                  </a:lnTo>
                  <a:lnTo>
                    <a:pt x="330" y="20"/>
                  </a:lnTo>
                  <a:lnTo>
                    <a:pt x="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a:off x="4264250" y="-1376250"/>
              <a:ext cx="10200" cy="7775"/>
            </a:xfrm>
            <a:custGeom>
              <a:rect b="b" l="l" r="r" t="t"/>
              <a:pathLst>
                <a:path extrusionOk="0" h="311" w="408">
                  <a:moveTo>
                    <a:pt x="291" y="0"/>
                  </a:moveTo>
                  <a:lnTo>
                    <a:pt x="252" y="20"/>
                  </a:lnTo>
                  <a:lnTo>
                    <a:pt x="78" y="78"/>
                  </a:lnTo>
                  <a:lnTo>
                    <a:pt x="39" y="97"/>
                  </a:lnTo>
                  <a:lnTo>
                    <a:pt x="19" y="136"/>
                  </a:lnTo>
                  <a:lnTo>
                    <a:pt x="0" y="194"/>
                  </a:lnTo>
                  <a:lnTo>
                    <a:pt x="19" y="233"/>
                  </a:lnTo>
                  <a:lnTo>
                    <a:pt x="58" y="291"/>
                  </a:lnTo>
                  <a:lnTo>
                    <a:pt x="116" y="311"/>
                  </a:lnTo>
                  <a:lnTo>
                    <a:pt x="155" y="291"/>
                  </a:lnTo>
                  <a:lnTo>
                    <a:pt x="330" y="233"/>
                  </a:lnTo>
                  <a:lnTo>
                    <a:pt x="368" y="194"/>
                  </a:lnTo>
                  <a:lnTo>
                    <a:pt x="407" y="175"/>
                  </a:lnTo>
                  <a:lnTo>
                    <a:pt x="407" y="117"/>
                  </a:lnTo>
                  <a:lnTo>
                    <a:pt x="407" y="78"/>
                  </a:lnTo>
                  <a:lnTo>
                    <a:pt x="368" y="39"/>
                  </a:lnTo>
                  <a:lnTo>
                    <a:pt x="349" y="20"/>
                  </a:lnTo>
                  <a:lnTo>
                    <a:pt x="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a:off x="4379575" y="-1327300"/>
              <a:ext cx="7775" cy="10200"/>
            </a:xfrm>
            <a:custGeom>
              <a:rect b="b" l="l" r="r" t="t"/>
              <a:pathLst>
                <a:path extrusionOk="0" h="408" w="311">
                  <a:moveTo>
                    <a:pt x="78" y="0"/>
                  </a:moveTo>
                  <a:lnTo>
                    <a:pt x="39" y="20"/>
                  </a:lnTo>
                  <a:lnTo>
                    <a:pt x="20" y="58"/>
                  </a:lnTo>
                  <a:lnTo>
                    <a:pt x="1" y="117"/>
                  </a:lnTo>
                  <a:lnTo>
                    <a:pt x="20" y="155"/>
                  </a:lnTo>
                  <a:lnTo>
                    <a:pt x="78" y="330"/>
                  </a:lnTo>
                  <a:lnTo>
                    <a:pt x="136" y="388"/>
                  </a:lnTo>
                  <a:lnTo>
                    <a:pt x="194" y="407"/>
                  </a:lnTo>
                  <a:lnTo>
                    <a:pt x="233" y="388"/>
                  </a:lnTo>
                  <a:lnTo>
                    <a:pt x="272" y="369"/>
                  </a:lnTo>
                  <a:lnTo>
                    <a:pt x="291" y="330"/>
                  </a:lnTo>
                  <a:lnTo>
                    <a:pt x="311" y="291"/>
                  </a:lnTo>
                  <a:lnTo>
                    <a:pt x="291" y="252"/>
                  </a:lnTo>
                  <a:lnTo>
                    <a:pt x="233" y="78"/>
                  </a:lnTo>
                  <a:lnTo>
                    <a:pt x="214" y="39"/>
                  </a:lnTo>
                  <a:lnTo>
                    <a:pt x="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4315600" y="-1491600"/>
              <a:ext cx="7775" cy="10200"/>
            </a:xfrm>
            <a:custGeom>
              <a:rect b="b" l="l" r="r" t="t"/>
              <a:pathLst>
                <a:path extrusionOk="0" h="408" w="311">
                  <a:moveTo>
                    <a:pt x="78" y="1"/>
                  </a:moveTo>
                  <a:lnTo>
                    <a:pt x="40" y="40"/>
                  </a:lnTo>
                  <a:lnTo>
                    <a:pt x="20" y="78"/>
                  </a:lnTo>
                  <a:lnTo>
                    <a:pt x="1" y="117"/>
                  </a:lnTo>
                  <a:lnTo>
                    <a:pt x="20" y="156"/>
                  </a:lnTo>
                  <a:lnTo>
                    <a:pt x="78" y="330"/>
                  </a:lnTo>
                  <a:lnTo>
                    <a:pt x="117" y="389"/>
                  </a:lnTo>
                  <a:lnTo>
                    <a:pt x="195" y="408"/>
                  </a:lnTo>
                  <a:lnTo>
                    <a:pt x="233" y="408"/>
                  </a:lnTo>
                  <a:lnTo>
                    <a:pt x="272" y="369"/>
                  </a:lnTo>
                  <a:lnTo>
                    <a:pt x="292" y="330"/>
                  </a:lnTo>
                  <a:lnTo>
                    <a:pt x="311" y="292"/>
                  </a:lnTo>
                  <a:lnTo>
                    <a:pt x="292" y="253"/>
                  </a:lnTo>
                  <a:lnTo>
                    <a:pt x="233" y="78"/>
                  </a:lnTo>
                  <a:lnTo>
                    <a:pt x="195" y="40"/>
                  </a:lnTo>
                  <a:lnTo>
                    <a:pt x="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4310275" y="-1464925"/>
              <a:ext cx="82400" cy="126500"/>
            </a:xfrm>
            <a:custGeom>
              <a:rect b="b" l="l" r="r" t="t"/>
              <a:pathLst>
                <a:path extrusionOk="0" h="5060" w="3296">
                  <a:moveTo>
                    <a:pt x="2753" y="252"/>
                  </a:moveTo>
                  <a:lnTo>
                    <a:pt x="2811" y="271"/>
                  </a:lnTo>
                  <a:lnTo>
                    <a:pt x="2850" y="310"/>
                  </a:lnTo>
                  <a:lnTo>
                    <a:pt x="2869" y="349"/>
                  </a:lnTo>
                  <a:lnTo>
                    <a:pt x="2889" y="388"/>
                  </a:lnTo>
                  <a:lnTo>
                    <a:pt x="2889" y="446"/>
                  </a:lnTo>
                  <a:lnTo>
                    <a:pt x="2889" y="485"/>
                  </a:lnTo>
                  <a:lnTo>
                    <a:pt x="2869" y="523"/>
                  </a:lnTo>
                  <a:lnTo>
                    <a:pt x="1881" y="2113"/>
                  </a:lnTo>
                  <a:lnTo>
                    <a:pt x="1861" y="2152"/>
                  </a:lnTo>
                  <a:lnTo>
                    <a:pt x="1861" y="2210"/>
                  </a:lnTo>
                  <a:lnTo>
                    <a:pt x="1861" y="2229"/>
                  </a:lnTo>
                  <a:lnTo>
                    <a:pt x="1861" y="2307"/>
                  </a:lnTo>
                  <a:lnTo>
                    <a:pt x="1900" y="2365"/>
                  </a:lnTo>
                  <a:lnTo>
                    <a:pt x="1958" y="2404"/>
                  </a:lnTo>
                  <a:lnTo>
                    <a:pt x="2036" y="2423"/>
                  </a:lnTo>
                  <a:lnTo>
                    <a:pt x="2966" y="2423"/>
                  </a:lnTo>
                  <a:lnTo>
                    <a:pt x="3005" y="2462"/>
                  </a:lnTo>
                  <a:lnTo>
                    <a:pt x="3044" y="2501"/>
                  </a:lnTo>
                  <a:lnTo>
                    <a:pt x="3044" y="2559"/>
                  </a:lnTo>
                  <a:lnTo>
                    <a:pt x="3044" y="2636"/>
                  </a:lnTo>
                  <a:lnTo>
                    <a:pt x="3005" y="2675"/>
                  </a:lnTo>
                  <a:lnTo>
                    <a:pt x="2966" y="2714"/>
                  </a:lnTo>
                  <a:lnTo>
                    <a:pt x="2036" y="2714"/>
                  </a:lnTo>
                  <a:lnTo>
                    <a:pt x="1958" y="2733"/>
                  </a:lnTo>
                  <a:lnTo>
                    <a:pt x="1900" y="2772"/>
                  </a:lnTo>
                  <a:lnTo>
                    <a:pt x="1861" y="2830"/>
                  </a:lnTo>
                  <a:lnTo>
                    <a:pt x="1861" y="2908"/>
                  </a:lnTo>
                  <a:lnTo>
                    <a:pt x="1861" y="3160"/>
                  </a:lnTo>
                  <a:lnTo>
                    <a:pt x="1861" y="3237"/>
                  </a:lnTo>
                  <a:lnTo>
                    <a:pt x="1900" y="3295"/>
                  </a:lnTo>
                  <a:lnTo>
                    <a:pt x="1958" y="3334"/>
                  </a:lnTo>
                  <a:lnTo>
                    <a:pt x="2908" y="3334"/>
                  </a:lnTo>
                  <a:lnTo>
                    <a:pt x="2966" y="3354"/>
                  </a:lnTo>
                  <a:lnTo>
                    <a:pt x="3005" y="3392"/>
                  </a:lnTo>
                  <a:lnTo>
                    <a:pt x="3044" y="3431"/>
                  </a:lnTo>
                  <a:lnTo>
                    <a:pt x="3044" y="3489"/>
                  </a:lnTo>
                  <a:lnTo>
                    <a:pt x="3044" y="3547"/>
                  </a:lnTo>
                  <a:lnTo>
                    <a:pt x="3005" y="3606"/>
                  </a:lnTo>
                  <a:lnTo>
                    <a:pt x="2966" y="3644"/>
                  </a:lnTo>
                  <a:lnTo>
                    <a:pt x="2036" y="3644"/>
                  </a:lnTo>
                  <a:lnTo>
                    <a:pt x="1958" y="3664"/>
                  </a:lnTo>
                  <a:lnTo>
                    <a:pt x="1900" y="3703"/>
                  </a:lnTo>
                  <a:lnTo>
                    <a:pt x="1861" y="3761"/>
                  </a:lnTo>
                  <a:lnTo>
                    <a:pt x="1861" y="3819"/>
                  </a:lnTo>
                  <a:lnTo>
                    <a:pt x="1861" y="4614"/>
                  </a:lnTo>
                  <a:lnTo>
                    <a:pt x="1842" y="4691"/>
                  </a:lnTo>
                  <a:lnTo>
                    <a:pt x="1784" y="4769"/>
                  </a:lnTo>
                  <a:lnTo>
                    <a:pt x="1726" y="4807"/>
                  </a:lnTo>
                  <a:lnTo>
                    <a:pt x="1648" y="4827"/>
                  </a:lnTo>
                  <a:lnTo>
                    <a:pt x="1571" y="4807"/>
                  </a:lnTo>
                  <a:lnTo>
                    <a:pt x="1513" y="4769"/>
                  </a:lnTo>
                  <a:lnTo>
                    <a:pt x="1454" y="4691"/>
                  </a:lnTo>
                  <a:lnTo>
                    <a:pt x="1435" y="4614"/>
                  </a:lnTo>
                  <a:lnTo>
                    <a:pt x="1435" y="3819"/>
                  </a:lnTo>
                  <a:lnTo>
                    <a:pt x="1435" y="3761"/>
                  </a:lnTo>
                  <a:lnTo>
                    <a:pt x="1396" y="3703"/>
                  </a:lnTo>
                  <a:lnTo>
                    <a:pt x="1338" y="3664"/>
                  </a:lnTo>
                  <a:lnTo>
                    <a:pt x="1261" y="3644"/>
                  </a:lnTo>
                  <a:lnTo>
                    <a:pt x="330" y="3644"/>
                  </a:lnTo>
                  <a:lnTo>
                    <a:pt x="291" y="3606"/>
                  </a:lnTo>
                  <a:lnTo>
                    <a:pt x="253" y="3547"/>
                  </a:lnTo>
                  <a:lnTo>
                    <a:pt x="253" y="3489"/>
                  </a:lnTo>
                  <a:lnTo>
                    <a:pt x="253" y="3431"/>
                  </a:lnTo>
                  <a:lnTo>
                    <a:pt x="291" y="3392"/>
                  </a:lnTo>
                  <a:lnTo>
                    <a:pt x="330" y="3354"/>
                  </a:lnTo>
                  <a:lnTo>
                    <a:pt x="408" y="3334"/>
                  </a:lnTo>
                  <a:lnTo>
                    <a:pt x="1338" y="3334"/>
                  </a:lnTo>
                  <a:lnTo>
                    <a:pt x="1396" y="3295"/>
                  </a:lnTo>
                  <a:lnTo>
                    <a:pt x="1435" y="3237"/>
                  </a:lnTo>
                  <a:lnTo>
                    <a:pt x="1435" y="3160"/>
                  </a:lnTo>
                  <a:lnTo>
                    <a:pt x="1435" y="2908"/>
                  </a:lnTo>
                  <a:lnTo>
                    <a:pt x="1435" y="2830"/>
                  </a:lnTo>
                  <a:lnTo>
                    <a:pt x="1396" y="2772"/>
                  </a:lnTo>
                  <a:lnTo>
                    <a:pt x="1338" y="2733"/>
                  </a:lnTo>
                  <a:lnTo>
                    <a:pt x="1261" y="2714"/>
                  </a:lnTo>
                  <a:lnTo>
                    <a:pt x="330" y="2714"/>
                  </a:lnTo>
                  <a:lnTo>
                    <a:pt x="291" y="2675"/>
                  </a:lnTo>
                  <a:lnTo>
                    <a:pt x="253" y="2636"/>
                  </a:lnTo>
                  <a:lnTo>
                    <a:pt x="253" y="2559"/>
                  </a:lnTo>
                  <a:lnTo>
                    <a:pt x="253" y="2501"/>
                  </a:lnTo>
                  <a:lnTo>
                    <a:pt x="291" y="2462"/>
                  </a:lnTo>
                  <a:lnTo>
                    <a:pt x="330" y="2423"/>
                  </a:lnTo>
                  <a:lnTo>
                    <a:pt x="1261" y="2423"/>
                  </a:lnTo>
                  <a:lnTo>
                    <a:pt x="1338" y="2404"/>
                  </a:lnTo>
                  <a:lnTo>
                    <a:pt x="1396" y="2365"/>
                  </a:lnTo>
                  <a:lnTo>
                    <a:pt x="1435" y="2307"/>
                  </a:lnTo>
                  <a:lnTo>
                    <a:pt x="1435" y="2229"/>
                  </a:lnTo>
                  <a:lnTo>
                    <a:pt x="1435" y="2210"/>
                  </a:lnTo>
                  <a:lnTo>
                    <a:pt x="1435" y="2152"/>
                  </a:lnTo>
                  <a:lnTo>
                    <a:pt x="1416" y="2113"/>
                  </a:lnTo>
                  <a:lnTo>
                    <a:pt x="427" y="523"/>
                  </a:lnTo>
                  <a:lnTo>
                    <a:pt x="408" y="485"/>
                  </a:lnTo>
                  <a:lnTo>
                    <a:pt x="408" y="446"/>
                  </a:lnTo>
                  <a:lnTo>
                    <a:pt x="408" y="388"/>
                  </a:lnTo>
                  <a:lnTo>
                    <a:pt x="427" y="349"/>
                  </a:lnTo>
                  <a:lnTo>
                    <a:pt x="446" y="310"/>
                  </a:lnTo>
                  <a:lnTo>
                    <a:pt x="485" y="271"/>
                  </a:lnTo>
                  <a:lnTo>
                    <a:pt x="543" y="252"/>
                  </a:lnTo>
                  <a:lnTo>
                    <a:pt x="640" y="252"/>
                  </a:lnTo>
                  <a:lnTo>
                    <a:pt x="679" y="271"/>
                  </a:lnTo>
                  <a:lnTo>
                    <a:pt x="718" y="291"/>
                  </a:lnTo>
                  <a:lnTo>
                    <a:pt x="737" y="330"/>
                  </a:lnTo>
                  <a:lnTo>
                    <a:pt x="1493" y="1551"/>
                  </a:lnTo>
                  <a:lnTo>
                    <a:pt x="1571" y="1609"/>
                  </a:lnTo>
                  <a:lnTo>
                    <a:pt x="1648" y="1628"/>
                  </a:lnTo>
                  <a:lnTo>
                    <a:pt x="1726" y="1609"/>
                  </a:lnTo>
                  <a:lnTo>
                    <a:pt x="1803" y="1551"/>
                  </a:lnTo>
                  <a:lnTo>
                    <a:pt x="2559" y="330"/>
                  </a:lnTo>
                  <a:lnTo>
                    <a:pt x="2579" y="291"/>
                  </a:lnTo>
                  <a:lnTo>
                    <a:pt x="2617" y="271"/>
                  </a:lnTo>
                  <a:lnTo>
                    <a:pt x="2656" y="252"/>
                  </a:lnTo>
                  <a:close/>
                  <a:moveTo>
                    <a:pt x="582" y="0"/>
                  </a:moveTo>
                  <a:lnTo>
                    <a:pt x="466" y="19"/>
                  </a:lnTo>
                  <a:lnTo>
                    <a:pt x="369" y="58"/>
                  </a:lnTo>
                  <a:lnTo>
                    <a:pt x="291" y="136"/>
                  </a:lnTo>
                  <a:lnTo>
                    <a:pt x="214" y="233"/>
                  </a:lnTo>
                  <a:lnTo>
                    <a:pt x="175" y="330"/>
                  </a:lnTo>
                  <a:lnTo>
                    <a:pt x="156" y="446"/>
                  </a:lnTo>
                  <a:lnTo>
                    <a:pt x="175" y="562"/>
                  </a:lnTo>
                  <a:lnTo>
                    <a:pt x="233" y="659"/>
                  </a:lnTo>
                  <a:lnTo>
                    <a:pt x="1164" y="2171"/>
                  </a:lnTo>
                  <a:lnTo>
                    <a:pt x="408" y="2171"/>
                  </a:lnTo>
                  <a:lnTo>
                    <a:pt x="311" y="2191"/>
                  </a:lnTo>
                  <a:lnTo>
                    <a:pt x="253" y="2210"/>
                  </a:lnTo>
                  <a:lnTo>
                    <a:pt x="175" y="2249"/>
                  </a:lnTo>
                  <a:lnTo>
                    <a:pt x="117" y="2287"/>
                  </a:lnTo>
                  <a:lnTo>
                    <a:pt x="78" y="2346"/>
                  </a:lnTo>
                  <a:lnTo>
                    <a:pt x="39" y="2423"/>
                  </a:lnTo>
                  <a:lnTo>
                    <a:pt x="20" y="2481"/>
                  </a:lnTo>
                  <a:lnTo>
                    <a:pt x="1" y="2559"/>
                  </a:lnTo>
                  <a:lnTo>
                    <a:pt x="20" y="2656"/>
                  </a:lnTo>
                  <a:lnTo>
                    <a:pt x="39" y="2714"/>
                  </a:lnTo>
                  <a:lnTo>
                    <a:pt x="78" y="2791"/>
                  </a:lnTo>
                  <a:lnTo>
                    <a:pt x="117" y="2850"/>
                  </a:lnTo>
                  <a:lnTo>
                    <a:pt x="175" y="2888"/>
                  </a:lnTo>
                  <a:lnTo>
                    <a:pt x="253" y="2927"/>
                  </a:lnTo>
                  <a:lnTo>
                    <a:pt x="311" y="2947"/>
                  </a:lnTo>
                  <a:lnTo>
                    <a:pt x="408" y="2966"/>
                  </a:lnTo>
                  <a:lnTo>
                    <a:pt x="1202" y="2966"/>
                  </a:lnTo>
                  <a:lnTo>
                    <a:pt x="1202" y="3102"/>
                  </a:lnTo>
                  <a:lnTo>
                    <a:pt x="311" y="3102"/>
                  </a:lnTo>
                  <a:lnTo>
                    <a:pt x="253" y="3140"/>
                  </a:lnTo>
                  <a:lnTo>
                    <a:pt x="175" y="3160"/>
                  </a:lnTo>
                  <a:lnTo>
                    <a:pt x="117" y="3218"/>
                  </a:lnTo>
                  <a:lnTo>
                    <a:pt x="78" y="3276"/>
                  </a:lnTo>
                  <a:lnTo>
                    <a:pt x="39" y="3334"/>
                  </a:lnTo>
                  <a:lnTo>
                    <a:pt x="20" y="3412"/>
                  </a:lnTo>
                  <a:lnTo>
                    <a:pt x="1" y="3489"/>
                  </a:lnTo>
                  <a:lnTo>
                    <a:pt x="20" y="3567"/>
                  </a:lnTo>
                  <a:lnTo>
                    <a:pt x="39" y="3644"/>
                  </a:lnTo>
                  <a:lnTo>
                    <a:pt x="78" y="3722"/>
                  </a:lnTo>
                  <a:lnTo>
                    <a:pt x="117" y="3780"/>
                  </a:lnTo>
                  <a:lnTo>
                    <a:pt x="175" y="3819"/>
                  </a:lnTo>
                  <a:lnTo>
                    <a:pt x="253" y="3858"/>
                  </a:lnTo>
                  <a:lnTo>
                    <a:pt x="311" y="3877"/>
                  </a:lnTo>
                  <a:lnTo>
                    <a:pt x="408" y="3896"/>
                  </a:lnTo>
                  <a:lnTo>
                    <a:pt x="1202" y="3896"/>
                  </a:lnTo>
                  <a:lnTo>
                    <a:pt x="1202" y="4614"/>
                  </a:lnTo>
                  <a:lnTo>
                    <a:pt x="1222" y="4711"/>
                  </a:lnTo>
                  <a:lnTo>
                    <a:pt x="1241" y="4788"/>
                  </a:lnTo>
                  <a:lnTo>
                    <a:pt x="1280" y="4866"/>
                  </a:lnTo>
                  <a:lnTo>
                    <a:pt x="1338" y="4943"/>
                  </a:lnTo>
                  <a:lnTo>
                    <a:pt x="1396" y="4982"/>
                  </a:lnTo>
                  <a:lnTo>
                    <a:pt x="1474" y="5021"/>
                  </a:lnTo>
                  <a:lnTo>
                    <a:pt x="1551" y="5059"/>
                  </a:lnTo>
                  <a:lnTo>
                    <a:pt x="1745" y="5059"/>
                  </a:lnTo>
                  <a:lnTo>
                    <a:pt x="1823" y="5021"/>
                  </a:lnTo>
                  <a:lnTo>
                    <a:pt x="1900" y="4982"/>
                  </a:lnTo>
                  <a:lnTo>
                    <a:pt x="1958" y="4943"/>
                  </a:lnTo>
                  <a:lnTo>
                    <a:pt x="2017" y="4866"/>
                  </a:lnTo>
                  <a:lnTo>
                    <a:pt x="2055" y="4788"/>
                  </a:lnTo>
                  <a:lnTo>
                    <a:pt x="2075" y="4711"/>
                  </a:lnTo>
                  <a:lnTo>
                    <a:pt x="2094" y="4614"/>
                  </a:lnTo>
                  <a:lnTo>
                    <a:pt x="2094" y="3896"/>
                  </a:lnTo>
                  <a:lnTo>
                    <a:pt x="2908" y="3896"/>
                  </a:lnTo>
                  <a:lnTo>
                    <a:pt x="2986" y="3877"/>
                  </a:lnTo>
                  <a:lnTo>
                    <a:pt x="3044" y="3858"/>
                  </a:lnTo>
                  <a:lnTo>
                    <a:pt x="3121" y="3819"/>
                  </a:lnTo>
                  <a:lnTo>
                    <a:pt x="3180" y="3780"/>
                  </a:lnTo>
                  <a:lnTo>
                    <a:pt x="3218" y="3722"/>
                  </a:lnTo>
                  <a:lnTo>
                    <a:pt x="3257" y="3644"/>
                  </a:lnTo>
                  <a:lnTo>
                    <a:pt x="3277" y="3567"/>
                  </a:lnTo>
                  <a:lnTo>
                    <a:pt x="3296" y="3489"/>
                  </a:lnTo>
                  <a:lnTo>
                    <a:pt x="3277" y="3412"/>
                  </a:lnTo>
                  <a:lnTo>
                    <a:pt x="3257" y="3334"/>
                  </a:lnTo>
                  <a:lnTo>
                    <a:pt x="3218" y="3276"/>
                  </a:lnTo>
                  <a:lnTo>
                    <a:pt x="3180" y="3218"/>
                  </a:lnTo>
                  <a:lnTo>
                    <a:pt x="3121" y="3160"/>
                  </a:lnTo>
                  <a:lnTo>
                    <a:pt x="3044" y="3140"/>
                  </a:lnTo>
                  <a:lnTo>
                    <a:pt x="2986" y="3102"/>
                  </a:lnTo>
                  <a:lnTo>
                    <a:pt x="2094" y="3102"/>
                  </a:lnTo>
                  <a:lnTo>
                    <a:pt x="2094" y="2966"/>
                  </a:lnTo>
                  <a:lnTo>
                    <a:pt x="2908" y="2966"/>
                  </a:lnTo>
                  <a:lnTo>
                    <a:pt x="2986" y="2947"/>
                  </a:lnTo>
                  <a:lnTo>
                    <a:pt x="3044" y="2927"/>
                  </a:lnTo>
                  <a:lnTo>
                    <a:pt x="3121" y="2888"/>
                  </a:lnTo>
                  <a:lnTo>
                    <a:pt x="3180" y="2850"/>
                  </a:lnTo>
                  <a:lnTo>
                    <a:pt x="3218" y="2791"/>
                  </a:lnTo>
                  <a:lnTo>
                    <a:pt x="3257" y="2714"/>
                  </a:lnTo>
                  <a:lnTo>
                    <a:pt x="3277" y="2656"/>
                  </a:lnTo>
                  <a:lnTo>
                    <a:pt x="3296" y="2559"/>
                  </a:lnTo>
                  <a:lnTo>
                    <a:pt x="3277" y="2481"/>
                  </a:lnTo>
                  <a:lnTo>
                    <a:pt x="3257" y="2423"/>
                  </a:lnTo>
                  <a:lnTo>
                    <a:pt x="3218" y="2346"/>
                  </a:lnTo>
                  <a:lnTo>
                    <a:pt x="3180" y="2287"/>
                  </a:lnTo>
                  <a:lnTo>
                    <a:pt x="3121" y="2249"/>
                  </a:lnTo>
                  <a:lnTo>
                    <a:pt x="3044" y="2210"/>
                  </a:lnTo>
                  <a:lnTo>
                    <a:pt x="2986" y="2191"/>
                  </a:lnTo>
                  <a:lnTo>
                    <a:pt x="2908" y="2171"/>
                  </a:lnTo>
                  <a:lnTo>
                    <a:pt x="2133" y="2171"/>
                  </a:lnTo>
                  <a:lnTo>
                    <a:pt x="3063" y="659"/>
                  </a:lnTo>
                  <a:lnTo>
                    <a:pt x="3121" y="562"/>
                  </a:lnTo>
                  <a:lnTo>
                    <a:pt x="3141" y="446"/>
                  </a:lnTo>
                  <a:lnTo>
                    <a:pt x="3121" y="330"/>
                  </a:lnTo>
                  <a:lnTo>
                    <a:pt x="3083" y="233"/>
                  </a:lnTo>
                  <a:lnTo>
                    <a:pt x="3005" y="136"/>
                  </a:lnTo>
                  <a:lnTo>
                    <a:pt x="2928" y="58"/>
                  </a:lnTo>
                  <a:lnTo>
                    <a:pt x="2831" y="19"/>
                  </a:lnTo>
                  <a:lnTo>
                    <a:pt x="2714" y="0"/>
                  </a:lnTo>
                  <a:lnTo>
                    <a:pt x="2598" y="19"/>
                  </a:lnTo>
                  <a:lnTo>
                    <a:pt x="2501" y="58"/>
                  </a:lnTo>
                  <a:lnTo>
                    <a:pt x="2424" y="116"/>
                  </a:lnTo>
                  <a:lnTo>
                    <a:pt x="2346" y="213"/>
                  </a:lnTo>
                  <a:lnTo>
                    <a:pt x="1648" y="1338"/>
                  </a:lnTo>
                  <a:lnTo>
                    <a:pt x="950" y="213"/>
                  </a:lnTo>
                  <a:lnTo>
                    <a:pt x="873" y="116"/>
                  </a:lnTo>
                  <a:lnTo>
                    <a:pt x="795" y="58"/>
                  </a:lnTo>
                  <a:lnTo>
                    <a:pt x="698" y="19"/>
                  </a:lnTo>
                  <a:lnTo>
                    <a:pt x="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32"/>
          <p:cNvGrpSpPr/>
          <p:nvPr/>
        </p:nvGrpSpPr>
        <p:grpSpPr>
          <a:xfrm>
            <a:off x="3857042" y="2241218"/>
            <a:ext cx="278385" cy="274304"/>
            <a:chOff x="4650475" y="-1506625"/>
            <a:chExt cx="204050" cy="204050"/>
          </a:xfrm>
        </p:grpSpPr>
        <p:sp>
          <p:nvSpPr>
            <p:cNvPr id="1127" name="Google Shape;1127;p32"/>
            <p:cNvSpPr/>
            <p:nvPr/>
          </p:nvSpPr>
          <p:spPr>
            <a:xfrm>
              <a:off x="4672275" y="-1484800"/>
              <a:ext cx="160450" cy="160425"/>
            </a:xfrm>
            <a:custGeom>
              <a:rect b="b" l="l" r="r" t="t"/>
              <a:pathLst>
                <a:path extrusionOk="0" h="6417" w="6418">
                  <a:moveTo>
                    <a:pt x="3199" y="233"/>
                  </a:moveTo>
                  <a:lnTo>
                    <a:pt x="3510" y="252"/>
                  </a:lnTo>
                  <a:lnTo>
                    <a:pt x="3781" y="291"/>
                  </a:lnTo>
                  <a:lnTo>
                    <a:pt x="4072" y="369"/>
                  </a:lnTo>
                  <a:lnTo>
                    <a:pt x="4343" y="465"/>
                  </a:lnTo>
                  <a:lnTo>
                    <a:pt x="4615" y="582"/>
                  </a:lnTo>
                  <a:lnTo>
                    <a:pt x="4847" y="737"/>
                  </a:lnTo>
                  <a:lnTo>
                    <a:pt x="5099" y="911"/>
                  </a:lnTo>
                  <a:lnTo>
                    <a:pt x="5312" y="1105"/>
                  </a:lnTo>
                  <a:lnTo>
                    <a:pt x="5506" y="1338"/>
                  </a:lnTo>
                  <a:lnTo>
                    <a:pt x="5681" y="1570"/>
                  </a:lnTo>
                  <a:lnTo>
                    <a:pt x="5836" y="1822"/>
                  </a:lnTo>
                  <a:lnTo>
                    <a:pt x="5952" y="2074"/>
                  </a:lnTo>
                  <a:lnTo>
                    <a:pt x="6049" y="2346"/>
                  </a:lnTo>
                  <a:lnTo>
                    <a:pt x="6127" y="2637"/>
                  </a:lnTo>
                  <a:lnTo>
                    <a:pt x="6165" y="2927"/>
                  </a:lnTo>
                  <a:lnTo>
                    <a:pt x="6185" y="3218"/>
                  </a:lnTo>
                  <a:lnTo>
                    <a:pt x="6165" y="3509"/>
                  </a:lnTo>
                  <a:lnTo>
                    <a:pt x="6127" y="3800"/>
                  </a:lnTo>
                  <a:lnTo>
                    <a:pt x="6049" y="4090"/>
                  </a:lnTo>
                  <a:lnTo>
                    <a:pt x="5952" y="4362"/>
                  </a:lnTo>
                  <a:lnTo>
                    <a:pt x="5836" y="4614"/>
                  </a:lnTo>
                  <a:lnTo>
                    <a:pt x="5681" y="4866"/>
                  </a:lnTo>
                  <a:lnTo>
                    <a:pt x="5506" y="5098"/>
                  </a:lnTo>
                  <a:lnTo>
                    <a:pt x="5312" y="5312"/>
                  </a:lnTo>
                  <a:lnTo>
                    <a:pt x="5099" y="5525"/>
                  </a:lnTo>
                  <a:lnTo>
                    <a:pt x="4847" y="5699"/>
                  </a:lnTo>
                  <a:lnTo>
                    <a:pt x="4615" y="5835"/>
                  </a:lnTo>
                  <a:lnTo>
                    <a:pt x="4343" y="5971"/>
                  </a:lnTo>
                  <a:lnTo>
                    <a:pt x="4072" y="6068"/>
                  </a:lnTo>
                  <a:lnTo>
                    <a:pt x="3781" y="6145"/>
                  </a:lnTo>
                  <a:lnTo>
                    <a:pt x="3510" y="6184"/>
                  </a:lnTo>
                  <a:lnTo>
                    <a:pt x="2909" y="6184"/>
                  </a:lnTo>
                  <a:lnTo>
                    <a:pt x="2618" y="6145"/>
                  </a:lnTo>
                  <a:lnTo>
                    <a:pt x="2327" y="6068"/>
                  </a:lnTo>
                  <a:lnTo>
                    <a:pt x="2056" y="5971"/>
                  </a:lnTo>
                  <a:lnTo>
                    <a:pt x="1804" y="5835"/>
                  </a:lnTo>
                  <a:lnTo>
                    <a:pt x="1552" y="5699"/>
                  </a:lnTo>
                  <a:lnTo>
                    <a:pt x="1319" y="5525"/>
                  </a:lnTo>
                  <a:lnTo>
                    <a:pt x="1106" y="5312"/>
                  </a:lnTo>
                  <a:lnTo>
                    <a:pt x="893" y="5098"/>
                  </a:lnTo>
                  <a:lnTo>
                    <a:pt x="718" y="4866"/>
                  </a:lnTo>
                  <a:lnTo>
                    <a:pt x="582" y="4614"/>
                  </a:lnTo>
                  <a:lnTo>
                    <a:pt x="447" y="4362"/>
                  </a:lnTo>
                  <a:lnTo>
                    <a:pt x="350" y="4090"/>
                  </a:lnTo>
                  <a:lnTo>
                    <a:pt x="292" y="3800"/>
                  </a:lnTo>
                  <a:lnTo>
                    <a:pt x="234" y="3509"/>
                  </a:lnTo>
                  <a:lnTo>
                    <a:pt x="234" y="3218"/>
                  </a:lnTo>
                  <a:lnTo>
                    <a:pt x="234" y="2927"/>
                  </a:lnTo>
                  <a:lnTo>
                    <a:pt x="292" y="2637"/>
                  </a:lnTo>
                  <a:lnTo>
                    <a:pt x="350" y="2346"/>
                  </a:lnTo>
                  <a:lnTo>
                    <a:pt x="447" y="2074"/>
                  </a:lnTo>
                  <a:lnTo>
                    <a:pt x="582" y="1822"/>
                  </a:lnTo>
                  <a:lnTo>
                    <a:pt x="718" y="1570"/>
                  </a:lnTo>
                  <a:lnTo>
                    <a:pt x="893" y="1338"/>
                  </a:lnTo>
                  <a:lnTo>
                    <a:pt x="1106" y="1105"/>
                  </a:lnTo>
                  <a:lnTo>
                    <a:pt x="1319" y="911"/>
                  </a:lnTo>
                  <a:lnTo>
                    <a:pt x="1552" y="737"/>
                  </a:lnTo>
                  <a:lnTo>
                    <a:pt x="1804" y="582"/>
                  </a:lnTo>
                  <a:lnTo>
                    <a:pt x="2056" y="465"/>
                  </a:lnTo>
                  <a:lnTo>
                    <a:pt x="2327" y="369"/>
                  </a:lnTo>
                  <a:lnTo>
                    <a:pt x="2618" y="291"/>
                  </a:lnTo>
                  <a:lnTo>
                    <a:pt x="2909" y="252"/>
                  </a:lnTo>
                  <a:lnTo>
                    <a:pt x="3199" y="233"/>
                  </a:lnTo>
                  <a:close/>
                  <a:moveTo>
                    <a:pt x="3199" y="0"/>
                  </a:moveTo>
                  <a:lnTo>
                    <a:pt x="2889" y="20"/>
                  </a:lnTo>
                  <a:lnTo>
                    <a:pt x="2599" y="58"/>
                  </a:lnTo>
                  <a:lnTo>
                    <a:pt x="2288" y="136"/>
                  </a:lnTo>
                  <a:lnTo>
                    <a:pt x="1998" y="233"/>
                  </a:lnTo>
                  <a:lnTo>
                    <a:pt x="1707" y="369"/>
                  </a:lnTo>
                  <a:lnTo>
                    <a:pt x="1435" y="543"/>
                  </a:lnTo>
                  <a:lnTo>
                    <a:pt x="1183" y="717"/>
                  </a:lnTo>
                  <a:lnTo>
                    <a:pt x="931" y="950"/>
                  </a:lnTo>
                  <a:lnTo>
                    <a:pt x="718" y="1183"/>
                  </a:lnTo>
                  <a:lnTo>
                    <a:pt x="524" y="1454"/>
                  </a:lnTo>
                  <a:lnTo>
                    <a:pt x="369" y="1726"/>
                  </a:lnTo>
                  <a:lnTo>
                    <a:pt x="234" y="2016"/>
                  </a:lnTo>
                  <a:lnTo>
                    <a:pt x="137" y="2307"/>
                  </a:lnTo>
                  <a:lnTo>
                    <a:pt x="59" y="2598"/>
                  </a:lnTo>
                  <a:lnTo>
                    <a:pt x="1" y="2908"/>
                  </a:lnTo>
                  <a:lnTo>
                    <a:pt x="1" y="3218"/>
                  </a:lnTo>
                  <a:lnTo>
                    <a:pt x="1" y="3528"/>
                  </a:lnTo>
                  <a:lnTo>
                    <a:pt x="59" y="3838"/>
                  </a:lnTo>
                  <a:lnTo>
                    <a:pt x="137" y="4129"/>
                  </a:lnTo>
                  <a:lnTo>
                    <a:pt x="234" y="4420"/>
                  </a:lnTo>
                  <a:lnTo>
                    <a:pt x="369" y="4711"/>
                  </a:lnTo>
                  <a:lnTo>
                    <a:pt x="524" y="4982"/>
                  </a:lnTo>
                  <a:lnTo>
                    <a:pt x="718" y="5234"/>
                  </a:lnTo>
                  <a:lnTo>
                    <a:pt x="931" y="5486"/>
                  </a:lnTo>
                  <a:lnTo>
                    <a:pt x="1183" y="5699"/>
                  </a:lnTo>
                  <a:lnTo>
                    <a:pt x="1435" y="5893"/>
                  </a:lnTo>
                  <a:lnTo>
                    <a:pt x="1707" y="6048"/>
                  </a:lnTo>
                  <a:lnTo>
                    <a:pt x="1998" y="6184"/>
                  </a:lnTo>
                  <a:lnTo>
                    <a:pt x="2288" y="6300"/>
                  </a:lnTo>
                  <a:lnTo>
                    <a:pt x="2599" y="6358"/>
                  </a:lnTo>
                  <a:lnTo>
                    <a:pt x="2889" y="6417"/>
                  </a:lnTo>
                  <a:lnTo>
                    <a:pt x="3510" y="6417"/>
                  </a:lnTo>
                  <a:lnTo>
                    <a:pt x="3820" y="6358"/>
                  </a:lnTo>
                  <a:lnTo>
                    <a:pt x="4111" y="6300"/>
                  </a:lnTo>
                  <a:lnTo>
                    <a:pt x="4421" y="6184"/>
                  </a:lnTo>
                  <a:lnTo>
                    <a:pt x="4692" y="6048"/>
                  </a:lnTo>
                  <a:lnTo>
                    <a:pt x="4963" y="5893"/>
                  </a:lnTo>
                  <a:lnTo>
                    <a:pt x="5235" y="5699"/>
                  </a:lnTo>
                  <a:lnTo>
                    <a:pt x="5467" y="5486"/>
                  </a:lnTo>
                  <a:lnTo>
                    <a:pt x="5700" y="5234"/>
                  </a:lnTo>
                  <a:lnTo>
                    <a:pt x="5894" y="4982"/>
                  </a:lnTo>
                  <a:lnTo>
                    <a:pt x="6049" y="4711"/>
                  </a:lnTo>
                  <a:lnTo>
                    <a:pt x="6185" y="4420"/>
                  </a:lnTo>
                  <a:lnTo>
                    <a:pt x="6282" y="4129"/>
                  </a:lnTo>
                  <a:lnTo>
                    <a:pt x="6359" y="3838"/>
                  </a:lnTo>
                  <a:lnTo>
                    <a:pt x="6398" y="3528"/>
                  </a:lnTo>
                  <a:lnTo>
                    <a:pt x="6417" y="3218"/>
                  </a:lnTo>
                  <a:lnTo>
                    <a:pt x="6398" y="2908"/>
                  </a:lnTo>
                  <a:lnTo>
                    <a:pt x="6359" y="2598"/>
                  </a:lnTo>
                  <a:lnTo>
                    <a:pt x="6282" y="2307"/>
                  </a:lnTo>
                  <a:lnTo>
                    <a:pt x="6185" y="2016"/>
                  </a:lnTo>
                  <a:lnTo>
                    <a:pt x="6049" y="1726"/>
                  </a:lnTo>
                  <a:lnTo>
                    <a:pt x="5894" y="1454"/>
                  </a:lnTo>
                  <a:lnTo>
                    <a:pt x="5700" y="1183"/>
                  </a:lnTo>
                  <a:lnTo>
                    <a:pt x="5467" y="950"/>
                  </a:lnTo>
                  <a:lnTo>
                    <a:pt x="5235" y="717"/>
                  </a:lnTo>
                  <a:lnTo>
                    <a:pt x="4963" y="543"/>
                  </a:lnTo>
                  <a:lnTo>
                    <a:pt x="4692" y="369"/>
                  </a:lnTo>
                  <a:lnTo>
                    <a:pt x="4421" y="233"/>
                  </a:lnTo>
                  <a:lnTo>
                    <a:pt x="4111" y="136"/>
                  </a:lnTo>
                  <a:lnTo>
                    <a:pt x="3820" y="58"/>
                  </a:lnTo>
                  <a:lnTo>
                    <a:pt x="3510" y="20"/>
                  </a:lnTo>
                  <a:lnTo>
                    <a:pt x="31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a:off x="4701850" y="-1484325"/>
              <a:ext cx="152675" cy="181750"/>
            </a:xfrm>
            <a:custGeom>
              <a:rect b="b" l="l" r="r" t="t"/>
              <a:pathLst>
                <a:path extrusionOk="0" h="7270" w="6107">
                  <a:moveTo>
                    <a:pt x="4459" y="1"/>
                  </a:moveTo>
                  <a:lnTo>
                    <a:pt x="4420" y="39"/>
                  </a:lnTo>
                  <a:lnTo>
                    <a:pt x="4401" y="78"/>
                  </a:lnTo>
                  <a:lnTo>
                    <a:pt x="4401" y="117"/>
                  </a:lnTo>
                  <a:lnTo>
                    <a:pt x="4401" y="175"/>
                  </a:lnTo>
                  <a:lnTo>
                    <a:pt x="4440" y="194"/>
                  </a:lnTo>
                  <a:lnTo>
                    <a:pt x="4595" y="350"/>
                  </a:lnTo>
                  <a:lnTo>
                    <a:pt x="4750" y="485"/>
                  </a:lnTo>
                  <a:lnTo>
                    <a:pt x="4905" y="660"/>
                  </a:lnTo>
                  <a:lnTo>
                    <a:pt x="5040" y="815"/>
                  </a:lnTo>
                  <a:lnTo>
                    <a:pt x="5176" y="989"/>
                  </a:lnTo>
                  <a:lnTo>
                    <a:pt x="5292" y="1164"/>
                  </a:lnTo>
                  <a:lnTo>
                    <a:pt x="5389" y="1338"/>
                  </a:lnTo>
                  <a:lnTo>
                    <a:pt x="5486" y="1532"/>
                  </a:lnTo>
                  <a:lnTo>
                    <a:pt x="5583" y="1726"/>
                  </a:lnTo>
                  <a:lnTo>
                    <a:pt x="5661" y="1920"/>
                  </a:lnTo>
                  <a:lnTo>
                    <a:pt x="5719" y="2133"/>
                  </a:lnTo>
                  <a:lnTo>
                    <a:pt x="5777" y="2346"/>
                  </a:lnTo>
                  <a:lnTo>
                    <a:pt x="5816" y="2540"/>
                  </a:lnTo>
                  <a:lnTo>
                    <a:pt x="5835" y="2753"/>
                  </a:lnTo>
                  <a:lnTo>
                    <a:pt x="5855" y="2986"/>
                  </a:lnTo>
                  <a:lnTo>
                    <a:pt x="5874" y="3199"/>
                  </a:lnTo>
                  <a:lnTo>
                    <a:pt x="5855" y="3587"/>
                  </a:lnTo>
                  <a:lnTo>
                    <a:pt x="5796" y="3955"/>
                  </a:lnTo>
                  <a:lnTo>
                    <a:pt x="5700" y="4323"/>
                  </a:lnTo>
                  <a:lnTo>
                    <a:pt x="5583" y="4672"/>
                  </a:lnTo>
                  <a:lnTo>
                    <a:pt x="5409" y="5002"/>
                  </a:lnTo>
                  <a:lnTo>
                    <a:pt x="5215" y="5331"/>
                  </a:lnTo>
                  <a:lnTo>
                    <a:pt x="5002" y="5642"/>
                  </a:lnTo>
                  <a:lnTo>
                    <a:pt x="4750" y="5913"/>
                  </a:lnTo>
                  <a:lnTo>
                    <a:pt x="4459" y="6165"/>
                  </a:lnTo>
                  <a:lnTo>
                    <a:pt x="4149" y="6398"/>
                  </a:lnTo>
                  <a:lnTo>
                    <a:pt x="3839" y="6591"/>
                  </a:lnTo>
                  <a:lnTo>
                    <a:pt x="3490" y="6747"/>
                  </a:lnTo>
                  <a:lnTo>
                    <a:pt x="3141" y="6882"/>
                  </a:lnTo>
                  <a:lnTo>
                    <a:pt x="2772" y="6960"/>
                  </a:lnTo>
                  <a:lnTo>
                    <a:pt x="2404" y="7018"/>
                  </a:lnTo>
                  <a:lnTo>
                    <a:pt x="2016" y="7037"/>
                  </a:lnTo>
                  <a:lnTo>
                    <a:pt x="1784" y="7037"/>
                  </a:lnTo>
                  <a:lnTo>
                    <a:pt x="1532" y="7018"/>
                  </a:lnTo>
                  <a:lnTo>
                    <a:pt x="1299" y="6979"/>
                  </a:lnTo>
                  <a:lnTo>
                    <a:pt x="1067" y="6921"/>
                  </a:lnTo>
                  <a:lnTo>
                    <a:pt x="834" y="6863"/>
                  </a:lnTo>
                  <a:lnTo>
                    <a:pt x="621" y="6785"/>
                  </a:lnTo>
                  <a:lnTo>
                    <a:pt x="388" y="6688"/>
                  </a:lnTo>
                  <a:lnTo>
                    <a:pt x="175" y="6572"/>
                  </a:lnTo>
                  <a:lnTo>
                    <a:pt x="136" y="6553"/>
                  </a:lnTo>
                  <a:lnTo>
                    <a:pt x="97" y="6572"/>
                  </a:lnTo>
                  <a:lnTo>
                    <a:pt x="59" y="6591"/>
                  </a:lnTo>
                  <a:lnTo>
                    <a:pt x="20" y="6611"/>
                  </a:lnTo>
                  <a:lnTo>
                    <a:pt x="0" y="6669"/>
                  </a:lnTo>
                  <a:lnTo>
                    <a:pt x="20" y="6708"/>
                  </a:lnTo>
                  <a:lnTo>
                    <a:pt x="39" y="6747"/>
                  </a:lnTo>
                  <a:lnTo>
                    <a:pt x="59" y="6785"/>
                  </a:lnTo>
                  <a:lnTo>
                    <a:pt x="291" y="6882"/>
                  </a:lnTo>
                  <a:lnTo>
                    <a:pt x="524" y="6999"/>
                  </a:lnTo>
                  <a:lnTo>
                    <a:pt x="776" y="7076"/>
                  </a:lnTo>
                  <a:lnTo>
                    <a:pt x="1008" y="7154"/>
                  </a:lnTo>
                  <a:lnTo>
                    <a:pt x="1260" y="7212"/>
                  </a:lnTo>
                  <a:lnTo>
                    <a:pt x="1512" y="7251"/>
                  </a:lnTo>
                  <a:lnTo>
                    <a:pt x="1764" y="7270"/>
                  </a:lnTo>
                  <a:lnTo>
                    <a:pt x="2016" y="7270"/>
                  </a:lnTo>
                  <a:lnTo>
                    <a:pt x="2424" y="7251"/>
                  </a:lnTo>
                  <a:lnTo>
                    <a:pt x="2831" y="7192"/>
                  </a:lnTo>
                  <a:lnTo>
                    <a:pt x="3218" y="7095"/>
                  </a:lnTo>
                  <a:lnTo>
                    <a:pt x="3587" y="6960"/>
                  </a:lnTo>
                  <a:lnTo>
                    <a:pt x="3936" y="6805"/>
                  </a:lnTo>
                  <a:lnTo>
                    <a:pt x="4284" y="6591"/>
                  </a:lnTo>
                  <a:lnTo>
                    <a:pt x="4614" y="6359"/>
                  </a:lnTo>
                  <a:lnTo>
                    <a:pt x="4905" y="6087"/>
                  </a:lnTo>
                  <a:lnTo>
                    <a:pt x="5176" y="5777"/>
                  </a:lnTo>
                  <a:lnTo>
                    <a:pt x="5409" y="5467"/>
                  </a:lnTo>
                  <a:lnTo>
                    <a:pt x="5622" y="5118"/>
                  </a:lnTo>
                  <a:lnTo>
                    <a:pt x="5796" y="4750"/>
                  </a:lnTo>
                  <a:lnTo>
                    <a:pt x="5932" y="4382"/>
                  </a:lnTo>
                  <a:lnTo>
                    <a:pt x="6029" y="3994"/>
                  </a:lnTo>
                  <a:lnTo>
                    <a:pt x="6087" y="3606"/>
                  </a:lnTo>
                  <a:lnTo>
                    <a:pt x="6107" y="3199"/>
                  </a:lnTo>
                  <a:lnTo>
                    <a:pt x="6087" y="2967"/>
                  </a:lnTo>
                  <a:lnTo>
                    <a:pt x="6068" y="2734"/>
                  </a:lnTo>
                  <a:lnTo>
                    <a:pt x="6048" y="2501"/>
                  </a:lnTo>
                  <a:lnTo>
                    <a:pt x="5990" y="2288"/>
                  </a:lnTo>
                  <a:lnTo>
                    <a:pt x="5932" y="2075"/>
                  </a:lnTo>
                  <a:lnTo>
                    <a:pt x="5874" y="1862"/>
                  </a:lnTo>
                  <a:lnTo>
                    <a:pt x="5796" y="1648"/>
                  </a:lnTo>
                  <a:lnTo>
                    <a:pt x="5700" y="1435"/>
                  </a:lnTo>
                  <a:lnTo>
                    <a:pt x="5603" y="1241"/>
                  </a:lnTo>
                  <a:lnTo>
                    <a:pt x="5486" y="1047"/>
                  </a:lnTo>
                  <a:lnTo>
                    <a:pt x="5370" y="854"/>
                  </a:lnTo>
                  <a:lnTo>
                    <a:pt x="5234" y="679"/>
                  </a:lnTo>
                  <a:lnTo>
                    <a:pt x="5079" y="505"/>
                  </a:lnTo>
                  <a:lnTo>
                    <a:pt x="4924" y="330"/>
                  </a:lnTo>
                  <a:lnTo>
                    <a:pt x="4750" y="175"/>
                  </a:lnTo>
                  <a:lnTo>
                    <a:pt x="4575" y="20"/>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4650475" y="-1506625"/>
              <a:ext cx="151725" cy="181775"/>
            </a:xfrm>
            <a:custGeom>
              <a:rect b="b" l="l" r="r" t="t"/>
              <a:pathLst>
                <a:path extrusionOk="0" h="7271" w="6069">
                  <a:moveTo>
                    <a:pt x="4071" y="1"/>
                  </a:moveTo>
                  <a:lnTo>
                    <a:pt x="3664" y="20"/>
                  </a:lnTo>
                  <a:lnTo>
                    <a:pt x="3277" y="98"/>
                  </a:lnTo>
                  <a:lnTo>
                    <a:pt x="2889" y="175"/>
                  </a:lnTo>
                  <a:lnTo>
                    <a:pt x="2521" y="311"/>
                  </a:lnTo>
                  <a:lnTo>
                    <a:pt x="2152" y="486"/>
                  </a:lnTo>
                  <a:lnTo>
                    <a:pt x="1823" y="699"/>
                  </a:lnTo>
                  <a:lnTo>
                    <a:pt x="1493" y="931"/>
                  </a:lnTo>
                  <a:lnTo>
                    <a:pt x="1183" y="1203"/>
                  </a:lnTo>
                  <a:lnTo>
                    <a:pt x="912" y="1513"/>
                  </a:lnTo>
                  <a:lnTo>
                    <a:pt x="679" y="1823"/>
                  </a:lnTo>
                  <a:lnTo>
                    <a:pt x="485" y="2172"/>
                  </a:lnTo>
                  <a:lnTo>
                    <a:pt x="311" y="2521"/>
                  </a:lnTo>
                  <a:lnTo>
                    <a:pt x="175" y="2909"/>
                  </a:lnTo>
                  <a:lnTo>
                    <a:pt x="78" y="3277"/>
                  </a:lnTo>
                  <a:lnTo>
                    <a:pt x="20" y="3684"/>
                  </a:lnTo>
                  <a:lnTo>
                    <a:pt x="1" y="4091"/>
                  </a:lnTo>
                  <a:lnTo>
                    <a:pt x="1" y="4324"/>
                  </a:lnTo>
                  <a:lnTo>
                    <a:pt x="20" y="4537"/>
                  </a:lnTo>
                  <a:lnTo>
                    <a:pt x="59" y="4770"/>
                  </a:lnTo>
                  <a:lnTo>
                    <a:pt x="98" y="4983"/>
                  </a:lnTo>
                  <a:lnTo>
                    <a:pt x="156" y="5215"/>
                  </a:lnTo>
                  <a:lnTo>
                    <a:pt x="214" y="5429"/>
                  </a:lnTo>
                  <a:lnTo>
                    <a:pt x="291" y="5623"/>
                  </a:lnTo>
                  <a:lnTo>
                    <a:pt x="388" y="5836"/>
                  </a:lnTo>
                  <a:lnTo>
                    <a:pt x="485" y="6030"/>
                  </a:lnTo>
                  <a:lnTo>
                    <a:pt x="602" y="6223"/>
                  </a:lnTo>
                  <a:lnTo>
                    <a:pt x="718" y="6417"/>
                  </a:lnTo>
                  <a:lnTo>
                    <a:pt x="854" y="6592"/>
                  </a:lnTo>
                  <a:lnTo>
                    <a:pt x="1009" y="6766"/>
                  </a:lnTo>
                  <a:lnTo>
                    <a:pt x="1164" y="6941"/>
                  </a:lnTo>
                  <a:lnTo>
                    <a:pt x="1319" y="7096"/>
                  </a:lnTo>
                  <a:lnTo>
                    <a:pt x="1493" y="7251"/>
                  </a:lnTo>
                  <a:lnTo>
                    <a:pt x="1532" y="7270"/>
                  </a:lnTo>
                  <a:lnTo>
                    <a:pt x="1571" y="7270"/>
                  </a:lnTo>
                  <a:lnTo>
                    <a:pt x="1610" y="7251"/>
                  </a:lnTo>
                  <a:lnTo>
                    <a:pt x="1648" y="7231"/>
                  </a:lnTo>
                  <a:lnTo>
                    <a:pt x="1668" y="7193"/>
                  </a:lnTo>
                  <a:lnTo>
                    <a:pt x="1687" y="7135"/>
                  </a:lnTo>
                  <a:lnTo>
                    <a:pt x="1668" y="7096"/>
                  </a:lnTo>
                  <a:lnTo>
                    <a:pt x="1629" y="7057"/>
                  </a:lnTo>
                  <a:lnTo>
                    <a:pt x="1474" y="6921"/>
                  </a:lnTo>
                  <a:lnTo>
                    <a:pt x="1319" y="6766"/>
                  </a:lnTo>
                  <a:lnTo>
                    <a:pt x="1183" y="6611"/>
                  </a:lnTo>
                  <a:lnTo>
                    <a:pt x="1047" y="6456"/>
                  </a:lnTo>
                  <a:lnTo>
                    <a:pt x="912" y="6282"/>
                  </a:lnTo>
                  <a:lnTo>
                    <a:pt x="795" y="6107"/>
                  </a:lnTo>
                  <a:lnTo>
                    <a:pt x="602" y="5739"/>
                  </a:lnTo>
                  <a:lnTo>
                    <a:pt x="446" y="5351"/>
                  </a:lnTo>
                  <a:lnTo>
                    <a:pt x="369" y="5138"/>
                  </a:lnTo>
                  <a:lnTo>
                    <a:pt x="330" y="4944"/>
                  </a:lnTo>
                  <a:lnTo>
                    <a:pt x="291" y="4731"/>
                  </a:lnTo>
                  <a:lnTo>
                    <a:pt x="253" y="4518"/>
                  </a:lnTo>
                  <a:lnTo>
                    <a:pt x="233" y="4304"/>
                  </a:lnTo>
                  <a:lnTo>
                    <a:pt x="233" y="4091"/>
                  </a:lnTo>
                  <a:lnTo>
                    <a:pt x="253" y="3703"/>
                  </a:lnTo>
                  <a:lnTo>
                    <a:pt x="311" y="3335"/>
                  </a:lnTo>
                  <a:lnTo>
                    <a:pt x="388" y="2967"/>
                  </a:lnTo>
                  <a:lnTo>
                    <a:pt x="524" y="2618"/>
                  </a:lnTo>
                  <a:lnTo>
                    <a:pt x="679" y="2269"/>
                  </a:lnTo>
                  <a:lnTo>
                    <a:pt x="873" y="1959"/>
                  </a:lnTo>
                  <a:lnTo>
                    <a:pt x="1106" y="1649"/>
                  </a:lnTo>
                  <a:lnTo>
                    <a:pt x="1358" y="1377"/>
                  </a:lnTo>
                  <a:lnTo>
                    <a:pt x="1648" y="1106"/>
                  </a:lnTo>
                  <a:lnTo>
                    <a:pt x="1939" y="893"/>
                  </a:lnTo>
                  <a:lnTo>
                    <a:pt x="2269" y="699"/>
                  </a:lnTo>
                  <a:lnTo>
                    <a:pt x="2598" y="524"/>
                  </a:lnTo>
                  <a:lnTo>
                    <a:pt x="2947" y="408"/>
                  </a:lnTo>
                  <a:lnTo>
                    <a:pt x="3315" y="311"/>
                  </a:lnTo>
                  <a:lnTo>
                    <a:pt x="3703" y="253"/>
                  </a:lnTo>
                  <a:lnTo>
                    <a:pt x="4071" y="234"/>
                  </a:lnTo>
                  <a:lnTo>
                    <a:pt x="4304" y="253"/>
                  </a:lnTo>
                  <a:lnTo>
                    <a:pt x="4556" y="272"/>
                  </a:lnTo>
                  <a:lnTo>
                    <a:pt x="4789" y="311"/>
                  </a:lnTo>
                  <a:lnTo>
                    <a:pt x="5021" y="350"/>
                  </a:lnTo>
                  <a:lnTo>
                    <a:pt x="5235" y="427"/>
                  </a:lnTo>
                  <a:lnTo>
                    <a:pt x="5467" y="505"/>
                  </a:lnTo>
                  <a:lnTo>
                    <a:pt x="5680" y="602"/>
                  </a:lnTo>
                  <a:lnTo>
                    <a:pt x="5894" y="699"/>
                  </a:lnTo>
                  <a:lnTo>
                    <a:pt x="5932" y="718"/>
                  </a:lnTo>
                  <a:lnTo>
                    <a:pt x="5991" y="699"/>
                  </a:lnTo>
                  <a:lnTo>
                    <a:pt x="6029" y="679"/>
                  </a:lnTo>
                  <a:lnTo>
                    <a:pt x="6049" y="660"/>
                  </a:lnTo>
                  <a:lnTo>
                    <a:pt x="6068" y="602"/>
                  </a:lnTo>
                  <a:lnTo>
                    <a:pt x="6068" y="563"/>
                  </a:lnTo>
                  <a:lnTo>
                    <a:pt x="6029" y="524"/>
                  </a:lnTo>
                  <a:lnTo>
                    <a:pt x="6010" y="486"/>
                  </a:lnTo>
                  <a:lnTo>
                    <a:pt x="5777" y="389"/>
                  </a:lnTo>
                  <a:lnTo>
                    <a:pt x="5545" y="292"/>
                  </a:lnTo>
                  <a:lnTo>
                    <a:pt x="5312" y="195"/>
                  </a:lnTo>
                  <a:lnTo>
                    <a:pt x="5079" y="137"/>
                  </a:lnTo>
                  <a:lnTo>
                    <a:pt x="4827" y="78"/>
                  </a:lnTo>
                  <a:lnTo>
                    <a:pt x="4575" y="40"/>
                  </a:lnTo>
                  <a:lnTo>
                    <a:pt x="4323" y="20"/>
                  </a:lnTo>
                  <a:lnTo>
                    <a:pt x="4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4749350" y="-1497900"/>
              <a:ext cx="5825" cy="10700"/>
            </a:xfrm>
            <a:custGeom>
              <a:rect b="b" l="l" r="r" t="t"/>
              <a:pathLst>
                <a:path extrusionOk="0" h="428" w="233">
                  <a:moveTo>
                    <a:pt x="116" y="1"/>
                  </a:moveTo>
                  <a:lnTo>
                    <a:pt x="78" y="20"/>
                  </a:lnTo>
                  <a:lnTo>
                    <a:pt x="39" y="40"/>
                  </a:lnTo>
                  <a:lnTo>
                    <a:pt x="20" y="78"/>
                  </a:lnTo>
                  <a:lnTo>
                    <a:pt x="0" y="117"/>
                  </a:lnTo>
                  <a:lnTo>
                    <a:pt x="0" y="311"/>
                  </a:lnTo>
                  <a:lnTo>
                    <a:pt x="20" y="350"/>
                  </a:lnTo>
                  <a:lnTo>
                    <a:pt x="39" y="389"/>
                  </a:lnTo>
                  <a:lnTo>
                    <a:pt x="78" y="408"/>
                  </a:lnTo>
                  <a:lnTo>
                    <a:pt x="116" y="427"/>
                  </a:lnTo>
                  <a:lnTo>
                    <a:pt x="175" y="408"/>
                  </a:lnTo>
                  <a:lnTo>
                    <a:pt x="194" y="389"/>
                  </a:lnTo>
                  <a:lnTo>
                    <a:pt x="233" y="350"/>
                  </a:lnTo>
                  <a:lnTo>
                    <a:pt x="233" y="311"/>
                  </a:lnTo>
                  <a:lnTo>
                    <a:pt x="233" y="117"/>
                  </a:lnTo>
                  <a:lnTo>
                    <a:pt x="233" y="78"/>
                  </a:lnTo>
                  <a:lnTo>
                    <a:pt x="194" y="40"/>
                  </a:lnTo>
                  <a:lnTo>
                    <a:pt x="175" y="20"/>
                  </a:lnTo>
                  <a:lnTo>
                    <a:pt x="1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4749350" y="-1321500"/>
              <a:ext cx="5825" cy="10225"/>
            </a:xfrm>
            <a:custGeom>
              <a:rect b="b" l="l" r="r" t="t"/>
              <a:pathLst>
                <a:path extrusionOk="0" h="409" w="233">
                  <a:moveTo>
                    <a:pt x="78" y="1"/>
                  </a:moveTo>
                  <a:lnTo>
                    <a:pt x="39" y="40"/>
                  </a:lnTo>
                  <a:lnTo>
                    <a:pt x="20" y="78"/>
                  </a:lnTo>
                  <a:lnTo>
                    <a:pt x="0" y="117"/>
                  </a:lnTo>
                  <a:lnTo>
                    <a:pt x="0" y="311"/>
                  </a:lnTo>
                  <a:lnTo>
                    <a:pt x="20" y="350"/>
                  </a:lnTo>
                  <a:lnTo>
                    <a:pt x="39" y="389"/>
                  </a:lnTo>
                  <a:lnTo>
                    <a:pt x="78" y="408"/>
                  </a:lnTo>
                  <a:lnTo>
                    <a:pt x="175" y="408"/>
                  </a:lnTo>
                  <a:lnTo>
                    <a:pt x="194" y="389"/>
                  </a:lnTo>
                  <a:lnTo>
                    <a:pt x="233" y="350"/>
                  </a:lnTo>
                  <a:lnTo>
                    <a:pt x="233" y="311"/>
                  </a:lnTo>
                  <a:lnTo>
                    <a:pt x="233" y="117"/>
                  </a:lnTo>
                  <a:lnTo>
                    <a:pt x="233" y="78"/>
                  </a:lnTo>
                  <a:lnTo>
                    <a:pt x="194" y="40"/>
                  </a:lnTo>
                  <a:lnTo>
                    <a:pt x="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a:off x="4835125" y="-1407275"/>
              <a:ext cx="10675" cy="5850"/>
            </a:xfrm>
            <a:custGeom>
              <a:rect b="b" l="l" r="r" t="t"/>
              <a:pathLst>
                <a:path extrusionOk="0" h="234" w="427">
                  <a:moveTo>
                    <a:pt x="78" y="1"/>
                  </a:moveTo>
                  <a:lnTo>
                    <a:pt x="39" y="40"/>
                  </a:lnTo>
                  <a:lnTo>
                    <a:pt x="20" y="78"/>
                  </a:lnTo>
                  <a:lnTo>
                    <a:pt x="0" y="117"/>
                  </a:lnTo>
                  <a:lnTo>
                    <a:pt x="20" y="156"/>
                  </a:lnTo>
                  <a:lnTo>
                    <a:pt x="39" y="195"/>
                  </a:lnTo>
                  <a:lnTo>
                    <a:pt x="7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2"/>
            <p:cNvSpPr/>
            <p:nvPr/>
          </p:nvSpPr>
          <p:spPr>
            <a:xfrm>
              <a:off x="4659200" y="-1407275"/>
              <a:ext cx="10200" cy="5850"/>
            </a:xfrm>
            <a:custGeom>
              <a:rect b="b" l="l" r="r" t="t"/>
              <a:pathLst>
                <a:path extrusionOk="0" h="234" w="408">
                  <a:moveTo>
                    <a:pt x="59" y="1"/>
                  </a:moveTo>
                  <a:lnTo>
                    <a:pt x="20" y="40"/>
                  </a:lnTo>
                  <a:lnTo>
                    <a:pt x="1" y="78"/>
                  </a:lnTo>
                  <a:lnTo>
                    <a:pt x="1" y="117"/>
                  </a:lnTo>
                  <a:lnTo>
                    <a:pt x="1" y="156"/>
                  </a:lnTo>
                  <a:lnTo>
                    <a:pt x="20" y="195"/>
                  </a:lnTo>
                  <a:lnTo>
                    <a:pt x="59" y="214"/>
                  </a:lnTo>
                  <a:lnTo>
                    <a:pt x="117" y="233"/>
                  </a:lnTo>
                  <a:lnTo>
                    <a:pt x="291" y="233"/>
                  </a:lnTo>
                  <a:lnTo>
                    <a:pt x="349" y="214"/>
                  </a:lnTo>
                  <a:lnTo>
                    <a:pt x="369" y="195"/>
                  </a:lnTo>
                  <a:lnTo>
                    <a:pt x="408" y="156"/>
                  </a:lnTo>
                  <a:lnTo>
                    <a:pt x="408" y="117"/>
                  </a:lnTo>
                  <a:lnTo>
                    <a:pt x="408" y="78"/>
                  </a:lnTo>
                  <a:lnTo>
                    <a:pt x="369" y="40"/>
                  </a:lnTo>
                  <a:lnTo>
                    <a:pt x="3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4809925" y="-1471225"/>
              <a:ext cx="9225" cy="9225"/>
            </a:xfrm>
            <a:custGeom>
              <a:rect b="b" l="l" r="r" t="t"/>
              <a:pathLst>
                <a:path extrusionOk="0" h="369" w="369">
                  <a:moveTo>
                    <a:pt x="213" y="0"/>
                  </a:moveTo>
                  <a:lnTo>
                    <a:pt x="175" y="39"/>
                  </a:lnTo>
                  <a:lnTo>
                    <a:pt x="39" y="155"/>
                  </a:lnTo>
                  <a:lnTo>
                    <a:pt x="20" y="194"/>
                  </a:lnTo>
                  <a:lnTo>
                    <a:pt x="0" y="252"/>
                  </a:lnTo>
                  <a:lnTo>
                    <a:pt x="20" y="291"/>
                  </a:lnTo>
                  <a:lnTo>
                    <a:pt x="39" y="330"/>
                  </a:lnTo>
                  <a:lnTo>
                    <a:pt x="78" y="349"/>
                  </a:lnTo>
                  <a:lnTo>
                    <a:pt x="117" y="368"/>
                  </a:lnTo>
                  <a:lnTo>
                    <a:pt x="175" y="349"/>
                  </a:lnTo>
                  <a:lnTo>
                    <a:pt x="213" y="330"/>
                  </a:lnTo>
                  <a:lnTo>
                    <a:pt x="330" y="194"/>
                  </a:lnTo>
                  <a:lnTo>
                    <a:pt x="369" y="155"/>
                  </a:lnTo>
                  <a:lnTo>
                    <a:pt x="369" y="116"/>
                  </a:lnTo>
                  <a:lnTo>
                    <a:pt x="369" y="78"/>
                  </a:lnTo>
                  <a:lnTo>
                    <a:pt x="330" y="39"/>
                  </a:lnTo>
                  <a:lnTo>
                    <a:pt x="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4685375" y="-1346700"/>
              <a:ext cx="9225" cy="9250"/>
            </a:xfrm>
            <a:custGeom>
              <a:rect b="b" l="l" r="r" t="t"/>
              <a:pathLst>
                <a:path extrusionOk="0" h="370" w="369">
                  <a:moveTo>
                    <a:pt x="214" y="1"/>
                  </a:moveTo>
                  <a:lnTo>
                    <a:pt x="175" y="40"/>
                  </a:lnTo>
                  <a:lnTo>
                    <a:pt x="39" y="175"/>
                  </a:lnTo>
                  <a:lnTo>
                    <a:pt x="20" y="214"/>
                  </a:lnTo>
                  <a:lnTo>
                    <a:pt x="0" y="253"/>
                  </a:lnTo>
                  <a:lnTo>
                    <a:pt x="20" y="292"/>
                  </a:lnTo>
                  <a:lnTo>
                    <a:pt x="39" y="330"/>
                  </a:lnTo>
                  <a:lnTo>
                    <a:pt x="78" y="350"/>
                  </a:lnTo>
                  <a:lnTo>
                    <a:pt x="117" y="369"/>
                  </a:lnTo>
                  <a:lnTo>
                    <a:pt x="175" y="350"/>
                  </a:lnTo>
                  <a:lnTo>
                    <a:pt x="214" y="330"/>
                  </a:lnTo>
                  <a:lnTo>
                    <a:pt x="330" y="195"/>
                  </a:lnTo>
                  <a:lnTo>
                    <a:pt x="369" y="156"/>
                  </a:lnTo>
                  <a:lnTo>
                    <a:pt x="369" y="117"/>
                  </a:lnTo>
                  <a:lnTo>
                    <a:pt x="369" y="78"/>
                  </a:lnTo>
                  <a:lnTo>
                    <a:pt x="330" y="40"/>
                  </a:lnTo>
                  <a:lnTo>
                    <a:pt x="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4809925" y="-1346700"/>
              <a:ext cx="9225" cy="9250"/>
            </a:xfrm>
            <a:custGeom>
              <a:rect b="b" l="l" r="r" t="t"/>
              <a:pathLst>
                <a:path extrusionOk="0" h="370" w="369">
                  <a:moveTo>
                    <a:pt x="78" y="1"/>
                  </a:moveTo>
                  <a:lnTo>
                    <a:pt x="39" y="40"/>
                  </a:lnTo>
                  <a:lnTo>
                    <a:pt x="20" y="78"/>
                  </a:lnTo>
                  <a:lnTo>
                    <a:pt x="0" y="117"/>
                  </a:lnTo>
                  <a:lnTo>
                    <a:pt x="20" y="156"/>
                  </a:lnTo>
                  <a:lnTo>
                    <a:pt x="39" y="195"/>
                  </a:lnTo>
                  <a:lnTo>
                    <a:pt x="175" y="330"/>
                  </a:lnTo>
                  <a:lnTo>
                    <a:pt x="213" y="350"/>
                  </a:lnTo>
                  <a:lnTo>
                    <a:pt x="252" y="369"/>
                  </a:lnTo>
                  <a:lnTo>
                    <a:pt x="291" y="350"/>
                  </a:lnTo>
                  <a:lnTo>
                    <a:pt x="330" y="330"/>
                  </a:lnTo>
                  <a:lnTo>
                    <a:pt x="369" y="292"/>
                  </a:lnTo>
                  <a:lnTo>
                    <a:pt x="369" y="253"/>
                  </a:lnTo>
                  <a:lnTo>
                    <a:pt x="369" y="214"/>
                  </a:lnTo>
                  <a:lnTo>
                    <a:pt x="330" y="175"/>
                  </a:lnTo>
                  <a:lnTo>
                    <a:pt x="213" y="40"/>
                  </a:lnTo>
                  <a:lnTo>
                    <a:pt x="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4685375" y="-1471225"/>
              <a:ext cx="9225" cy="9225"/>
            </a:xfrm>
            <a:custGeom>
              <a:rect b="b" l="l" r="r" t="t"/>
              <a:pathLst>
                <a:path extrusionOk="0" h="369" w="369">
                  <a:moveTo>
                    <a:pt x="78" y="0"/>
                  </a:moveTo>
                  <a:lnTo>
                    <a:pt x="39" y="39"/>
                  </a:lnTo>
                  <a:lnTo>
                    <a:pt x="20" y="78"/>
                  </a:lnTo>
                  <a:lnTo>
                    <a:pt x="0" y="116"/>
                  </a:lnTo>
                  <a:lnTo>
                    <a:pt x="20" y="155"/>
                  </a:lnTo>
                  <a:lnTo>
                    <a:pt x="39" y="194"/>
                  </a:lnTo>
                  <a:lnTo>
                    <a:pt x="175" y="330"/>
                  </a:lnTo>
                  <a:lnTo>
                    <a:pt x="214" y="349"/>
                  </a:lnTo>
                  <a:lnTo>
                    <a:pt x="252" y="368"/>
                  </a:lnTo>
                  <a:lnTo>
                    <a:pt x="291" y="349"/>
                  </a:lnTo>
                  <a:lnTo>
                    <a:pt x="330" y="330"/>
                  </a:lnTo>
                  <a:lnTo>
                    <a:pt x="369" y="291"/>
                  </a:lnTo>
                  <a:lnTo>
                    <a:pt x="369" y="252"/>
                  </a:lnTo>
                  <a:lnTo>
                    <a:pt x="369" y="194"/>
                  </a:lnTo>
                  <a:lnTo>
                    <a:pt x="330" y="155"/>
                  </a:lnTo>
                  <a:lnTo>
                    <a:pt x="214" y="39"/>
                  </a:lnTo>
                  <a:lnTo>
                    <a:pt x="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4783750" y="-1490125"/>
              <a:ext cx="7775" cy="10200"/>
            </a:xfrm>
            <a:custGeom>
              <a:rect b="b" l="l" r="r" t="t"/>
              <a:pathLst>
                <a:path extrusionOk="0" h="408" w="311">
                  <a:moveTo>
                    <a:pt x="156" y="0"/>
                  </a:moveTo>
                  <a:lnTo>
                    <a:pt x="117" y="39"/>
                  </a:lnTo>
                  <a:lnTo>
                    <a:pt x="97" y="78"/>
                  </a:lnTo>
                  <a:lnTo>
                    <a:pt x="20" y="233"/>
                  </a:lnTo>
                  <a:lnTo>
                    <a:pt x="0" y="291"/>
                  </a:lnTo>
                  <a:lnTo>
                    <a:pt x="20" y="330"/>
                  </a:lnTo>
                  <a:lnTo>
                    <a:pt x="39" y="368"/>
                  </a:lnTo>
                  <a:lnTo>
                    <a:pt x="78" y="388"/>
                  </a:lnTo>
                  <a:lnTo>
                    <a:pt x="117" y="407"/>
                  </a:lnTo>
                  <a:lnTo>
                    <a:pt x="194" y="388"/>
                  </a:lnTo>
                  <a:lnTo>
                    <a:pt x="233" y="330"/>
                  </a:lnTo>
                  <a:lnTo>
                    <a:pt x="311" y="155"/>
                  </a:lnTo>
                  <a:lnTo>
                    <a:pt x="311" y="116"/>
                  </a:lnTo>
                  <a:lnTo>
                    <a:pt x="311" y="78"/>
                  </a:lnTo>
                  <a:lnTo>
                    <a:pt x="291" y="39"/>
                  </a:lnTo>
                  <a:lnTo>
                    <a:pt x="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4713000" y="-1328750"/>
              <a:ext cx="7775" cy="10200"/>
            </a:xfrm>
            <a:custGeom>
              <a:rect b="b" l="l" r="r" t="t"/>
              <a:pathLst>
                <a:path extrusionOk="0" h="408" w="311">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310" y="155"/>
                  </a:lnTo>
                  <a:lnTo>
                    <a:pt x="310" y="116"/>
                  </a:lnTo>
                  <a:lnTo>
                    <a:pt x="310" y="78"/>
                  </a:lnTo>
                  <a:lnTo>
                    <a:pt x="272" y="39"/>
                  </a:lnTo>
                  <a:lnTo>
                    <a:pt x="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4827850" y="-1372850"/>
              <a:ext cx="10200" cy="7775"/>
            </a:xfrm>
            <a:custGeom>
              <a:rect b="b" l="l" r="r" t="t"/>
              <a:pathLst>
                <a:path extrusionOk="0" h="311" w="408">
                  <a:moveTo>
                    <a:pt x="78" y="0"/>
                  </a:moveTo>
                  <a:lnTo>
                    <a:pt x="39" y="39"/>
                  </a:lnTo>
                  <a:lnTo>
                    <a:pt x="20" y="78"/>
                  </a:lnTo>
                  <a:lnTo>
                    <a:pt x="0" y="116"/>
                  </a:lnTo>
                  <a:lnTo>
                    <a:pt x="20" y="155"/>
                  </a:lnTo>
                  <a:lnTo>
                    <a:pt x="39" y="194"/>
                  </a:lnTo>
                  <a:lnTo>
                    <a:pt x="78" y="213"/>
                  </a:lnTo>
                  <a:lnTo>
                    <a:pt x="252" y="291"/>
                  </a:lnTo>
                  <a:lnTo>
                    <a:pt x="291" y="310"/>
                  </a:lnTo>
                  <a:lnTo>
                    <a:pt x="349" y="291"/>
                  </a:lnTo>
                  <a:lnTo>
                    <a:pt x="408" y="233"/>
                  </a:lnTo>
                  <a:lnTo>
                    <a:pt x="408" y="194"/>
                  </a:lnTo>
                  <a:lnTo>
                    <a:pt x="408" y="155"/>
                  </a:lnTo>
                  <a:lnTo>
                    <a:pt x="388" y="116"/>
                  </a:lnTo>
                  <a:lnTo>
                    <a:pt x="349" y="78"/>
                  </a:lnTo>
                  <a:lnTo>
                    <a:pt x="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4666475" y="-1443625"/>
              <a:ext cx="10200" cy="7800"/>
            </a:xfrm>
            <a:custGeom>
              <a:rect b="b" l="l" r="r" t="t"/>
              <a:pathLst>
                <a:path extrusionOk="0" h="312" w="408">
                  <a:moveTo>
                    <a:pt x="78" y="1"/>
                  </a:moveTo>
                  <a:lnTo>
                    <a:pt x="39" y="40"/>
                  </a:lnTo>
                  <a:lnTo>
                    <a:pt x="20" y="59"/>
                  </a:lnTo>
                  <a:lnTo>
                    <a:pt x="0" y="117"/>
                  </a:lnTo>
                  <a:lnTo>
                    <a:pt x="20" y="156"/>
                  </a:lnTo>
                  <a:lnTo>
                    <a:pt x="39" y="195"/>
                  </a:lnTo>
                  <a:lnTo>
                    <a:pt x="78" y="214"/>
                  </a:lnTo>
                  <a:lnTo>
                    <a:pt x="252" y="292"/>
                  </a:lnTo>
                  <a:lnTo>
                    <a:pt x="291" y="311"/>
                  </a:lnTo>
                  <a:lnTo>
                    <a:pt x="349" y="292"/>
                  </a:lnTo>
                  <a:lnTo>
                    <a:pt x="407" y="234"/>
                  </a:lnTo>
                  <a:lnTo>
                    <a:pt x="407" y="195"/>
                  </a:lnTo>
                  <a:lnTo>
                    <a:pt x="407" y="156"/>
                  </a:lnTo>
                  <a:lnTo>
                    <a:pt x="369" y="117"/>
                  </a:lnTo>
                  <a:lnTo>
                    <a:pt x="349" y="79"/>
                  </a:lnTo>
                  <a:lnTo>
                    <a:pt x="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4829300" y="-1440225"/>
              <a:ext cx="10200" cy="7775"/>
            </a:xfrm>
            <a:custGeom>
              <a:rect b="b" l="l" r="r" t="t"/>
              <a:pathLst>
                <a:path extrusionOk="0" h="311" w="408">
                  <a:moveTo>
                    <a:pt x="253" y="1"/>
                  </a:moveTo>
                  <a:lnTo>
                    <a:pt x="78" y="78"/>
                  </a:lnTo>
                  <a:lnTo>
                    <a:pt x="39" y="98"/>
                  </a:lnTo>
                  <a:lnTo>
                    <a:pt x="20" y="136"/>
                  </a:lnTo>
                  <a:lnTo>
                    <a:pt x="1" y="175"/>
                  </a:lnTo>
                  <a:lnTo>
                    <a:pt x="20" y="233"/>
                  </a:lnTo>
                  <a:lnTo>
                    <a:pt x="59" y="272"/>
                  </a:lnTo>
                  <a:lnTo>
                    <a:pt x="117" y="311"/>
                  </a:lnTo>
                  <a:lnTo>
                    <a:pt x="156" y="291"/>
                  </a:lnTo>
                  <a:lnTo>
                    <a:pt x="330" y="233"/>
                  </a:lnTo>
                  <a:lnTo>
                    <a:pt x="369" y="195"/>
                  </a:lnTo>
                  <a:lnTo>
                    <a:pt x="408" y="156"/>
                  </a:lnTo>
                  <a:lnTo>
                    <a:pt x="408" y="117"/>
                  </a:lnTo>
                  <a:lnTo>
                    <a:pt x="408" y="78"/>
                  </a:lnTo>
                  <a:lnTo>
                    <a:pt x="369" y="39"/>
                  </a:lnTo>
                  <a:lnTo>
                    <a:pt x="350" y="20"/>
                  </a:lnTo>
                  <a:lnTo>
                    <a:pt x="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4665025" y="-1376250"/>
              <a:ext cx="10200" cy="7775"/>
            </a:xfrm>
            <a:custGeom>
              <a:rect b="b" l="l" r="r" t="t"/>
              <a:pathLst>
                <a:path extrusionOk="0" h="311" w="408">
                  <a:moveTo>
                    <a:pt x="291" y="0"/>
                  </a:moveTo>
                  <a:lnTo>
                    <a:pt x="252" y="20"/>
                  </a:lnTo>
                  <a:lnTo>
                    <a:pt x="78" y="78"/>
                  </a:lnTo>
                  <a:lnTo>
                    <a:pt x="39" y="97"/>
                  </a:lnTo>
                  <a:lnTo>
                    <a:pt x="20" y="136"/>
                  </a:lnTo>
                  <a:lnTo>
                    <a:pt x="0" y="194"/>
                  </a:lnTo>
                  <a:lnTo>
                    <a:pt x="20" y="233"/>
                  </a:lnTo>
                  <a:lnTo>
                    <a:pt x="58" y="291"/>
                  </a:lnTo>
                  <a:lnTo>
                    <a:pt x="116" y="311"/>
                  </a:lnTo>
                  <a:lnTo>
                    <a:pt x="175" y="291"/>
                  </a:lnTo>
                  <a:lnTo>
                    <a:pt x="349" y="233"/>
                  </a:lnTo>
                  <a:lnTo>
                    <a:pt x="388" y="194"/>
                  </a:lnTo>
                  <a:lnTo>
                    <a:pt x="407" y="175"/>
                  </a:lnTo>
                  <a:lnTo>
                    <a:pt x="407" y="117"/>
                  </a:lnTo>
                  <a:lnTo>
                    <a:pt x="407" y="78"/>
                  </a:lnTo>
                  <a:lnTo>
                    <a:pt x="388" y="39"/>
                  </a:lnTo>
                  <a:lnTo>
                    <a:pt x="349" y="20"/>
                  </a:lnTo>
                  <a:lnTo>
                    <a:pt x="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4780850" y="-1327300"/>
              <a:ext cx="7275" cy="10200"/>
            </a:xfrm>
            <a:custGeom>
              <a:rect b="b" l="l" r="r" t="t"/>
              <a:pathLst>
                <a:path extrusionOk="0" h="408" w="291">
                  <a:moveTo>
                    <a:pt x="58" y="0"/>
                  </a:moveTo>
                  <a:lnTo>
                    <a:pt x="20" y="20"/>
                  </a:lnTo>
                  <a:lnTo>
                    <a:pt x="0" y="58"/>
                  </a:lnTo>
                  <a:lnTo>
                    <a:pt x="0" y="117"/>
                  </a:lnTo>
                  <a:lnTo>
                    <a:pt x="0" y="155"/>
                  </a:lnTo>
                  <a:lnTo>
                    <a:pt x="58" y="330"/>
                  </a:lnTo>
                  <a:lnTo>
                    <a:pt x="116" y="388"/>
                  </a:lnTo>
                  <a:lnTo>
                    <a:pt x="175" y="407"/>
                  </a:lnTo>
                  <a:lnTo>
                    <a:pt x="213" y="388"/>
                  </a:lnTo>
                  <a:lnTo>
                    <a:pt x="252" y="369"/>
                  </a:lnTo>
                  <a:lnTo>
                    <a:pt x="291" y="330"/>
                  </a:lnTo>
                  <a:lnTo>
                    <a:pt x="291" y="291"/>
                  </a:lnTo>
                  <a:lnTo>
                    <a:pt x="291" y="252"/>
                  </a:lnTo>
                  <a:lnTo>
                    <a:pt x="213" y="78"/>
                  </a:lnTo>
                  <a:lnTo>
                    <a:pt x="194" y="39"/>
                  </a:lnTo>
                  <a:lnTo>
                    <a:pt x="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4716375" y="-1491600"/>
              <a:ext cx="7800" cy="10200"/>
            </a:xfrm>
            <a:custGeom>
              <a:rect b="b" l="l" r="r" t="t"/>
              <a:pathLst>
                <a:path extrusionOk="0" h="408" w="312">
                  <a:moveTo>
                    <a:pt x="79" y="1"/>
                  </a:moveTo>
                  <a:lnTo>
                    <a:pt x="40" y="40"/>
                  </a:lnTo>
                  <a:lnTo>
                    <a:pt x="20" y="78"/>
                  </a:lnTo>
                  <a:lnTo>
                    <a:pt x="1" y="117"/>
                  </a:lnTo>
                  <a:lnTo>
                    <a:pt x="20" y="156"/>
                  </a:lnTo>
                  <a:lnTo>
                    <a:pt x="79" y="330"/>
                  </a:lnTo>
                  <a:lnTo>
                    <a:pt x="137" y="389"/>
                  </a:lnTo>
                  <a:lnTo>
                    <a:pt x="195" y="408"/>
                  </a:lnTo>
                  <a:lnTo>
                    <a:pt x="234" y="408"/>
                  </a:lnTo>
                  <a:lnTo>
                    <a:pt x="272" y="369"/>
                  </a:lnTo>
                  <a:lnTo>
                    <a:pt x="292" y="330"/>
                  </a:lnTo>
                  <a:lnTo>
                    <a:pt x="311" y="292"/>
                  </a:lnTo>
                  <a:lnTo>
                    <a:pt x="292" y="253"/>
                  </a:lnTo>
                  <a:lnTo>
                    <a:pt x="234" y="78"/>
                  </a:lnTo>
                  <a:lnTo>
                    <a:pt x="214" y="40"/>
                  </a:lnTo>
                  <a:lnTo>
                    <a:pt x="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2"/>
            <p:cNvSpPr/>
            <p:nvPr/>
          </p:nvSpPr>
          <p:spPr>
            <a:xfrm>
              <a:off x="4711050" y="-1463000"/>
              <a:ext cx="81450" cy="113425"/>
            </a:xfrm>
            <a:custGeom>
              <a:rect b="b" l="l" r="r" t="t"/>
              <a:pathLst>
                <a:path extrusionOk="0" h="4537" w="3258">
                  <a:moveTo>
                    <a:pt x="2114" y="233"/>
                  </a:moveTo>
                  <a:lnTo>
                    <a:pt x="2385" y="253"/>
                  </a:lnTo>
                  <a:lnTo>
                    <a:pt x="2618" y="291"/>
                  </a:lnTo>
                  <a:lnTo>
                    <a:pt x="2676" y="311"/>
                  </a:lnTo>
                  <a:lnTo>
                    <a:pt x="2734" y="350"/>
                  </a:lnTo>
                  <a:lnTo>
                    <a:pt x="2773" y="427"/>
                  </a:lnTo>
                  <a:lnTo>
                    <a:pt x="2773" y="485"/>
                  </a:lnTo>
                  <a:lnTo>
                    <a:pt x="2734" y="543"/>
                  </a:lnTo>
                  <a:lnTo>
                    <a:pt x="2695" y="582"/>
                  </a:lnTo>
                  <a:lnTo>
                    <a:pt x="2656" y="621"/>
                  </a:lnTo>
                  <a:lnTo>
                    <a:pt x="2560" y="621"/>
                  </a:lnTo>
                  <a:lnTo>
                    <a:pt x="2366" y="602"/>
                  </a:lnTo>
                  <a:lnTo>
                    <a:pt x="2114" y="582"/>
                  </a:lnTo>
                  <a:lnTo>
                    <a:pt x="1862" y="602"/>
                  </a:lnTo>
                  <a:lnTo>
                    <a:pt x="1745" y="621"/>
                  </a:lnTo>
                  <a:lnTo>
                    <a:pt x="1648" y="660"/>
                  </a:lnTo>
                  <a:lnTo>
                    <a:pt x="1552" y="698"/>
                  </a:lnTo>
                  <a:lnTo>
                    <a:pt x="1474" y="757"/>
                  </a:lnTo>
                  <a:lnTo>
                    <a:pt x="1396" y="815"/>
                  </a:lnTo>
                  <a:lnTo>
                    <a:pt x="1338" y="892"/>
                  </a:lnTo>
                  <a:lnTo>
                    <a:pt x="1280" y="989"/>
                  </a:lnTo>
                  <a:lnTo>
                    <a:pt x="1241" y="1106"/>
                  </a:lnTo>
                  <a:lnTo>
                    <a:pt x="1222" y="1222"/>
                  </a:lnTo>
                  <a:lnTo>
                    <a:pt x="1203" y="1358"/>
                  </a:lnTo>
                  <a:lnTo>
                    <a:pt x="1203" y="1493"/>
                  </a:lnTo>
                  <a:lnTo>
                    <a:pt x="1222" y="1648"/>
                  </a:lnTo>
                  <a:lnTo>
                    <a:pt x="1261" y="1823"/>
                  </a:lnTo>
                  <a:lnTo>
                    <a:pt x="1319" y="1997"/>
                  </a:lnTo>
                  <a:lnTo>
                    <a:pt x="1358" y="2075"/>
                  </a:lnTo>
                  <a:lnTo>
                    <a:pt x="1416" y="2133"/>
                  </a:lnTo>
                  <a:lnTo>
                    <a:pt x="1493" y="2172"/>
                  </a:lnTo>
                  <a:lnTo>
                    <a:pt x="2308" y="2172"/>
                  </a:lnTo>
                  <a:lnTo>
                    <a:pt x="2366" y="2191"/>
                  </a:lnTo>
                  <a:lnTo>
                    <a:pt x="2424" y="2230"/>
                  </a:lnTo>
                  <a:lnTo>
                    <a:pt x="2463" y="2288"/>
                  </a:lnTo>
                  <a:lnTo>
                    <a:pt x="2482" y="2346"/>
                  </a:lnTo>
                  <a:lnTo>
                    <a:pt x="2463" y="2404"/>
                  </a:lnTo>
                  <a:lnTo>
                    <a:pt x="2424" y="2462"/>
                  </a:lnTo>
                  <a:lnTo>
                    <a:pt x="2366" y="2501"/>
                  </a:lnTo>
                  <a:lnTo>
                    <a:pt x="2308" y="2521"/>
                  </a:lnTo>
                  <a:lnTo>
                    <a:pt x="1687" y="2521"/>
                  </a:lnTo>
                  <a:lnTo>
                    <a:pt x="1629" y="2540"/>
                  </a:lnTo>
                  <a:lnTo>
                    <a:pt x="1590" y="2559"/>
                  </a:lnTo>
                  <a:lnTo>
                    <a:pt x="1552" y="2598"/>
                  </a:lnTo>
                  <a:lnTo>
                    <a:pt x="1513" y="2656"/>
                  </a:lnTo>
                  <a:lnTo>
                    <a:pt x="1493" y="2714"/>
                  </a:lnTo>
                  <a:lnTo>
                    <a:pt x="1474" y="2753"/>
                  </a:lnTo>
                  <a:lnTo>
                    <a:pt x="1474" y="2811"/>
                  </a:lnTo>
                  <a:lnTo>
                    <a:pt x="1474" y="2966"/>
                  </a:lnTo>
                  <a:lnTo>
                    <a:pt x="1474" y="3141"/>
                  </a:lnTo>
                  <a:lnTo>
                    <a:pt x="1435" y="3335"/>
                  </a:lnTo>
                  <a:lnTo>
                    <a:pt x="1396" y="3412"/>
                  </a:lnTo>
                  <a:lnTo>
                    <a:pt x="1358" y="3490"/>
                  </a:lnTo>
                  <a:lnTo>
                    <a:pt x="1338" y="3548"/>
                  </a:lnTo>
                  <a:lnTo>
                    <a:pt x="1319" y="3606"/>
                  </a:lnTo>
                  <a:lnTo>
                    <a:pt x="1338" y="3684"/>
                  </a:lnTo>
                  <a:lnTo>
                    <a:pt x="1358" y="3742"/>
                  </a:lnTo>
                  <a:lnTo>
                    <a:pt x="1396" y="3800"/>
                  </a:lnTo>
                  <a:lnTo>
                    <a:pt x="1455" y="3839"/>
                  </a:lnTo>
                  <a:lnTo>
                    <a:pt x="1532" y="3878"/>
                  </a:lnTo>
                  <a:lnTo>
                    <a:pt x="2792" y="3878"/>
                  </a:lnTo>
                  <a:lnTo>
                    <a:pt x="2889" y="3897"/>
                  </a:lnTo>
                  <a:lnTo>
                    <a:pt x="2947" y="3955"/>
                  </a:lnTo>
                  <a:lnTo>
                    <a:pt x="3005" y="4013"/>
                  </a:lnTo>
                  <a:lnTo>
                    <a:pt x="3025" y="4110"/>
                  </a:lnTo>
                  <a:lnTo>
                    <a:pt x="3005" y="4168"/>
                  </a:lnTo>
                  <a:lnTo>
                    <a:pt x="2967" y="4246"/>
                  </a:lnTo>
                  <a:lnTo>
                    <a:pt x="2889" y="4285"/>
                  </a:lnTo>
                  <a:lnTo>
                    <a:pt x="2792" y="4304"/>
                  </a:lnTo>
                  <a:lnTo>
                    <a:pt x="369" y="4304"/>
                  </a:lnTo>
                  <a:lnTo>
                    <a:pt x="311" y="4285"/>
                  </a:lnTo>
                  <a:lnTo>
                    <a:pt x="272" y="4246"/>
                  </a:lnTo>
                  <a:lnTo>
                    <a:pt x="253" y="4188"/>
                  </a:lnTo>
                  <a:lnTo>
                    <a:pt x="272" y="4091"/>
                  </a:lnTo>
                  <a:lnTo>
                    <a:pt x="330" y="4033"/>
                  </a:lnTo>
                  <a:lnTo>
                    <a:pt x="447" y="3955"/>
                  </a:lnTo>
                  <a:lnTo>
                    <a:pt x="602" y="3839"/>
                  </a:lnTo>
                  <a:lnTo>
                    <a:pt x="737" y="3703"/>
                  </a:lnTo>
                  <a:lnTo>
                    <a:pt x="873" y="3548"/>
                  </a:lnTo>
                  <a:lnTo>
                    <a:pt x="951" y="3451"/>
                  </a:lnTo>
                  <a:lnTo>
                    <a:pt x="1009" y="3335"/>
                  </a:lnTo>
                  <a:lnTo>
                    <a:pt x="1048" y="3238"/>
                  </a:lnTo>
                  <a:lnTo>
                    <a:pt x="1086" y="3122"/>
                  </a:lnTo>
                  <a:lnTo>
                    <a:pt x="1086" y="3005"/>
                  </a:lnTo>
                  <a:lnTo>
                    <a:pt x="1086" y="2908"/>
                  </a:lnTo>
                  <a:lnTo>
                    <a:pt x="1067" y="2792"/>
                  </a:lnTo>
                  <a:lnTo>
                    <a:pt x="1048" y="2676"/>
                  </a:lnTo>
                  <a:lnTo>
                    <a:pt x="1009" y="2618"/>
                  </a:lnTo>
                  <a:lnTo>
                    <a:pt x="931" y="2559"/>
                  </a:lnTo>
                  <a:lnTo>
                    <a:pt x="873" y="2521"/>
                  </a:lnTo>
                  <a:lnTo>
                    <a:pt x="776" y="2501"/>
                  </a:lnTo>
                  <a:lnTo>
                    <a:pt x="408" y="2501"/>
                  </a:lnTo>
                  <a:lnTo>
                    <a:pt x="350" y="2482"/>
                  </a:lnTo>
                  <a:lnTo>
                    <a:pt x="311" y="2462"/>
                  </a:lnTo>
                  <a:lnTo>
                    <a:pt x="272" y="2404"/>
                  </a:lnTo>
                  <a:lnTo>
                    <a:pt x="253" y="2346"/>
                  </a:lnTo>
                  <a:lnTo>
                    <a:pt x="272" y="2269"/>
                  </a:lnTo>
                  <a:lnTo>
                    <a:pt x="311" y="2230"/>
                  </a:lnTo>
                  <a:lnTo>
                    <a:pt x="350" y="2191"/>
                  </a:lnTo>
                  <a:lnTo>
                    <a:pt x="408" y="2172"/>
                  </a:lnTo>
                  <a:lnTo>
                    <a:pt x="679" y="2172"/>
                  </a:lnTo>
                  <a:lnTo>
                    <a:pt x="737" y="2152"/>
                  </a:lnTo>
                  <a:lnTo>
                    <a:pt x="776" y="2114"/>
                  </a:lnTo>
                  <a:lnTo>
                    <a:pt x="834" y="2075"/>
                  </a:lnTo>
                  <a:lnTo>
                    <a:pt x="854" y="2036"/>
                  </a:lnTo>
                  <a:lnTo>
                    <a:pt x="873" y="1978"/>
                  </a:lnTo>
                  <a:lnTo>
                    <a:pt x="892" y="1920"/>
                  </a:lnTo>
                  <a:lnTo>
                    <a:pt x="892" y="1862"/>
                  </a:lnTo>
                  <a:lnTo>
                    <a:pt x="854" y="1590"/>
                  </a:lnTo>
                  <a:lnTo>
                    <a:pt x="834" y="1377"/>
                  </a:lnTo>
                  <a:lnTo>
                    <a:pt x="854" y="1164"/>
                  </a:lnTo>
                  <a:lnTo>
                    <a:pt x="892" y="1009"/>
                  </a:lnTo>
                  <a:lnTo>
                    <a:pt x="951" y="873"/>
                  </a:lnTo>
                  <a:lnTo>
                    <a:pt x="989" y="757"/>
                  </a:lnTo>
                  <a:lnTo>
                    <a:pt x="1086" y="602"/>
                  </a:lnTo>
                  <a:lnTo>
                    <a:pt x="1183" y="524"/>
                  </a:lnTo>
                  <a:lnTo>
                    <a:pt x="1280" y="446"/>
                  </a:lnTo>
                  <a:lnTo>
                    <a:pt x="1377" y="388"/>
                  </a:lnTo>
                  <a:lnTo>
                    <a:pt x="1493" y="330"/>
                  </a:lnTo>
                  <a:lnTo>
                    <a:pt x="1629" y="291"/>
                  </a:lnTo>
                  <a:lnTo>
                    <a:pt x="1784" y="253"/>
                  </a:lnTo>
                  <a:lnTo>
                    <a:pt x="1939" y="233"/>
                  </a:lnTo>
                  <a:close/>
                  <a:moveTo>
                    <a:pt x="1900" y="1"/>
                  </a:moveTo>
                  <a:lnTo>
                    <a:pt x="1726" y="20"/>
                  </a:lnTo>
                  <a:lnTo>
                    <a:pt x="1552" y="59"/>
                  </a:lnTo>
                  <a:lnTo>
                    <a:pt x="1396" y="117"/>
                  </a:lnTo>
                  <a:lnTo>
                    <a:pt x="1261" y="175"/>
                  </a:lnTo>
                  <a:lnTo>
                    <a:pt x="1125" y="253"/>
                  </a:lnTo>
                  <a:lnTo>
                    <a:pt x="1009" y="350"/>
                  </a:lnTo>
                  <a:lnTo>
                    <a:pt x="912" y="446"/>
                  </a:lnTo>
                  <a:lnTo>
                    <a:pt x="776" y="640"/>
                  </a:lnTo>
                  <a:lnTo>
                    <a:pt x="699" y="834"/>
                  </a:lnTo>
                  <a:lnTo>
                    <a:pt x="640" y="1047"/>
                  </a:lnTo>
                  <a:lnTo>
                    <a:pt x="621" y="1241"/>
                  </a:lnTo>
                  <a:lnTo>
                    <a:pt x="602" y="1454"/>
                  </a:lnTo>
                  <a:lnTo>
                    <a:pt x="621" y="1629"/>
                  </a:lnTo>
                  <a:lnTo>
                    <a:pt x="640" y="1900"/>
                  </a:lnTo>
                  <a:lnTo>
                    <a:pt x="640" y="1920"/>
                  </a:lnTo>
                  <a:lnTo>
                    <a:pt x="621" y="1939"/>
                  </a:lnTo>
                  <a:lnTo>
                    <a:pt x="330" y="1939"/>
                  </a:lnTo>
                  <a:lnTo>
                    <a:pt x="253" y="1978"/>
                  </a:lnTo>
                  <a:lnTo>
                    <a:pt x="195" y="2017"/>
                  </a:lnTo>
                  <a:lnTo>
                    <a:pt x="136" y="2055"/>
                  </a:lnTo>
                  <a:lnTo>
                    <a:pt x="78" y="2114"/>
                  </a:lnTo>
                  <a:lnTo>
                    <a:pt x="40" y="2191"/>
                  </a:lnTo>
                  <a:lnTo>
                    <a:pt x="20" y="2269"/>
                  </a:lnTo>
                  <a:lnTo>
                    <a:pt x="20" y="2346"/>
                  </a:lnTo>
                  <a:lnTo>
                    <a:pt x="20" y="2424"/>
                  </a:lnTo>
                  <a:lnTo>
                    <a:pt x="40" y="2501"/>
                  </a:lnTo>
                  <a:lnTo>
                    <a:pt x="78" y="2559"/>
                  </a:lnTo>
                  <a:lnTo>
                    <a:pt x="136" y="2618"/>
                  </a:lnTo>
                  <a:lnTo>
                    <a:pt x="195" y="2676"/>
                  </a:lnTo>
                  <a:lnTo>
                    <a:pt x="253" y="2714"/>
                  </a:lnTo>
                  <a:lnTo>
                    <a:pt x="330" y="2734"/>
                  </a:lnTo>
                  <a:lnTo>
                    <a:pt x="776" y="2734"/>
                  </a:lnTo>
                  <a:lnTo>
                    <a:pt x="796" y="2753"/>
                  </a:lnTo>
                  <a:lnTo>
                    <a:pt x="815" y="2753"/>
                  </a:lnTo>
                  <a:lnTo>
                    <a:pt x="854" y="2928"/>
                  </a:lnTo>
                  <a:lnTo>
                    <a:pt x="834" y="3083"/>
                  </a:lnTo>
                  <a:lnTo>
                    <a:pt x="776" y="3238"/>
                  </a:lnTo>
                  <a:lnTo>
                    <a:pt x="679" y="3412"/>
                  </a:lnTo>
                  <a:lnTo>
                    <a:pt x="563" y="3548"/>
                  </a:lnTo>
                  <a:lnTo>
                    <a:pt x="447" y="3664"/>
                  </a:lnTo>
                  <a:lnTo>
                    <a:pt x="195" y="3839"/>
                  </a:lnTo>
                  <a:lnTo>
                    <a:pt x="117" y="3897"/>
                  </a:lnTo>
                  <a:lnTo>
                    <a:pt x="59" y="3994"/>
                  </a:lnTo>
                  <a:lnTo>
                    <a:pt x="20" y="4071"/>
                  </a:lnTo>
                  <a:lnTo>
                    <a:pt x="1" y="4188"/>
                  </a:lnTo>
                  <a:lnTo>
                    <a:pt x="20" y="4265"/>
                  </a:lnTo>
                  <a:lnTo>
                    <a:pt x="40" y="4323"/>
                  </a:lnTo>
                  <a:lnTo>
                    <a:pt x="78" y="4382"/>
                  </a:lnTo>
                  <a:lnTo>
                    <a:pt x="117" y="4440"/>
                  </a:lnTo>
                  <a:lnTo>
                    <a:pt x="175" y="4478"/>
                  </a:lnTo>
                  <a:lnTo>
                    <a:pt x="253" y="4517"/>
                  </a:lnTo>
                  <a:lnTo>
                    <a:pt x="330" y="4537"/>
                  </a:lnTo>
                  <a:lnTo>
                    <a:pt x="2889" y="4537"/>
                  </a:lnTo>
                  <a:lnTo>
                    <a:pt x="2986" y="4517"/>
                  </a:lnTo>
                  <a:lnTo>
                    <a:pt x="3064" y="4478"/>
                  </a:lnTo>
                  <a:lnTo>
                    <a:pt x="3122" y="4420"/>
                  </a:lnTo>
                  <a:lnTo>
                    <a:pt x="3180" y="4362"/>
                  </a:lnTo>
                  <a:lnTo>
                    <a:pt x="3238" y="4285"/>
                  </a:lnTo>
                  <a:lnTo>
                    <a:pt x="3257" y="4207"/>
                  </a:lnTo>
                  <a:lnTo>
                    <a:pt x="3257" y="4110"/>
                  </a:lnTo>
                  <a:lnTo>
                    <a:pt x="3257" y="4013"/>
                  </a:lnTo>
                  <a:lnTo>
                    <a:pt x="3219" y="3916"/>
                  </a:lnTo>
                  <a:lnTo>
                    <a:pt x="3180" y="3839"/>
                  </a:lnTo>
                  <a:lnTo>
                    <a:pt x="3122" y="3781"/>
                  </a:lnTo>
                  <a:lnTo>
                    <a:pt x="3064" y="3722"/>
                  </a:lnTo>
                  <a:lnTo>
                    <a:pt x="2967" y="3684"/>
                  </a:lnTo>
                  <a:lnTo>
                    <a:pt x="2889" y="3645"/>
                  </a:lnTo>
                  <a:lnTo>
                    <a:pt x="1590" y="3645"/>
                  </a:lnTo>
                  <a:lnTo>
                    <a:pt x="1571" y="3626"/>
                  </a:lnTo>
                  <a:lnTo>
                    <a:pt x="1571" y="3606"/>
                  </a:lnTo>
                  <a:lnTo>
                    <a:pt x="1629" y="3509"/>
                  </a:lnTo>
                  <a:lnTo>
                    <a:pt x="1668" y="3393"/>
                  </a:lnTo>
                  <a:lnTo>
                    <a:pt x="1707" y="3180"/>
                  </a:lnTo>
                  <a:lnTo>
                    <a:pt x="1726" y="2966"/>
                  </a:lnTo>
                  <a:lnTo>
                    <a:pt x="1707" y="2792"/>
                  </a:lnTo>
                  <a:lnTo>
                    <a:pt x="1726" y="2773"/>
                  </a:lnTo>
                  <a:lnTo>
                    <a:pt x="1745" y="2753"/>
                  </a:lnTo>
                  <a:lnTo>
                    <a:pt x="2385" y="2753"/>
                  </a:lnTo>
                  <a:lnTo>
                    <a:pt x="2463" y="2714"/>
                  </a:lnTo>
                  <a:lnTo>
                    <a:pt x="2540" y="2695"/>
                  </a:lnTo>
                  <a:lnTo>
                    <a:pt x="2598" y="2637"/>
                  </a:lnTo>
                  <a:lnTo>
                    <a:pt x="2637" y="2579"/>
                  </a:lnTo>
                  <a:lnTo>
                    <a:pt x="2676" y="2501"/>
                  </a:lnTo>
                  <a:lnTo>
                    <a:pt x="2695" y="2424"/>
                  </a:lnTo>
                  <a:lnTo>
                    <a:pt x="2715" y="2346"/>
                  </a:lnTo>
                  <a:lnTo>
                    <a:pt x="2695" y="2269"/>
                  </a:lnTo>
                  <a:lnTo>
                    <a:pt x="2676" y="2191"/>
                  </a:lnTo>
                  <a:lnTo>
                    <a:pt x="2637" y="2114"/>
                  </a:lnTo>
                  <a:lnTo>
                    <a:pt x="2598" y="2055"/>
                  </a:lnTo>
                  <a:lnTo>
                    <a:pt x="2540" y="2017"/>
                  </a:lnTo>
                  <a:lnTo>
                    <a:pt x="2463" y="1978"/>
                  </a:lnTo>
                  <a:lnTo>
                    <a:pt x="2385" y="1939"/>
                  </a:lnTo>
                  <a:lnTo>
                    <a:pt x="1552" y="1939"/>
                  </a:lnTo>
                  <a:lnTo>
                    <a:pt x="1552" y="1920"/>
                  </a:lnTo>
                  <a:lnTo>
                    <a:pt x="1474" y="1629"/>
                  </a:lnTo>
                  <a:lnTo>
                    <a:pt x="1435" y="1396"/>
                  </a:lnTo>
                  <a:lnTo>
                    <a:pt x="1455" y="1280"/>
                  </a:lnTo>
                  <a:lnTo>
                    <a:pt x="1455" y="1183"/>
                  </a:lnTo>
                  <a:lnTo>
                    <a:pt x="1493" y="1106"/>
                  </a:lnTo>
                  <a:lnTo>
                    <a:pt x="1532" y="1028"/>
                  </a:lnTo>
                  <a:lnTo>
                    <a:pt x="1629" y="931"/>
                  </a:lnTo>
                  <a:lnTo>
                    <a:pt x="1765" y="873"/>
                  </a:lnTo>
                  <a:lnTo>
                    <a:pt x="1920" y="834"/>
                  </a:lnTo>
                  <a:lnTo>
                    <a:pt x="2114" y="815"/>
                  </a:lnTo>
                  <a:lnTo>
                    <a:pt x="2308" y="834"/>
                  </a:lnTo>
                  <a:lnTo>
                    <a:pt x="2521" y="854"/>
                  </a:lnTo>
                  <a:lnTo>
                    <a:pt x="2598" y="873"/>
                  </a:lnTo>
                  <a:lnTo>
                    <a:pt x="2656" y="854"/>
                  </a:lnTo>
                  <a:lnTo>
                    <a:pt x="2734" y="834"/>
                  </a:lnTo>
                  <a:lnTo>
                    <a:pt x="2792" y="815"/>
                  </a:lnTo>
                  <a:lnTo>
                    <a:pt x="2850" y="776"/>
                  </a:lnTo>
                  <a:lnTo>
                    <a:pt x="2908" y="718"/>
                  </a:lnTo>
                  <a:lnTo>
                    <a:pt x="2947" y="660"/>
                  </a:lnTo>
                  <a:lnTo>
                    <a:pt x="2986" y="602"/>
                  </a:lnTo>
                  <a:lnTo>
                    <a:pt x="3005" y="543"/>
                  </a:lnTo>
                  <a:lnTo>
                    <a:pt x="3005" y="446"/>
                  </a:lnTo>
                  <a:lnTo>
                    <a:pt x="3005" y="369"/>
                  </a:lnTo>
                  <a:lnTo>
                    <a:pt x="2967" y="291"/>
                  </a:lnTo>
                  <a:lnTo>
                    <a:pt x="2928" y="214"/>
                  </a:lnTo>
                  <a:lnTo>
                    <a:pt x="2870" y="156"/>
                  </a:lnTo>
                  <a:lnTo>
                    <a:pt x="2812" y="97"/>
                  </a:lnTo>
                  <a:lnTo>
                    <a:pt x="2734" y="59"/>
                  </a:lnTo>
                  <a:lnTo>
                    <a:pt x="2656" y="39"/>
                  </a:lnTo>
                  <a:lnTo>
                    <a:pt x="2366" y="20"/>
                  </a:lnTo>
                  <a:lnTo>
                    <a:pt x="21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32"/>
          <p:cNvGrpSpPr/>
          <p:nvPr/>
        </p:nvGrpSpPr>
        <p:grpSpPr>
          <a:xfrm>
            <a:off x="3857059" y="1456742"/>
            <a:ext cx="278351" cy="268457"/>
            <a:chOff x="5266925" y="-1481425"/>
            <a:chExt cx="204025" cy="199700"/>
          </a:xfrm>
        </p:grpSpPr>
        <p:sp>
          <p:nvSpPr>
            <p:cNvPr id="1148" name="Google Shape;1148;p32"/>
            <p:cNvSpPr/>
            <p:nvPr/>
          </p:nvSpPr>
          <p:spPr>
            <a:xfrm>
              <a:off x="5418600" y="-1375775"/>
              <a:ext cx="19400" cy="12625"/>
            </a:xfrm>
            <a:custGeom>
              <a:rect b="b" l="l" r="r" t="t"/>
              <a:pathLst>
                <a:path extrusionOk="0" h="505" w="776">
                  <a:moveTo>
                    <a:pt x="117" y="1"/>
                  </a:moveTo>
                  <a:lnTo>
                    <a:pt x="78" y="20"/>
                  </a:lnTo>
                  <a:lnTo>
                    <a:pt x="39" y="40"/>
                  </a:lnTo>
                  <a:lnTo>
                    <a:pt x="20" y="78"/>
                  </a:lnTo>
                  <a:lnTo>
                    <a:pt x="0" y="117"/>
                  </a:lnTo>
                  <a:lnTo>
                    <a:pt x="20" y="195"/>
                  </a:lnTo>
                  <a:lnTo>
                    <a:pt x="39" y="272"/>
                  </a:lnTo>
                  <a:lnTo>
                    <a:pt x="78" y="350"/>
                  </a:lnTo>
                  <a:lnTo>
                    <a:pt x="117" y="408"/>
                  </a:lnTo>
                  <a:lnTo>
                    <a:pt x="175" y="447"/>
                  </a:lnTo>
                  <a:lnTo>
                    <a:pt x="233" y="485"/>
                  </a:lnTo>
                  <a:lnTo>
                    <a:pt x="311" y="505"/>
                  </a:lnTo>
                  <a:lnTo>
                    <a:pt x="466" y="505"/>
                  </a:lnTo>
                  <a:lnTo>
                    <a:pt x="543" y="485"/>
                  </a:lnTo>
                  <a:lnTo>
                    <a:pt x="601" y="447"/>
                  </a:lnTo>
                  <a:lnTo>
                    <a:pt x="660" y="408"/>
                  </a:lnTo>
                  <a:lnTo>
                    <a:pt x="718" y="350"/>
                  </a:lnTo>
                  <a:lnTo>
                    <a:pt x="756" y="272"/>
                  </a:lnTo>
                  <a:lnTo>
                    <a:pt x="776" y="195"/>
                  </a:lnTo>
                  <a:lnTo>
                    <a:pt x="776" y="117"/>
                  </a:lnTo>
                  <a:lnTo>
                    <a:pt x="776" y="78"/>
                  </a:lnTo>
                  <a:lnTo>
                    <a:pt x="756" y="40"/>
                  </a:lnTo>
                  <a:lnTo>
                    <a:pt x="718" y="20"/>
                  </a:lnTo>
                  <a:lnTo>
                    <a:pt x="660" y="1"/>
                  </a:lnTo>
                  <a:lnTo>
                    <a:pt x="621" y="20"/>
                  </a:lnTo>
                  <a:lnTo>
                    <a:pt x="582" y="40"/>
                  </a:lnTo>
                  <a:lnTo>
                    <a:pt x="563" y="78"/>
                  </a:lnTo>
                  <a:lnTo>
                    <a:pt x="543" y="117"/>
                  </a:lnTo>
                  <a:lnTo>
                    <a:pt x="524" y="175"/>
                  </a:lnTo>
                  <a:lnTo>
                    <a:pt x="504" y="233"/>
                  </a:lnTo>
                  <a:lnTo>
                    <a:pt x="446" y="272"/>
                  </a:lnTo>
                  <a:lnTo>
                    <a:pt x="330" y="272"/>
                  </a:lnTo>
                  <a:lnTo>
                    <a:pt x="291" y="233"/>
                  </a:lnTo>
                  <a:lnTo>
                    <a:pt x="252" y="175"/>
                  </a:lnTo>
                  <a:lnTo>
                    <a:pt x="252" y="117"/>
                  </a:lnTo>
                  <a:lnTo>
                    <a:pt x="233" y="78"/>
                  </a:lnTo>
                  <a:lnTo>
                    <a:pt x="214" y="40"/>
                  </a:lnTo>
                  <a:lnTo>
                    <a:pt x="175" y="20"/>
                  </a:lnTo>
                  <a:lnTo>
                    <a:pt x="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a:off x="5266925" y="-1481425"/>
              <a:ext cx="204025" cy="199700"/>
            </a:xfrm>
            <a:custGeom>
              <a:rect b="b" l="l" r="r" t="t"/>
              <a:pathLst>
                <a:path extrusionOk="0" h="7988" w="8161">
                  <a:moveTo>
                    <a:pt x="6668" y="2172"/>
                  </a:moveTo>
                  <a:lnTo>
                    <a:pt x="6707" y="2250"/>
                  </a:lnTo>
                  <a:lnTo>
                    <a:pt x="6727" y="2366"/>
                  </a:lnTo>
                  <a:lnTo>
                    <a:pt x="6727" y="2579"/>
                  </a:lnTo>
                  <a:lnTo>
                    <a:pt x="6707" y="2851"/>
                  </a:lnTo>
                  <a:lnTo>
                    <a:pt x="6668" y="3122"/>
                  </a:lnTo>
                  <a:lnTo>
                    <a:pt x="6591" y="3355"/>
                  </a:lnTo>
                  <a:lnTo>
                    <a:pt x="6513" y="3529"/>
                  </a:lnTo>
                  <a:lnTo>
                    <a:pt x="6475" y="3607"/>
                  </a:lnTo>
                  <a:lnTo>
                    <a:pt x="6416" y="3645"/>
                  </a:lnTo>
                  <a:lnTo>
                    <a:pt x="6358" y="3665"/>
                  </a:lnTo>
                  <a:lnTo>
                    <a:pt x="6281" y="3684"/>
                  </a:lnTo>
                  <a:lnTo>
                    <a:pt x="6009" y="3684"/>
                  </a:lnTo>
                  <a:lnTo>
                    <a:pt x="5912" y="3645"/>
                  </a:lnTo>
                  <a:lnTo>
                    <a:pt x="5815" y="3607"/>
                  </a:lnTo>
                  <a:lnTo>
                    <a:pt x="5719" y="3548"/>
                  </a:lnTo>
                  <a:lnTo>
                    <a:pt x="5622" y="3471"/>
                  </a:lnTo>
                  <a:lnTo>
                    <a:pt x="5563" y="3393"/>
                  </a:lnTo>
                  <a:lnTo>
                    <a:pt x="5505" y="3296"/>
                  </a:lnTo>
                  <a:lnTo>
                    <a:pt x="5467" y="3180"/>
                  </a:lnTo>
                  <a:lnTo>
                    <a:pt x="5447" y="3064"/>
                  </a:lnTo>
                  <a:lnTo>
                    <a:pt x="5447" y="2928"/>
                  </a:lnTo>
                  <a:lnTo>
                    <a:pt x="5447" y="2792"/>
                  </a:lnTo>
                  <a:lnTo>
                    <a:pt x="5486" y="2637"/>
                  </a:lnTo>
                  <a:lnTo>
                    <a:pt x="5505" y="2579"/>
                  </a:lnTo>
                  <a:lnTo>
                    <a:pt x="5563" y="2521"/>
                  </a:lnTo>
                  <a:lnTo>
                    <a:pt x="5951" y="2366"/>
                  </a:lnTo>
                  <a:lnTo>
                    <a:pt x="6261" y="2250"/>
                  </a:lnTo>
                  <a:lnTo>
                    <a:pt x="6494" y="2191"/>
                  </a:lnTo>
                  <a:lnTo>
                    <a:pt x="6630" y="2172"/>
                  </a:lnTo>
                  <a:close/>
                  <a:moveTo>
                    <a:pt x="465" y="4014"/>
                  </a:moveTo>
                  <a:lnTo>
                    <a:pt x="504" y="4033"/>
                  </a:lnTo>
                  <a:lnTo>
                    <a:pt x="543" y="4072"/>
                  </a:lnTo>
                  <a:lnTo>
                    <a:pt x="601" y="4111"/>
                  </a:lnTo>
                  <a:lnTo>
                    <a:pt x="620" y="4188"/>
                  </a:lnTo>
                  <a:lnTo>
                    <a:pt x="640" y="4227"/>
                  </a:lnTo>
                  <a:lnTo>
                    <a:pt x="659" y="4304"/>
                  </a:lnTo>
                  <a:lnTo>
                    <a:pt x="659" y="4304"/>
                  </a:lnTo>
                  <a:lnTo>
                    <a:pt x="446" y="4246"/>
                  </a:lnTo>
                  <a:lnTo>
                    <a:pt x="368" y="4207"/>
                  </a:lnTo>
                  <a:lnTo>
                    <a:pt x="330" y="4169"/>
                  </a:lnTo>
                  <a:lnTo>
                    <a:pt x="330" y="4111"/>
                  </a:lnTo>
                  <a:lnTo>
                    <a:pt x="368" y="4072"/>
                  </a:lnTo>
                  <a:lnTo>
                    <a:pt x="407" y="4033"/>
                  </a:lnTo>
                  <a:lnTo>
                    <a:pt x="446" y="4014"/>
                  </a:lnTo>
                  <a:close/>
                  <a:moveTo>
                    <a:pt x="3683" y="1"/>
                  </a:moveTo>
                  <a:lnTo>
                    <a:pt x="3509" y="20"/>
                  </a:lnTo>
                  <a:lnTo>
                    <a:pt x="3354" y="40"/>
                  </a:lnTo>
                  <a:lnTo>
                    <a:pt x="3199" y="78"/>
                  </a:lnTo>
                  <a:lnTo>
                    <a:pt x="3063" y="117"/>
                  </a:lnTo>
                  <a:lnTo>
                    <a:pt x="2908" y="195"/>
                  </a:lnTo>
                  <a:lnTo>
                    <a:pt x="2772" y="272"/>
                  </a:lnTo>
                  <a:lnTo>
                    <a:pt x="2656" y="369"/>
                  </a:lnTo>
                  <a:lnTo>
                    <a:pt x="2520" y="486"/>
                  </a:lnTo>
                  <a:lnTo>
                    <a:pt x="2423" y="602"/>
                  </a:lnTo>
                  <a:lnTo>
                    <a:pt x="2326" y="718"/>
                  </a:lnTo>
                  <a:lnTo>
                    <a:pt x="2249" y="854"/>
                  </a:lnTo>
                  <a:lnTo>
                    <a:pt x="2171" y="1009"/>
                  </a:lnTo>
                  <a:lnTo>
                    <a:pt x="2132" y="1145"/>
                  </a:lnTo>
                  <a:lnTo>
                    <a:pt x="2094" y="1300"/>
                  </a:lnTo>
                  <a:lnTo>
                    <a:pt x="2055" y="1455"/>
                  </a:lnTo>
                  <a:lnTo>
                    <a:pt x="2055" y="1629"/>
                  </a:lnTo>
                  <a:lnTo>
                    <a:pt x="2055" y="1784"/>
                  </a:lnTo>
                  <a:lnTo>
                    <a:pt x="2094" y="1939"/>
                  </a:lnTo>
                  <a:lnTo>
                    <a:pt x="2132" y="2095"/>
                  </a:lnTo>
                  <a:lnTo>
                    <a:pt x="2171" y="2250"/>
                  </a:lnTo>
                  <a:lnTo>
                    <a:pt x="2249" y="2385"/>
                  </a:lnTo>
                  <a:lnTo>
                    <a:pt x="2326" y="2521"/>
                  </a:lnTo>
                  <a:lnTo>
                    <a:pt x="2423" y="2657"/>
                  </a:lnTo>
                  <a:lnTo>
                    <a:pt x="2520" y="2773"/>
                  </a:lnTo>
                  <a:lnTo>
                    <a:pt x="2675" y="2889"/>
                  </a:lnTo>
                  <a:lnTo>
                    <a:pt x="2811" y="3006"/>
                  </a:lnTo>
                  <a:lnTo>
                    <a:pt x="2598" y="3064"/>
                  </a:lnTo>
                  <a:lnTo>
                    <a:pt x="2559" y="3083"/>
                  </a:lnTo>
                  <a:lnTo>
                    <a:pt x="2520" y="3122"/>
                  </a:lnTo>
                  <a:lnTo>
                    <a:pt x="2520" y="3161"/>
                  </a:lnTo>
                  <a:lnTo>
                    <a:pt x="2520" y="3219"/>
                  </a:lnTo>
                  <a:lnTo>
                    <a:pt x="2539" y="3258"/>
                  </a:lnTo>
                  <a:lnTo>
                    <a:pt x="2578" y="3277"/>
                  </a:lnTo>
                  <a:lnTo>
                    <a:pt x="2617" y="3296"/>
                  </a:lnTo>
                  <a:lnTo>
                    <a:pt x="2675" y="3296"/>
                  </a:lnTo>
                  <a:lnTo>
                    <a:pt x="2908" y="3219"/>
                  </a:lnTo>
                  <a:lnTo>
                    <a:pt x="3160" y="3161"/>
                  </a:lnTo>
                  <a:lnTo>
                    <a:pt x="3412" y="3141"/>
                  </a:lnTo>
                  <a:lnTo>
                    <a:pt x="3683" y="3122"/>
                  </a:lnTo>
                  <a:lnTo>
                    <a:pt x="3935" y="3141"/>
                  </a:lnTo>
                  <a:lnTo>
                    <a:pt x="4187" y="3161"/>
                  </a:lnTo>
                  <a:lnTo>
                    <a:pt x="4439" y="3219"/>
                  </a:lnTo>
                  <a:lnTo>
                    <a:pt x="4672" y="3296"/>
                  </a:lnTo>
                  <a:lnTo>
                    <a:pt x="4711" y="3296"/>
                  </a:lnTo>
                  <a:lnTo>
                    <a:pt x="4788" y="3277"/>
                  </a:lnTo>
                  <a:lnTo>
                    <a:pt x="4807" y="3238"/>
                  </a:lnTo>
                  <a:lnTo>
                    <a:pt x="4827" y="3219"/>
                  </a:lnTo>
                  <a:lnTo>
                    <a:pt x="4827" y="3161"/>
                  </a:lnTo>
                  <a:lnTo>
                    <a:pt x="4827" y="3122"/>
                  </a:lnTo>
                  <a:lnTo>
                    <a:pt x="4788" y="3083"/>
                  </a:lnTo>
                  <a:lnTo>
                    <a:pt x="4749" y="3064"/>
                  </a:lnTo>
                  <a:lnTo>
                    <a:pt x="4536" y="3006"/>
                  </a:lnTo>
                  <a:lnTo>
                    <a:pt x="4691" y="2889"/>
                  </a:lnTo>
                  <a:lnTo>
                    <a:pt x="4827" y="2773"/>
                  </a:lnTo>
                  <a:lnTo>
                    <a:pt x="4924" y="2637"/>
                  </a:lnTo>
                  <a:lnTo>
                    <a:pt x="5021" y="2521"/>
                  </a:lnTo>
                  <a:lnTo>
                    <a:pt x="5118" y="2540"/>
                  </a:lnTo>
                  <a:lnTo>
                    <a:pt x="5253" y="2560"/>
                  </a:lnTo>
                  <a:lnTo>
                    <a:pt x="5253" y="2579"/>
                  </a:lnTo>
                  <a:lnTo>
                    <a:pt x="5215" y="2773"/>
                  </a:lnTo>
                  <a:lnTo>
                    <a:pt x="5215" y="2967"/>
                  </a:lnTo>
                  <a:lnTo>
                    <a:pt x="5215" y="3141"/>
                  </a:lnTo>
                  <a:lnTo>
                    <a:pt x="5253" y="3296"/>
                  </a:lnTo>
                  <a:lnTo>
                    <a:pt x="5311" y="3432"/>
                  </a:lnTo>
                  <a:lnTo>
                    <a:pt x="5389" y="3548"/>
                  </a:lnTo>
                  <a:lnTo>
                    <a:pt x="5467" y="3665"/>
                  </a:lnTo>
                  <a:lnTo>
                    <a:pt x="5583" y="3742"/>
                  </a:lnTo>
                  <a:lnTo>
                    <a:pt x="5719" y="3820"/>
                  </a:lnTo>
                  <a:lnTo>
                    <a:pt x="5854" y="3878"/>
                  </a:lnTo>
                  <a:lnTo>
                    <a:pt x="6009" y="3917"/>
                  </a:lnTo>
                  <a:lnTo>
                    <a:pt x="6164" y="3936"/>
                  </a:lnTo>
                  <a:lnTo>
                    <a:pt x="6261" y="3917"/>
                  </a:lnTo>
                  <a:lnTo>
                    <a:pt x="6358" y="3917"/>
                  </a:lnTo>
                  <a:lnTo>
                    <a:pt x="6455" y="3878"/>
                  </a:lnTo>
                  <a:lnTo>
                    <a:pt x="6533" y="3839"/>
                  </a:lnTo>
                  <a:lnTo>
                    <a:pt x="6610" y="3781"/>
                  </a:lnTo>
                  <a:lnTo>
                    <a:pt x="6688" y="3703"/>
                  </a:lnTo>
                  <a:lnTo>
                    <a:pt x="6765" y="3587"/>
                  </a:lnTo>
                  <a:lnTo>
                    <a:pt x="6823" y="3451"/>
                  </a:lnTo>
                  <a:lnTo>
                    <a:pt x="6920" y="3568"/>
                  </a:lnTo>
                  <a:lnTo>
                    <a:pt x="6998" y="3703"/>
                  </a:lnTo>
                  <a:lnTo>
                    <a:pt x="7075" y="3839"/>
                  </a:lnTo>
                  <a:lnTo>
                    <a:pt x="7134" y="3975"/>
                  </a:lnTo>
                  <a:lnTo>
                    <a:pt x="7192" y="4130"/>
                  </a:lnTo>
                  <a:lnTo>
                    <a:pt x="7231" y="4207"/>
                  </a:lnTo>
                  <a:lnTo>
                    <a:pt x="7289" y="4285"/>
                  </a:lnTo>
                  <a:lnTo>
                    <a:pt x="7347" y="4343"/>
                  </a:lnTo>
                  <a:lnTo>
                    <a:pt x="7444" y="4363"/>
                  </a:lnTo>
                  <a:lnTo>
                    <a:pt x="7773" y="4479"/>
                  </a:lnTo>
                  <a:lnTo>
                    <a:pt x="7831" y="4518"/>
                  </a:lnTo>
                  <a:lnTo>
                    <a:pt x="7870" y="4556"/>
                  </a:lnTo>
                  <a:lnTo>
                    <a:pt x="7909" y="4615"/>
                  </a:lnTo>
                  <a:lnTo>
                    <a:pt x="7909" y="4673"/>
                  </a:lnTo>
                  <a:lnTo>
                    <a:pt x="7909" y="5235"/>
                  </a:lnTo>
                  <a:lnTo>
                    <a:pt x="7909" y="5293"/>
                  </a:lnTo>
                  <a:lnTo>
                    <a:pt x="7870" y="5351"/>
                  </a:lnTo>
                  <a:lnTo>
                    <a:pt x="7831" y="5409"/>
                  </a:lnTo>
                  <a:lnTo>
                    <a:pt x="7773" y="5429"/>
                  </a:lnTo>
                  <a:lnTo>
                    <a:pt x="7231" y="5603"/>
                  </a:lnTo>
                  <a:lnTo>
                    <a:pt x="7172" y="5642"/>
                  </a:lnTo>
                  <a:lnTo>
                    <a:pt x="7114" y="5661"/>
                  </a:lnTo>
                  <a:lnTo>
                    <a:pt x="7075" y="5719"/>
                  </a:lnTo>
                  <a:lnTo>
                    <a:pt x="7037" y="5778"/>
                  </a:lnTo>
                  <a:lnTo>
                    <a:pt x="6940" y="5913"/>
                  </a:lnTo>
                  <a:lnTo>
                    <a:pt x="6843" y="6030"/>
                  </a:lnTo>
                  <a:lnTo>
                    <a:pt x="6746" y="6165"/>
                  </a:lnTo>
                  <a:lnTo>
                    <a:pt x="6630" y="6282"/>
                  </a:lnTo>
                  <a:lnTo>
                    <a:pt x="6494" y="6379"/>
                  </a:lnTo>
                  <a:lnTo>
                    <a:pt x="6358" y="6495"/>
                  </a:lnTo>
                  <a:lnTo>
                    <a:pt x="6048" y="6669"/>
                  </a:lnTo>
                  <a:lnTo>
                    <a:pt x="5971" y="6727"/>
                  </a:lnTo>
                  <a:lnTo>
                    <a:pt x="5951" y="6805"/>
                  </a:lnTo>
                  <a:lnTo>
                    <a:pt x="5777" y="7716"/>
                  </a:lnTo>
                  <a:lnTo>
                    <a:pt x="5757" y="7755"/>
                  </a:lnTo>
                  <a:lnTo>
                    <a:pt x="5118" y="7755"/>
                  </a:lnTo>
                  <a:lnTo>
                    <a:pt x="5098" y="7716"/>
                  </a:lnTo>
                  <a:lnTo>
                    <a:pt x="5001" y="7212"/>
                  </a:lnTo>
                  <a:lnTo>
                    <a:pt x="4982" y="7135"/>
                  </a:lnTo>
                  <a:lnTo>
                    <a:pt x="4943" y="7096"/>
                  </a:lnTo>
                  <a:lnTo>
                    <a:pt x="4866" y="7057"/>
                  </a:lnTo>
                  <a:lnTo>
                    <a:pt x="4788" y="7057"/>
                  </a:lnTo>
                  <a:lnTo>
                    <a:pt x="4439" y="7096"/>
                  </a:lnTo>
                  <a:lnTo>
                    <a:pt x="4051" y="7115"/>
                  </a:lnTo>
                  <a:lnTo>
                    <a:pt x="3780" y="7115"/>
                  </a:lnTo>
                  <a:lnTo>
                    <a:pt x="3509" y="7076"/>
                  </a:lnTo>
                  <a:lnTo>
                    <a:pt x="3451" y="7096"/>
                  </a:lnTo>
                  <a:lnTo>
                    <a:pt x="3373" y="7115"/>
                  </a:lnTo>
                  <a:lnTo>
                    <a:pt x="3334" y="7173"/>
                  </a:lnTo>
                  <a:lnTo>
                    <a:pt x="3315" y="7231"/>
                  </a:lnTo>
                  <a:lnTo>
                    <a:pt x="3218" y="7716"/>
                  </a:lnTo>
                  <a:lnTo>
                    <a:pt x="3199" y="7755"/>
                  </a:lnTo>
                  <a:lnTo>
                    <a:pt x="2578" y="7755"/>
                  </a:lnTo>
                  <a:lnTo>
                    <a:pt x="2559" y="7716"/>
                  </a:lnTo>
                  <a:lnTo>
                    <a:pt x="2384" y="6844"/>
                  </a:lnTo>
                  <a:lnTo>
                    <a:pt x="2346" y="6786"/>
                  </a:lnTo>
                  <a:lnTo>
                    <a:pt x="2287" y="6727"/>
                  </a:lnTo>
                  <a:lnTo>
                    <a:pt x="2016" y="6553"/>
                  </a:lnTo>
                  <a:lnTo>
                    <a:pt x="1783" y="6379"/>
                  </a:lnTo>
                  <a:lnTo>
                    <a:pt x="1590" y="6165"/>
                  </a:lnTo>
                  <a:lnTo>
                    <a:pt x="1435" y="5933"/>
                  </a:lnTo>
                  <a:lnTo>
                    <a:pt x="1299" y="5661"/>
                  </a:lnTo>
                  <a:lnTo>
                    <a:pt x="1202" y="5390"/>
                  </a:lnTo>
                  <a:lnTo>
                    <a:pt x="1144" y="5080"/>
                  </a:lnTo>
                  <a:lnTo>
                    <a:pt x="1124" y="4770"/>
                  </a:lnTo>
                  <a:lnTo>
                    <a:pt x="1144" y="4440"/>
                  </a:lnTo>
                  <a:lnTo>
                    <a:pt x="1202" y="4149"/>
                  </a:lnTo>
                  <a:lnTo>
                    <a:pt x="1299" y="3859"/>
                  </a:lnTo>
                  <a:lnTo>
                    <a:pt x="1415" y="3607"/>
                  </a:lnTo>
                  <a:lnTo>
                    <a:pt x="1570" y="3393"/>
                  </a:lnTo>
                  <a:lnTo>
                    <a:pt x="1745" y="3199"/>
                  </a:lnTo>
                  <a:lnTo>
                    <a:pt x="1958" y="3006"/>
                  </a:lnTo>
                  <a:lnTo>
                    <a:pt x="2191" y="2851"/>
                  </a:lnTo>
                  <a:lnTo>
                    <a:pt x="2229" y="2831"/>
                  </a:lnTo>
                  <a:lnTo>
                    <a:pt x="2249" y="2792"/>
                  </a:lnTo>
                  <a:lnTo>
                    <a:pt x="2249" y="2734"/>
                  </a:lnTo>
                  <a:lnTo>
                    <a:pt x="2229" y="2695"/>
                  </a:lnTo>
                  <a:lnTo>
                    <a:pt x="2210" y="2657"/>
                  </a:lnTo>
                  <a:lnTo>
                    <a:pt x="2171" y="2637"/>
                  </a:lnTo>
                  <a:lnTo>
                    <a:pt x="2113" y="2637"/>
                  </a:lnTo>
                  <a:lnTo>
                    <a:pt x="2074" y="2657"/>
                  </a:lnTo>
                  <a:lnTo>
                    <a:pt x="1842" y="2792"/>
                  </a:lnTo>
                  <a:lnTo>
                    <a:pt x="1628" y="2967"/>
                  </a:lnTo>
                  <a:lnTo>
                    <a:pt x="1454" y="3161"/>
                  </a:lnTo>
                  <a:lnTo>
                    <a:pt x="1299" y="3355"/>
                  </a:lnTo>
                  <a:lnTo>
                    <a:pt x="1163" y="3587"/>
                  </a:lnTo>
                  <a:lnTo>
                    <a:pt x="1066" y="3820"/>
                  </a:lnTo>
                  <a:lnTo>
                    <a:pt x="989" y="4072"/>
                  </a:lnTo>
                  <a:lnTo>
                    <a:pt x="930" y="4343"/>
                  </a:lnTo>
                  <a:lnTo>
                    <a:pt x="892" y="4343"/>
                  </a:lnTo>
                  <a:lnTo>
                    <a:pt x="872" y="4207"/>
                  </a:lnTo>
                  <a:lnTo>
                    <a:pt x="853" y="4091"/>
                  </a:lnTo>
                  <a:lnTo>
                    <a:pt x="775" y="3975"/>
                  </a:lnTo>
                  <a:lnTo>
                    <a:pt x="698" y="3878"/>
                  </a:lnTo>
                  <a:lnTo>
                    <a:pt x="601" y="3820"/>
                  </a:lnTo>
                  <a:lnTo>
                    <a:pt x="485" y="3781"/>
                  </a:lnTo>
                  <a:lnTo>
                    <a:pt x="407" y="3781"/>
                  </a:lnTo>
                  <a:lnTo>
                    <a:pt x="310" y="3800"/>
                  </a:lnTo>
                  <a:lnTo>
                    <a:pt x="252" y="3859"/>
                  </a:lnTo>
                  <a:lnTo>
                    <a:pt x="174" y="3917"/>
                  </a:lnTo>
                  <a:lnTo>
                    <a:pt x="116" y="4033"/>
                  </a:lnTo>
                  <a:lnTo>
                    <a:pt x="97" y="4130"/>
                  </a:lnTo>
                  <a:lnTo>
                    <a:pt x="97" y="4207"/>
                  </a:lnTo>
                  <a:lnTo>
                    <a:pt x="116" y="4266"/>
                  </a:lnTo>
                  <a:lnTo>
                    <a:pt x="174" y="4343"/>
                  </a:lnTo>
                  <a:lnTo>
                    <a:pt x="271" y="4421"/>
                  </a:lnTo>
                  <a:lnTo>
                    <a:pt x="407" y="4479"/>
                  </a:lnTo>
                  <a:lnTo>
                    <a:pt x="582" y="4537"/>
                  </a:lnTo>
                  <a:lnTo>
                    <a:pt x="562" y="4556"/>
                  </a:lnTo>
                  <a:lnTo>
                    <a:pt x="446" y="4673"/>
                  </a:lnTo>
                  <a:lnTo>
                    <a:pt x="330" y="4750"/>
                  </a:lnTo>
                  <a:lnTo>
                    <a:pt x="213" y="4789"/>
                  </a:lnTo>
                  <a:lnTo>
                    <a:pt x="116" y="4789"/>
                  </a:lnTo>
                  <a:lnTo>
                    <a:pt x="78" y="4808"/>
                  </a:lnTo>
                  <a:lnTo>
                    <a:pt x="39" y="4828"/>
                  </a:lnTo>
                  <a:lnTo>
                    <a:pt x="0" y="4867"/>
                  </a:lnTo>
                  <a:lnTo>
                    <a:pt x="0" y="4925"/>
                  </a:lnTo>
                  <a:lnTo>
                    <a:pt x="0" y="4963"/>
                  </a:lnTo>
                  <a:lnTo>
                    <a:pt x="39" y="5002"/>
                  </a:lnTo>
                  <a:lnTo>
                    <a:pt x="78" y="5041"/>
                  </a:lnTo>
                  <a:lnTo>
                    <a:pt x="136" y="5041"/>
                  </a:lnTo>
                  <a:lnTo>
                    <a:pt x="271" y="5022"/>
                  </a:lnTo>
                  <a:lnTo>
                    <a:pt x="426" y="4983"/>
                  </a:lnTo>
                  <a:lnTo>
                    <a:pt x="504" y="4944"/>
                  </a:lnTo>
                  <a:lnTo>
                    <a:pt x="582" y="4886"/>
                  </a:lnTo>
                  <a:lnTo>
                    <a:pt x="659" y="4808"/>
                  </a:lnTo>
                  <a:lnTo>
                    <a:pt x="756" y="4711"/>
                  </a:lnTo>
                  <a:lnTo>
                    <a:pt x="834" y="4576"/>
                  </a:lnTo>
                  <a:lnTo>
                    <a:pt x="892" y="4576"/>
                  </a:lnTo>
                  <a:lnTo>
                    <a:pt x="892" y="4770"/>
                  </a:lnTo>
                  <a:lnTo>
                    <a:pt x="911" y="5138"/>
                  </a:lnTo>
                  <a:lnTo>
                    <a:pt x="950" y="5312"/>
                  </a:lnTo>
                  <a:lnTo>
                    <a:pt x="989" y="5467"/>
                  </a:lnTo>
                  <a:lnTo>
                    <a:pt x="1027" y="5623"/>
                  </a:lnTo>
                  <a:lnTo>
                    <a:pt x="1086" y="5778"/>
                  </a:lnTo>
                  <a:lnTo>
                    <a:pt x="1163" y="5933"/>
                  </a:lnTo>
                  <a:lnTo>
                    <a:pt x="1241" y="6088"/>
                  </a:lnTo>
                  <a:lnTo>
                    <a:pt x="1415" y="6320"/>
                  </a:lnTo>
                  <a:lnTo>
                    <a:pt x="1628" y="6553"/>
                  </a:lnTo>
                  <a:lnTo>
                    <a:pt x="1880" y="6747"/>
                  </a:lnTo>
                  <a:lnTo>
                    <a:pt x="2152" y="6921"/>
                  </a:lnTo>
                  <a:lnTo>
                    <a:pt x="2326" y="7755"/>
                  </a:lnTo>
                  <a:lnTo>
                    <a:pt x="2346" y="7852"/>
                  </a:lnTo>
                  <a:lnTo>
                    <a:pt x="2423" y="7929"/>
                  </a:lnTo>
                  <a:lnTo>
                    <a:pt x="2501" y="7988"/>
                  </a:lnTo>
                  <a:lnTo>
                    <a:pt x="3257" y="7988"/>
                  </a:lnTo>
                  <a:lnTo>
                    <a:pt x="3354" y="7929"/>
                  </a:lnTo>
                  <a:lnTo>
                    <a:pt x="3412" y="7852"/>
                  </a:lnTo>
                  <a:lnTo>
                    <a:pt x="3451" y="7755"/>
                  </a:lnTo>
                  <a:lnTo>
                    <a:pt x="3528" y="7328"/>
                  </a:lnTo>
                  <a:lnTo>
                    <a:pt x="3799" y="7348"/>
                  </a:lnTo>
                  <a:lnTo>
                    <a:pt x="4420" y="7348"/>
                  </a:lnTo>
                  <a:lnTo>
                    <a:pt x="4788" y="7309"/>
                  </a:lnTo>
                  <a:lnTo>
                    <a:pt x="4866" y="7755"/>
                  </a:lnTo>
                  <a:lnTo>
                    <a:pt x="4904" y="7852"/>
                  </a:lnTo>
                  <a:lnTo>
                    <a:pt x="4963" y="7929"/>
                  </a:lnTo>
                  <a:lnTo>
                    <a:pt x="5059" y="7988"/>
                  </a:lnTo>
                  <a:lnTo>
                    <a:pt x="5815" y="7988"/>
                  </a:lnTo>
                  <a:lnTo>
                    <a:pt x="5912" y="7929"/>
                  </a:lnTo>
                  <a:lnTo>
                    <a:pt x="5971" y="7852"/>
                  </a:lnTo>
                  <a:lnTo>
                    <a:pt x="6009" y="7755"/>
                  </a:lnTo>
                  <a:lnTo>
                    <a:pt x="6164" y="6863"/>
                  </a:lnTo>
                  <a:lnTo>
                    <a:pt x="6339" y="6766"/>
                  </a:lnTo>
                  <a:lnTo>
                    <a:pt x="6513" y="6669"/>
                  </a:lnTo>
                  <a:lnTo>
                    <a:pt x="6649" y="6553"/>
                  </a:lnTo>
                  <a:lnTo>
                    <a:pt x="6785" y="6437"/>
                  </a:lnTo>
                  <a:lnTo>
                    <a:pt x="6920" y="6320"/>
                  </a:lnTo>
                  <a:lnTo>
                    <a:pt x="7037" y="6185"/>
                  </a:lnTo>
                  <a:lnTo>
                    <a:pt x="7134" y="6030"/>
                  </a:lnTo>
                  <a:lnTo>
                    <a:pt x="7231" y="5894"/>
                  </a:lnTo>
                  <a:lnTo>
                    <a:pt x="7269" y="5855"/>
                  </a:lnTo>
                  <a:lnTo>
                    <a:pt x="7308" y="5836"/>
                  </a:lnTo>
                  <a:lnTo>
                    <a:pt x="7851" y="5661"/>
                  </a:lnTo>
                  <a:lnTo>
                    <a:pt x="7967" y="5603"/>
                  </a:lnTo>
                  <a:lnTo>
                    <a:pt x="8064" y="5506"/>
                  </a:lnTo>
                  <a:lnTo>
                    <a:pt x="8142" y="5371"/>
                  </a:lnTo>
                  <a:lnTo>
                    <a:pt x="8161" y="5235"/>
                  </a:lnTo>
                  <a:lnTo>
                    <a:pt x="8161" y="4673"/>
                  </a:lnTo>
                  <a:lnTo>
                    <a:pt x="8142" y="4537"/>
                  </a:lnTo>
                  <a:lnTo>
                    <a:pt x="8064" y="4421"/>
                  </a:lnTo>
                  <a:lnTo>
                    <a:pt x="7967" y="4324"/>
                  </a:lnTo>
                  <a:lnTo>
                    <a:pt x="7851" y="4246"/>
                  </a:lnTo>
                  <a:lnTo>
                    <a:pt x="7502" y="4149"/>
                  </a:lnTo>
                  <a:lnTo>
                    <a:pt x="7463" y="4111"/>
                  </a:lnTo>
                  <a:lnTo>
                    <a:pt x="7424" y="4052"/>
                  </a:lnTo>
                  <a:lnTo>
                    <a:pt x="7366" y="3897"/>
                  </a:lnTo>
                  <a:lnTo>
                    <a:pt x="7289" y="3723"/>
                  </a:lnTo>
                  <a:lnTo>
                    <a:pt x="7211" y="3568"/>
                  </a:lnTo>
                  <a:lnTo>
                    <a:pt x="7095" y="3432"/>
                  </a:lnTo>
                  <a:lnTo>
                    <a:pt x="6998" y="3296"/>
                  </a:lnTo>
                  <a:lnTo>
                    <a:pt x="6901" y="3180"/>
                  </a:lnTo>
                  <a:lnTo>
                    <a:pt x="6940" y="2851"/>
                  </a:lnTo>
                  <a:lnTo>
                    <a:pt x="6959" y="2502"/>
                  </a:lnTo>
                  <a:lnTo>
                    <a:pt x="6959" y="2308"/>
                  </a:lnTo>
                  <a:lnTo>
                    <a:pt x="6920" y="2153"/>
                  </a:lnTo>
                  <a:lnTo>
                    <a:pt x="6862" y="2036"/>
                  </a:lnTo>
                  <a:lnTo>
                    <a:pt x="6823" y="1998"/>
                  </a:lnTo>
                  <a:lnTo>
                    <a:pt x="6785" y="1959"/>
                  </a:lnTo>
                  <a:lnTo>
                    <a:pt x="6688" y="1939"/>
                  </a:lnTo>
                  <a:lnTo>
                    <a:pt x="6494" y="1939"/>
                  </a:lnTo>
                  <a:lnTo>
                    <a:pt x="6319" y="1978"/>
                  </a:lnTo>
                  <a:lnTo>
                    <a:pt x="6106" y="2056"/>
                  </a:lnTo>
                  <a:lnTo>
                    <a:pt x="5815" y="2153"/>
                  </a:lnTo>
                  <a:lnTo>
                    <a:pt x="5467" y="2308"/>
                  </a:lnTo>
                  <a:lnTo>
                    <a:pt x="5389" y="2347"/>
                  </a:lnTo>
                  <a:lnTo>
                    <a:pt x="5176" y="2308"/>
                  </a:lnTo>
                  <a:lnTo>
                    <a:pt x="5156" y="2288"/>
                  </a:lnTo>
                  <a:lnTo>
                    <a:pt x="5215" y="2153"/>
                  </a:lnTo>
                  <a:lnTo>
                    <a:pt x="5253" y="1998"/>
                  </a:lnTo>
                  <a:lnTo>
                    <a:pt x="5273" y="1862"/>
                  </a:lnTo>
                  <a:lnTo>
                    <a:pt x="5292" y="1687"/>
                  </a:lnTo>
                  <a:lnTo>
                    <a:pt x="5292" y="1649"/>
                  </a:lnTo>
                  <a:lnTo>
                    <a:pt x="5253" y="1610"/>
                  </a:lnTo>
                  <a:lnTo>
                    <a:pt x="5234" y="1591"/>
                  </a:lnTo>
                  <a:lnTo>
                    <a:pt x="5176" y="1571"/>
                  </a:lnTo>
                  <a:lnTo>
                    <a:pt x="5137" y="1571"/>
                  </a:lnTo>
                  <a:lnTo>
                    <a:pt x="5098" y="1610"/>
                  </a:lnTo>
                  <a:lnTo>
                    <a:pt x="5059" y="1649"/>
                  </a:lnTo>
                  <a:lnTo>
                    <a:pt x="5059" y="1687"/>
                  </a:lnTo>
                  <a:lnTo>
                    <a:pt x="5040" y="1823"/>
                  </a:lnTo>
                  <a:lnTo>
                    <a:pt x="5021" y="1939"/>
                  </a:lnTo>
                  <a:lnTo>
                    <a:pt x="4982" y="2056"/>
                  </a:lnTo>
                  <a:lnTo>
                    <a:pt x="4943" y="2172"/>
                  </a:lnTo>
                  <a:lnTo>
                    <a:pt x="4885" y="2288"/>
                  </a:lnTo>
                  <a:lnTo>
                    <a:pt x="4807" y="2405"/>
                  </a:lnTo>
                  <a:lnTo>
                    <a:pt x="4730" y="2502"/>
                  </a:lnTo>
                  <a:lnTo>
                    <a:pt x="4652" y="2599"/>
                  </a:lnTo>
                  <a:lnTo>
                    <a:pt x="4536" y="2695"/>
                  </a:lnTo>
                  <a:lnTo>
                    <a:pt x="4420" y="2792"/>
                  </a:lnTo>
                  <a:lnTo>
                    <a:pt x="4284" y="2870"/>
                  </a:lnTo>
                  <a:lnTo>
                    <a:pt x="4148" y="2928"/>
                  </a:lnTo>
                  <a:lnTo>
                    <a:pt x="3916" y="2889"/>
                  </a:lnTo>
                  <a:lnTo>
                    <a:pt x="3431" y="2889"/>
                  </a:lnTo>
                  <a:lnTo>
                    <a:pt x="3199" y="2928"/>
                  </a:lnTo>
                  <a:lnTo>
                    <a:pt x="3063" y="2870"/>
                  </a:lnTo>
                  <a:lnTo>
                    <a:pt x="2927" y="2792"/>
                  </a:lnTo>
                  <a:lnTo>
                    <a:pt x="2811" y="2695"/>
                  </a:lnTo>
                  <a:lnTo>
                    <a:pt x="2695" y="2599"/>
                  </a:lnTo>
                  <a:lnTo>
                    <a:pt x="2598" y="2502"/>
                  </a:lnTo>
                  <a:lnTo>
                    <a:pt x="2520" y="2385"/>
                  </a:lnTo>
                  <a:lnTo>
                    <a:pt x="2462" y="2269"/>
                  </a:lnTo>
                  <a:lnTo>
                    <a:pt x="2404" y="2153"/>
                  </a:lnTo>
                  <a:lnTo>
                    <a:pt x="2346" y="2017"/>
                  </a:lnTo>
                  <a:lnTo>
                    <a:pt x="2326" y="1901"/>
                  </a:lnTo>
                  <a:lnTo>
                    <a:pt x="2307" y="1765"/>
                  </a:lnTo>
                  <a:lnTo>
                    <a:pt x="2287" y="1629"/>
                  </a:lnTo>
                  <a:lnTo>
                    <a:pt x="2307" y="1494"/>
                  </a:lnTo>
                  <a:lnTo>
                    <a:pt x="2326" y="1358"/>
                  </a:lnTo>
                  <a:lnTo>
                    <a:pt x="2346" y="1222"/>
                  </a:lnTo>
                  <a:lnTo>
                    <a:pt x="2404" y="1087"/>
                  </a:lnTo>
                  <a:lnTo>
                    <a:pt x="2462" y="970"/>
                  </a:lnTo>
                  <a:lnTo>
                    <a:pt x="2520" y="854"/>
                  </a:lnTo>
                  <a:lnTo>
                    <a:pt x="2598" y="757"/>
                  </a:lnTo>
                  <a:lnTo>
                    <a:pt x="2695" y="641"/>
                  </a:lnTo>
                  <a:lnTo>
                    <a:pt x="2791" y="544"/>
                  </a:lnTo>
                  <a:lnTo>
                    <a:pt x="2908" y="466"/>
                  </a:lnTo>
                  <a:lnTo>
                    <a:pt x="3024" y="408"/>
                  </a:lnTo>
                  <a:lnTo>
                    <a:pt x="3140" y="350"/>
                  </a:lnTo>
                  <a:lnTo>
                    <a:pt x="3276" y="292"/>
                  </a:lnTo>
                  <a:lnTo>
                    <a:pt x="3412" y="272"/>
                  </a:lnTo>
                  <a:lnTo>
                    <a:pt x="3528" y="253"/>
                  </a:lnTo>
                  <a:lnTo>
                    <a:pt x="3683" y="234"/>
                  </a:lnTo>
                  <a:lnTo>
                    <a:pt x="3819" y="253"/>
                  </a:lnTo>
                  <a:lnTo>
                    <a:pt x="3955" y="272"/>
                  </a:lnTo>
                  <a:lnTo>
                    <a:pt x="4071" y="292"/>
                  </a:lnTo>
                  <a:lnTo>
                    <a:pt x="4207" y="350"/>
                  </a:lnTo>
                  <a:lnTo>
                    <a:pt x="4323" y="408"/>
                  </a:lnTo>
                  <a:lnTo>
                    <a:pt x="4439" y="466"/>
                  </a:lnTo>
                  <a:lnTo>
                    <a:pt x="4555" y="544"/>
                  </a:lnTo>
                  <a:lnTo>
                    <a:pt x="4652" y="641"/>
                  </a:lnTo>
                  <a:lnTo>
                    <a:pt x="4788" y="815"/>
                  </a:lnTo>
                  <a:lnTo>
                    <a:pt x="4904" y="1009"/>
                  </a:lnTo>
                  <a:lnTo>
                    <a:pt x="4943" y="1048"/>
                  </a:lnTo>
                  <a:lnTo>
                    <a:pt x="4982" y="1067"/>
                  </a:lnTo>
                  <a:lnTo>
                    <a:pt x="5021" y="1067"/>
                  </a:lnTo>
                  <a:lnTo>
                    <a:pt x="5079" y="1048"/>
                  </a:lnTo>
                  <a:lnTo>
                    <a:pt x="5098" y="1028"/>
                  </a:lnTo>
                  <a:lnTo>
                    <a:pt x="5137" y="990"/>
                  </a:lnTo>
                  <a:lnTo>
                    <a:pt x="5137" y="931"/>
                  </a:lnTo>
                  <a:lnTo>
                    <a:pt x="5118" y="893"/>
                  </a:lnTo>
                  <a:lnTo>
                    <a:pt x="4982" y="679"/>
                  </a:lnTo>
                  <a:lnTo>
                    <a:pt x="4827" y="486"/>
                  </a:lnTo>
                  <a:lnTo>
                    <a:pt x="4691" y="369"/>
                  </a:lnTo>
                  <a:lnTo>
                    <a:pt x="4575" y="272"/>
                  </a:lnTo>
                  <a:lnTo>
                    <a:pt x="4439" y="195"/>
                  </a:lnTo>
                  <a:lnTo>
                    <a:pt x="4303" y="117"/>
                  </a:lnTo>
                  <a:lnTo>
                    <a:pt x="4148" y="78"/>
                  </a:lnTo>
                  <a:lnTo>
                    <a:pt x="3993" y="40"/>
                  </a:lnTo>
                  <a:lnTo>
                    <a:pt x="3838" y="20"/>
                  </a:lnTo>
                  <a:lnTo>
                    <a:pt x="36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5347850" y="-1462525"/>
              <a:ext cx="23275" cy="43175"/>
            </a:xfrm>
            <a:custGeom>
              <a:rect b="b" l="l" r="r" t="t"/>
              <a:pathLst>
                <a:path extrusionOk="0" h="1727" w="931">
                  <a:moveTo>
                    <a:pt x="446" y="311"/>
                  </a:moveTo>
                  <a:lnTo>
                    <a:pt x="446" y="699"/>
                  </a:lnTo>
                  <a:lnTo>
                    <a:pt x="369" y="660"/>
                  </a:lnTo>
                  <a:lnTo>
                    <a:pt x="291" y="621"/>
                  </a:lnTo>
                  <a:lnTo>
                    <a:pt x="252" y="563"/>
                  </a:lnTo>
                  <a:lnTo>
                    <a:pt x="233" y="486"/>
                  </a:lnTo>
                  <a:lnTo>
                    <a:pt x="252" y="408"/>
                  </a:lnTo>
                  <a:lnTo>
                    <a:pt x="291" y="369"/>
                  </a:lnTo>
                  <a:lnTo>
                    <a:pt x="369" y="331"/>
                  </a:lnTo>
                  <a:lnTo>
                    <a:pt x="446" y="311"/>
                  </a:lnTo>
                  <a:close/>
                  <a:moveTo>
                    <a:pt x="543" y="970"/>
                  </a:moveTo>
                  <a:lnTo>
                    <a:pt x="621" y="1009"/>
                  </a:lnTo>
                  <a:lnTo>
                    <a:pt x="679" y="1048"/>
                  </a:lnTo>
                  <a:lnTo>
                    <a:pt x="718" y="1106"/>
                  </a:lnTo>
                  <a:lnTo>
                    <a:pt x="718" y="1203"/>
                  </a:lnTo>
                  <a:lnTo>
                    <a:pt x="718" y="1280"/>
                  </a:lnTo>
                  <a:lnTo>
                    <a:pt x="679" y="1339"/>
                  </a:lnTo>
                  <a:lnTo>
                    <a:pt x="621" y="1377"/>
                  </a:lnTo>
                  <a:lnTo>
                    <a:pt x="543" y="1397"/>
                  </a:lnTo>
                  <a:lnTo>
                    <a:pt x="543" y="970"/>
                  </a:lnTo>
                  <a:close/>
                  <a:moveTo>
                    <a:pt x="485" y="1"/>
                  </a:moveTo>
                  <a:lnTo>
                    <a:pt x="446" y="20"/>
                  </a:lnTo>
                  <a:lnTo>
                    <a:pt x="427" y="59"/>
                  </a:lnTo>
                  <a:lnTo>
                    <a:pt x="427" y="117"/>
                  </a:lnTo>
                  <a:lnTo>
                    <a:pt x="291" y="156"/>
                  </a:lnTo>
                  <a:lnTo>
                    <a:pt x="214" y="175"/>
                  </a:lnTo>
                  <a:lnTo>
                    <a:pt x="155" y="214"/>
                  </a:lnTo>
                  <a:lnTo>
                    <a:pt x="97" y="272"/>
                  </a:lnTo>
                  <a:lnTo>
                    <a:pt x="58" y="331"/>
                  </a:lnTo>
                  <a:lnTo>
                    <a:pt x="39" y="408"/>
                  </a:lnTo>
                  <a:lnTo>
                    <a:pt x="39" y="505"/>
                  </a:lnTo>
                  <a:lnTo>
                    <a:pt x="39" y="602"/>
                  </a:lnTo>
                  <a:lnTo>
                    <a:pt x="58" y="679"/>
                  </a:lnTo>
                  <a:lnTo>
                    <a:pt x="117" y="738"/>
                  </a:lnTo>
                  <a:lnTo>
                    <a:pt x="155" y="796"/>
                  </a:lnTo>
                  <a:lnTo>
                    <a:pt x="291" y="854"/>
                  </a:lnTo>
                  <a:lnTo>
                    <a:pt x="427" y="912"/>
                  </a:lnTo>
                  <a:lnTo>
                    <a:pt x="427" y="1416"/>
                  </a:lnTo>
                  <a:lnTo>
                    <a:pt x="349" y="1397"/>
                  </a:lnTo>
                  <a:lnTo>
                    <a:pt x="291" y="1377"/>
                  </a:lnTo>
                  <a:lnTo>
                    <a:pt x="214" y="1319"/>
                  </a:lnTo>
                  <a:lnTo>
                    <a:pt x="136" y="1261"/>
                  </a:lnTo>
                  <a:lnTo>
                    <a:pt x="97" y="1242"/>
                  </a:lnTo>
                  <a:lnTo>
                    <a:pt x="58" y="1261"/>
                  </a:lnTo>
                  <a:lnTo>
                    <a:pt x="20" y="1280"/>
                  </a:lnTo>
                  <a:lnTo>
                    <a:pt x="0" y="1319"/>
                  </a:lnTo>
                  <a:lnTo>
                    <a:pt x="0" y="1358"/>
                  </a:lnTo>
                  <a:lnTo>
                    <a:pt x="0" y="1397"/>
                  </a:lnTo>
                  <a:lnTo>
                    <a:pt x="20" y="1455"/>
                  </a:lnTo>
                  <a:lnTo>
                    <a:pt x="117" y="1532"/>
                  </a:lnTo>
                  <a:lnTo>
                    <a:pt x="252" y="1591"/>
                  </a:lnTo>
                  <a:lnTo>
                    <a:pt x="330" y="1610"/>
                  </a:lnTo>
                  <a:lnTo>
                    <a:pt x="427" y="1610"/>
                  </a:lnTo>
                  <a:lnTo>
                    <a:pt x="427" y="1668"/>
                  </a:lnTo>
                  <a:lnTo>
                    <a:pt x="446" y="1707"/>
                  </a:lnTo>
                  <a:lnTo>
                    <a:pt x="485" y="1726"/>
                  </a:lnTo>
                  <a:lnTo>
                    <a:pt x="524" y="1707"/>
                  </a:lnTo>
                  <a:lnTo>
                    <a:pt x="543" y="1668"/>
                  </a:lnTo>
                  <a:lnTo>
                    <a:pt x="543" y="1610"/>
                  </a:lnTo>
                  <a:lnTo>
                    <a:pt x="640" y="1591"/>
                  </a:lnTo>
                  <a:lnTo>
                    <a:pt x="698" y="1571"/>
                  </a:lnTo>
                  <a:lnTo>
                    <a:pt x="776" y="1532"/>
                  </a:lnTo>
                  <a:lnTo>
                    <a:pt x="834" y="1474"/>
                  </a:lnTo>
                  <a:lnTo>
                    <a:pt x="873" y="1416"/>
                  </a:lnTo>
                  <a:lnTo>
                    <a:pt x="911" y="1339"/>
                  </a:lnTo>
                  <a:lnTo>
                    <a:pt x="931" y="1261"/>
                  </a:lnTo>
                  <a:lnTo>
                    <a:pt x="931" y="1183"/>
                  </a:lnTo>
                  <a:lnTo>
                    <a:pt x="931" y="1087"/>
                  </a:lnTo>
                  <a:lnTo>
                    <a:pt x="892" y="990"/>
                  </a:lnTo>
                  <a:lnTo>
                    <a:pt x="853" y="931"/>
                  </a:lnTo>
                  <a:lnTo>
                    <a:pt x="814" y="873"/>
                  </a:lnTo>
                  <a:lnTo>
                    <a:pt x="698" y="796"/>
                  </a:lnTo>
                  <a:lnTo>
                    <a:pt x="543" y="738"/>
                  </a:lnTo>
                  <a:lnTo>
                    <a:pt x="543" y="311"/>
                  </a:lnTo>
                  <a:lnTo>
                    <a:pt x="640" y="331"/>
                  </a:lnTo>
                  <a:lnTo>
                    <a:pt x="718" y="350"/>
                  </a:lnTo>
                  <a:lnTo>
                    <a:pt x="756" y="369"/>
                  </a:lnTo>
                  <a:lnTo>
                    <a:pt x="795" y="389"/>
                  </a:lnTo>
                  <a:lnTo>
                    <a:pt x="853" y="369"/>
                  </a:lnTo>
                  <a:lnTo>
                    <a:pt x="873" y="331"/>
                  </a:lnTo>
                  <a:lnTo>
                    <a:pt x="892" y="272"/>
                  </a:lnTo>
                  <a:lnTo>
                    <a:pt x="892" y="234"/>
                  </a:lnTo>
                  <a:lnTo>
                    <a:pt x="853" y="195"/>
                  </a:lnTo>
                  <a:lnTo>
                    <a:pt x="776" y="156"/>
                  </a:lnTo>
                  <a:lnTo>
                    <a:pt x="659" y="117"/>
                  </a:lnTo>
                  <a:lnTo>
                    <a:pt x="543" y="117"/>
                  </a:lnTo>
                  <a:lnTo>
                    <a:pt x="543" y="59"/>
                  </a:lnTo>
                  <a:lnTo>
                    <a:pt x="524" y="20"/>
                  </a:lnTo>
                  <a:lnTo>
                    <a:pt x="4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32"/>
          <p:cNvGrpSpPr/>
          <p:nvPr/>
        </p:nvGrpSpPr>
        <p:grpSpPr>
          <a:xfrm>
            <a:off x="3908954" y="3816018"/>
            <a:ext cx="174562" cy="274304"/>
            <a:chOff x="464350" y="-1108250"/>
            <a:chExt cx="127950" cy="204050"/>
          </a:xfrm>
        </p:grpSpPr>
        <p:sp>
          <p:nvSpPr>
            <p:cNvPr id="1152" name="Google Shape;1152;p32"/>
            <p:cNvSpPr/>
            <p:nvPr/>
          </p:nvSpPr>
          <p:spPr>
            <a:xfrm>
              <a:off x="517650" y="-933300"/>
              <a:ext cx="21350" cy="21350"/>
            </a:xfrm>
            <a:custGeom>
              <a:rect b="b" l="l" r="r" t="t"/>
              <a:pathLst>
                <a:path extrusionOk="0" h="854" w="854">
                  <a:moveTo>
                    <a:pt x="427" y="233"/>
                  </a:moveTo>
                  <a:lnTo>
                    <a:pt x="505" y="252"/>
                  </a:lnTo>
                  <a:lnTo>
                    <a:pt x="563" y="291"/>
                  </a:lnTo>
                  <a:lnTo>
                    <a:pt x="601" y="349"/>
                  </a:lnTo>
                  <a:lnTo>
                    <a:pt x="621" y="427"/>
                  </a:lnTo>
                  <a:lnTo>
                    <a:pt x="601" y="504"/>
                  </a:lnTo>
                  <a:lnTo>
                    <a:pt x="563" y="562"/>
                  </a:lnTo>
                  <a:lnTo>
                    <a:pt x="505" y="601"/>
                  </a:lnTo>
                  <a:lnTo>
                    <a:pt x="427" y="621"/>
                  </a:lnTo>
                  <a:lnTo>
                    <a:pt x="349" y="601"/>
                  </a:lnTo>
                  <a:lnTo>
                    <a:pt x="291" y="562"/>
                  </a:lnTo>
                  <a:lnTo>
                    <a:pt x="253" y="504"/>
                  </a:lnTo>
                  <a:lnTo>
                    <a:pt x="233" y="427"/>
                  </a:lnTo>
                  <a:lnTo>
                    <a:pt x="253" y="349"/>
                  </a:lnTo>
                  <a:lnTo>
                    <a:pt x="291" y="291"/>
                  </a:lnTo>
                  <a:lnTo>
                    <a:pt x="349" y="252"/>
                  </a:lnTo>
                  <a:lnTo>
                    <a:pt x="427" y="233"/>
                  </a:lnTo>
                  <a:close/>
                  <a:moveTo>
                    <a:pt x="427" y="0"/>
                  </a:moveTo>
                  <a:lnTo>
                    <a:pt x="330" y="20"/>
                  </a:lnTo>
                  <a:lnTo>
                    <a:pt x="253" y="39"/>
                  </a:lnTo>
                  <a:lnTo>
                    <a:pt x="194" y="78"/>
                  </a:lnTo>
                  <a:lnTo>
                    <a:pt x="117" y="136"/>
                  </a:lnTo>
                  <a:lnTo>
                    <a:pt x="78" y="194"/>
                  </a:lnTo>
                  <a:lnTo>
                    <a:pt x="39" y="272"/>
                  </a:lnTo>
                  <a:lnTo>
                    <a:pt x="1" y="349"/>
                  </a:lnTo>
                  <a:lnTo>
                    <a:pt x="1" y="427"/>
                  </a:lnTo>
                  <a:lnTo>
                    <a:pt x="1" y="524"/>
                  </a:lnTo>
                  <a:lnTo>
                    <a:pt x="39" y="601"/>
                  </a:lnTo>
                  <a:lnTo>
                    <a:pt x="78" y="679"/>
                  </a:lnTo>
                  <a:lnTo>
                    <a:pt x="117" y="737"/>
                  </a:lnTo>
                  <a:lnTo>
                    <a:pt x="194" y="776"/>
                  </a:lnTo>
                  <a:lnTo>
                    <a:pt x="253" y="814"/>
                  </a:lnTo>
                  <a:lnTo>
                    <a:pt x="330" y="853"/>
                  </a:lnTo>
                  <a:lnTo>
                    <a:pt x="505" y="853"/>
                  </a:lnTo>
                  <a:lnTo>
                    <a:pt x="582" y="814"/>
                  </a:lnTo>
                  <a:lnTo>
                    <a:pt x="660" y="776"/>
                  </a:lnTo>
                  <a:lnTo>
                    <a:pt x="718" y="737"/>
                  </a:lnTo>
                  <a:lnTo>
                    <a:pt x="776" y="67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464350" y="-1108250"/>
              <a:ext cx="127950" cy="204050"/>
            </a:xfrm>
            <a:custGeom>
              <a:rect b="b" l="l" r="r" t="t"/>
              <a:pathLst>
                <a:path extrusionOk="0" h="8162" w="5118">
                  <a:moveTo>
                    <a:pt x="465" y="0"/>
                  </a:moveTo>
                  <a:lnTo>
                    <a:pt x="369" y="20"/>
                  </a:lnTo>
                  <a:lnTo>
                    <a:pt x="291" y="39"/>
                  </a:lnTo>
                  <a:lnTo>
                    <a:pt x="213" y="97"/>
                  </a:lnTo>
                  <a:lnTo>
                    <a:pt x="136" y="155"/>
                  </a:lnTo>
                  <a:lnTo>
                    <a:pt x="78" y="214"/>
                  </a:lnTo>
                  <a:lnTo>
                    <a:pt x="39" y="291"/>
                  </a:lnTo>
                  <a:lnTo>
                    <a:pt x="0" y="388"/>
                  </a:lnTo>
                  <a:lnTo>
                    <a:pt x="0" y="485"/>
                  </a:lnTo>
                  <a:lnTo>
                    <a:pt x="0" y="7696"/>
                  </a:lnTo>
                  <a:lnTo>
                    <a:pt x="0" y="7793"/>
                  </a:lnTo>
                  <a:lnTo>
                    <a:pt x="39" y="7871"/>
                  </a:lnTo>
                  <a:lnTo>
                    <a:pt x="78" y="7948"/>
                  </a:lnTo>
                  <a:lnTo>
                    <a:pt x="136" y="8026"/>
                  </a:lnTo>
                  <a:lnTo>
                    <a:pt x="213" y="8084"/>
                  </a:lnTo>
                  <a:lnTo>
                    <a:pt x="291" y="8123"/>
                  </a:lnTo>
                  <a:lnTo>
                    <a:pt x="369" y="8161"/>
                  </a:lnTo>
                  <a:lnTo>
                    <a:pt x="4730" y="8161"/>
                  </a:lnTo>
                  <a:lnTo>
                    <a:pt x="4827" y="8123"/>
                  </a:lnTo>
                  <a:lnTo>
                    <a:pt x="4905" y="8084"/>
                  </a:lnTo>
                  <a:lnTo>
                    <a:pt x="4982" y="8026"/>
                  </a:lnTo>
                  <a:lnTo>
                    <a:pt x="5040" y="7948"/>
                  </a:lnTo>
                  <a:lnTo>
                    <a:pt x="5079" y="7871"/>
                  </a:lnTo>
                  <a:lnTo>
                    <a:pt x="5098" y="7793"/>
                  </a:lnTo>
                  <a:lnTo>
                    <a:pt x="5118" y="7696"/>
                  </a:lnTo>
                  <a:lnTo>
                    <a:pt x="5118" y="1978"/>
                  </a:lnTo>
                  <a:lnTo>
                    <a:pt x="5098" y="1939"/>
                  </a:lnTo>
                  <a:lnTo>
                    <a:pt x="5079" y="1900"/>
                  </a:lnTo>
                  <a:lnTo>
                    <a:pt x="5040" y="1881"/>
                  </a:lnTo>
                  <a:lnTo>
                    <a:pt x="5002" y="1861"/>
                  </a:lnTo>
                  <a:lnTo>
                    <a:pt x="4963" y="1881"/>
                  </a:lnTo>
                  <a:lnTo>
                    <a:pt x="4924" y="1900"/>
                  </a:lnTo>
                  <a:lnTo>
                    <a:pt x="4885" y="1939"/>
                  </a:lnTo>
                  <a:lnTo>
                    <a:pt x="4885" y="1978"/>
                  </a:lnTo>
                  <a:lnTo>
                    <a:pt x="4885" y="7696"/>
                  </a:lnTo>
                  <a:lnTo>
                    <a:pt x="4866" y="7793"/>
                  </a:lnTo>
                  <a:lnTo>
                    <a:pt x="4808" y="7871"/>
                  </a:lnTo>
                  <a:lnTo>
                    <a:pt x="4730" y="7909"/>
                  </a:lnTo>
                  <a:lnTo>
                    <a:pt x="4633" y="7929"/>
                  </a:lnTo>
                  <a:lnTo>
                    <a:pt x="465" y="7929"/>
                  </a:lnTo>
                  <a:lnTo>
                    <a:pt x="369" y="7909"/>
                  </a:lnTo>
                  <a:lnTo>
                    <a:pt x="291" y="7871"/>
                  </a:lnTo>
                  <a:lnTo>
                    <a:pt x="252" y="7793"/>
                  </a:lnTo>
                  <a:lnTo>
                    <a:pt x="233" y="7696"/>
                  </a:lnTo>
                  <a:lnTo>
                    <a:pt x="233" y="485"/>
                  </a:lnTo>
                  <a:lnTo>
                    <a:pt x="252" y="388"/>
                  </a:lnTo>
                  <a:lnTo>
                    <a:pt x="291" y="310"/>
                  </a:lnTo>
                  <a:lnTo>
                    <a:pt x="369" y="252"/>
                  </a:lnTo>
                  <a:lnTo>
                    <a:pt x="465" y="233"/>
                  </a:lnTo>
                  <a:lnTo>
                    <a:pt x="4633" y="233"/>
                  </a:lnTo>
                  <a:lnTo>
                    <a:pt x="4730" y="252"/>
                  </a:lnTo>
                  <a:lnTo>
                    <a:pt x="4808" y="310"/>
                  </a:lnTo>
                  <a:lnTo>
                    <a:pt x="4866" y="388"/>
                  </a:lnTo>
                  <a:lnTo>
                    <a:pt x="4885" y="485"/>
                  </a:lnTo>
                  <a:lnTo>
                    <a:pt x="4885" y="1241"/>
                  </a:lnTo>
                  <a:lnTo>
                    <a:pt x="4885" y="1299"/>
                  </a:lnTo>
                  <a:lnTo>
                    <a:pt x="4924" y="1318"/>
                  </a:lnTo>
                  <a:lnTo>
                    <a:pt x="4963" y="1357"/>
                  </a:lnTo>
                  <a:lnTo>
                    <a:pt x="5040" y="1357"/>
                  </a:lnTo>
                  <a:lnTo>
                    <a:pt x="5079" y="1318"/>
                  </a:lnTo>
                  <a:lnTo>
                    <a:pt x="5098" y="1299"/>
                  </a:lnTo>
                  <a:lnTo>
                    <a:pt x="5118" y="1241"/>
                  </a:lnTo>
                  <a:lnTo>
                    <a:pt x="5118" y="485"/>
                  </a:lnTo>
                  <a:lnTo>
                    <a:pt x="5098" y="388"/>
                  </a:lnTo>
                  <a:lnTo>
                    <a:pt x="5079" y="291"/>
                  </a:lnTo>
                  <a:lnTo>
                    <a:pt x="5040" y="214"/>
                  </a:lnTo>
                  <a:lnTo>
                    <a:pt x="4982" y="155"/>
                  </a:lnTo>
                  <a:lnTo>
                    <a:pt x="4905" y="97"/>
                  </a:lnTo>
                  <a:lnTo>
                    <a:pt x="4827" y="39"/>
                  </a:lnTo>
                  <a:lnTo>
                    <a:pt x="4730" y="20"/>
                  </a:lnTo>
                  <a:lnTo>
                    <a:pt x="4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476450" y="-1096625"/>
              <a:ext cx="103750" cy="161400"/>
            </a:xfrm>
            <a:custGeom>
              <a:rect b="b" l="l" r="r" t="t"/>
              <a:pathLst>
                <a:path extrusionOk="0" h="6456" w="4150">
                  <a:moveTo>
                    <a:pt x="3917" y="233"/>
                  </a:moveTo>
                  <a:lnTo>
                    <a:pt x="3917" y="272"/>
                  </a:lnTo>
                  <a:lnTo>
                    <a:pt x="3917" y="524"/>
                  </a:lnTo>
                  <a:lnTo>
                    <a:pt x="233" y="524"/>
                  </a:lnTo>
                  <a:lnTo>
                    <a:pt x="233" y="272"/>
                  </a:lnTo>
                  <a:lnTo>
                    <a:pt x="233" y="233"/>
                  </a:lnTo>
                  <a:close/>
                  <a:moveTo>
                    <a:pt x="3917" y="757"/>
                  </a:moveTo>
                  <a:lnTo>
                    <a:pt x="3917" y="6184"/>
                  </a:lnTo>
                  <a:lnTo>
                    <a:pt x="3917" y="6204"/>
                  </a:lnTo>
                  <a:lnTo>
                    <a:pt x="3878" y="6223"/>
                  </a:lnTo>
                  <a:lnTo>
                    <a:pt x="253" y="6223"/>
                  </a:lnTo>
                  <a:lnTo>
                    <a:pt x="233" y="6204"/>
                  </a:lnTo>
                  <a:lnTo>
                    <a:pt x="233" y="6184"/>
                  </a:lnTo>
                  <a:lnTo>
                    <a:pt x="233" y="757"/>
                  </a:lnTo>
                  <a:close/>
                  <a:moveTo>
                    <a:pt x="253" y="1"/>
                  </a:moveTo>
                  <a:lnTo>
                    <a:pt x="156" y="20"/>
                  </a:lnTo>
                  <a:lnTo>
                    <a:pt x="78" y="78"/>
                  </a:lnTo>
                  <a:lnTo>
                    <a:pt x="20" y="156"/>
                  </a:lnTo>
                  <a:lnTo>
                    <a:pt x="1" y="272"/>
                  </a:lnTo>
                  <a:lnTo>
                    <a:pt x="1" y="6184"/>
                  </a:lnTo>
                  <a:lnTo>
                    <a:pt x="20" y="6281"/>
                  </a:lnTo>
                  <a:lnTo>
                    <a:pt x="78" y="6378"/>
                  </a:lnTo>
                  <a:lnTo>
                    <a:pt x="156" y="6436"/>
                  </a:lnTo>
                  <a:lnTo>
                    <a:pt x="253" y="6456"/>
                  </a:lnTo>
                  <a:lnTo>
                    <a:pt x="3878" y="6456"/>
                  </a:lnTo>
                  <a:lnTo>
                    <a:pt x="3994" y="6436"/>
                  </a:lnTo>
                  <a:lnTo>
                    <a:pt x="4072" y="6378"/>
                  </a:lnTo>
                  <a:lnTo>
                    <a:pt x="4130" y="6281"/>
                  </a:lnTo>
                  <a:lnTo>
                    <a:pt x="4149" y="6184"/>
                  </a:lnTo>
                  <a:lnTo>
                    <a:pt x="4149" y="272"/>
                  </a:lnTo>
                  <a:lnTo>
                    <a:pt x="4130" y="156"/>
                  </a:lnTo>
                  <a:lnTo>
                    <a:pt x="4072" y="78"/>
                  </a:lnTo>
                  <a:lnTo>
                    <a:pt x="3994" y="20"/>
                  </a:lnTo>
                  <a:lnTo>
                    <a:pt x="38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494400" y="-1072400"/>
              <a:ext cx="67850" cy="99375"/>
            </a:xfrm>
            <a:custGeom>
              <a:rect b="b" l="l" r="r" t="t"/>
              <a:pathLst>
                <a:path extrusionOk="0" h="3975" w="2714">
                  <a:moveTo>
                    <a:pt x="1357" y="292"/>
                  </a:moveTo>
                  <a:lnTo>
                    <a:pt x="1783" y="815"/>
                  </a:lnTo>
                  <a:lnTo>
                    <a:pt x="1667" y="815"/>
                  </a:lnTo>
                  <a:lnTo>
                    <a:pt x="1609" y="834"/>
                  </a:lnTo>
                  <a:lnTo>
                    <a:pt x="1570" y="854"/>
                  </a:lnTo>
                  <a:lnTo>
                    <a:pt x="1551" y="892"/>
                  </a:lnTo>
                  <a:lnTo>
                    <a:pt x="1531" y="951"/>
                  </a:lnTo>
                  <a:lnTo>
                    <a:pt x="1531" y="1261"/>
                  </a:lnTo>
                  <a:lnTo>
                    <a:pt x="1435" y="1261"/>
                  </a:lnTo>
                  <a:lnTo>
                    <a:pt x="1415" y="1241"/>
                  </a:lnTo>
                  <a:lnTo>
                    <a:pt x="1299" y="1241"/>
                  </a:lnTo>
                  <a:lnTo>
                    <a:pt x="1260" y="1261"/>
                  </a:lnTo>
                  <a:lnTo>
                    <a:pt x="1163" y="1261"/>
                  </a:lnTo>
                  <a:lnTo>
                    <a:pt x="1163" y="951"/>
                  </a:lnTo>
                  <a:lnTo>
                    <a:pt x="1163" y="892"/>
                  </a:lnTo>
                  <a:lnTo>
                    <a:pt x="1124" y="854"/>
                  </a:lnTo>
                  <a:lnTo>
                    <a:pt x="1086" y="834"/>
                  </a:lnTo>
                  <a:lnTo>
                    <a:pt x="1047" y="815"/>
                  </a:lnTo>
                  <a:lnTo>
                    <a:pt x="931" y="815"/>
                  </a:lnTo>
                  <a:lnTo>
                    <a:pt x="1357" y="292"/>
                  </a:lnTo>
                  <a:close/>
                  <a:moveTo>
                    <a:pt x="1415" y="1474"/>
                  </a:moveTo>
                  <a:lnTo>
                    <a:pt x="1454" y="1493"/>
                  </a:lnTo>
                  <a:lnTo>
                    <a:pt x="1551" y="1493"/>
                  </a:lnTo>
                  <a:lnTo>
                    <a:pt x="1628" y="1513"/>
                  </a:lnTo>
                  <a:lnTo>
                    <a:pt x="1783" y="1571"/>
                  </a:lnTo>
                  <a:lnTo>
                    <a:pt x="1919" y="1629"/>
                  </a:lnTo>
                  <a:lnTo>
                    <a:pt x="2035" y="1707"/>
                  </a:lnTo>
                  <a:lnTo>
                    <a:pt x="2152" y="1804"/>
                  </a:lnTo>
                  <a:lnTo>
                    <a:pt x="2229" y="1900"/>
                  </a:lnTo>
                  <a:lnTo>
                    <a:pt x="2307" y="1997"/>
                  </a:lnTo>
                  <a:lnTo>
                    <a:pt x="2404" y="2191"/>
                  </a:lnTo>
                  <a:lnTo>
                    <a:pt x="2462" y="2404"/>
                  </a:lnTo>
                  <a:lnTo>
                    <a:pt x="2481" y="2618"/>
                  </a:lnTo>
                  <a:lnTo>
                    <a:pt x="2462" y="2831"/>
                  </a:lnTo>
                  <a:lnTo>
                    <a:pt x="2404" y="3044"/>
                  </a:lnTo>
                  <a:lnTo>
                    <a:pt x="2307" y="3238"/>
                  </a:lnTo>
                  <a:lnTo>
                    <a:pt x="2229" y="3316"/>
                  </a:lnTo>
                  <a:lnTo>
                    <a:pt x="2152" y="3412"/>
                  </a:lnTo>
                  <a:lnTo>
                    <a:pt x="2074" y="3490"/>
                  </a:lnTo>
                  <a:lnTo>
                    <a:pt x="1977" y="3548"/>
                  </a:lnTo>
                  <a:lnTo>
                    <a:pt x="1783" y="3664"/>
                  </a:lnTo>
                  <a:lnTo>
                    <a:pt x="1570" y="3723"/>
                  </a:lnTo>
                  <a:lnTo>
                    <a:pt x="1357" y="3742"/>
                  </a:lnTo>
                  <a:lnTo>
                    <a:pt x="1144" y="3723"/>
                  </a:lnTo>
                  <a:lnTo>
                    <a:pt x="931" y="3664"/>
                  </a:lnTo>
                  <a:lnTo>
                    <a:pt x="737" y="3548"/>
                  </a:lnTo>
                  <a:lnTo>
                    <a:pt x="640" y="3490"/>
                  </a:lnTo>
                  <a:lnTo>
                    <a:pt x="562" y="3412"/>
                  </a:lnTo>
                  <a:lnTo>
                    <a:pt x="485" y="3316"/>
                  </a:lnTo>
                  <a:lnTo>
                    <a:pt x="407" y="3238"/>
                  </a:lnTo>
                  <a:lnTo>
                    <a:pt x="310" y="3044"/>
                  </a:lnTo>
                  <a:lnTo>
                    <a:pt x="252" y="2831"/>
                  </a:lnTo>
                  <a:lnTo>
                    <a:pt x="233" y="2618"/>
                  </a:lnTo>
                  <a:lnTo>
                    <a:pt x="252" y="2404"/>
                  </a:lnTo>
                  <a:lnTo>
                    <a:pt x="310" y="2191"/>
                  </a:lnTo>
                  <a:lnTo>
                    <a:pt x="407" y="1997"/>
                  </a:lnTo>
                  <a:lnTo>
                    <a:pt x="485" y="1900"/>
                  </a:lnTo>
                  <a:lnTo>
                    <a:pt x="562" y="1804"/>
                  </a:lnTo>
                  <a:lnTo>
                    <a:pt x="679" y="1707"/>
                  </a:lnTo>
                  <a:lnTo>
                    <a:pt x="795" y="1629"/>
                  </a:lnTo>
                  <a:lnTo>
                    <a:pt x="931" y="1571"/>
                  </a:lnTo>
                  <a:lnTo>
                    <a:pt x="1086" y="1513"/>
                  </a:lnTo>
                  <a:lnTo>
                    <a:pt x="1144" y="1493"/>
                  </a:lnTo>
                  <a:lnTo>
                    <a:pt x="1260" y="1493"/>
                  </a:lnTo>
                  <a:lnTo>
                    <a:pt x="1279" y="1474"/>
                  </a:lnTo>
                  <a:close/>
                  <a:moveTo>
                    <a:pt x="1299" y="1"/>
                  </a:moveTo>
                  <a:lnTo>
                    <a:pt x="1260" y="40"/>
                  </a:lnTo>
                  <a:lnTo>
                    <a:pt x="620" y="834"/>
                  </a:lnTo>
                  <a:lnTo>
                    <a:pt x="582" y="912"/>
                  </a:lnTo>
                  <a:lnTo>
                    <a:pt x="601" y="970"/>
                  </a:lnTo>
                  <a:lnTo>
                    <a:pt x="640" y="1028"/>
                  </a:lnTo>
                  <a:lnTo>
                    <a:pt x="717" y="1048"/>
                  </a:lnTo>
                  <a:lnTo>
                    <a:pt x="931" y="1048"/>
                  </a:lnTo>
                  <a:lnTo>
                    <a:pt x="931" y="1319"/>
                  </a:lnTo>
                  <a:lnTo>
                    <a:pt x="795" y="1377"/>
                  </a:lnTo>
                  <a:lnTo>
                    <a:pt x="640" y="1455"/>
                  </a:lnTo>
                  <a:lnTo>
                    <a:pt x="504" y="1532"/>
                  </a:lnTo>
                  <a:lnTo>
                    <a:pt x="388" y="1648"/>
                  </a:lnTo>
                  <a:lnTo>
                    <a:pt x="291" y="1745"/>
                  </a:lnTo>
                  <a:lnTo>
                    <a:pt x="213" y="1862"/>
                  </a:lnTo>
                  <a:lnTo>
                    <a:pt x="155" y="1978"/>
                  </a:lnTo>
                  <a:lnTo>
                    <a:pt x="97" y="2094"/>
                  </a:lnTo>
                  <a:lnTo>
                    <a:pt x="58" y="2230"/>
                  </a:lnTo>
                  <a:lnTo>
                    <a:pt x="19" y="2346"/>
                  </a:lnTo>
                  <a:lnTo>
                    <a:pt x="0" y="2482"/>
                  </a:lnTo>
                  <a:lnTo>
                    <a:pt x="0" y="2618"/>
                  </a:lnTo>
                  <a:lnTo>
                    <a:pt x="0" y="2734"/>
                  </a:lnTo>
                  <a:lnTo>
                    <a:pt x="19" y="2870"/>
                  </a:lnTo>
                  <a:lnTo>
                    <a:pt x="58" y="3005"/>
                  </a:lnTo>
                  <a:lnTo>
                    <a:pt x="97" y="3122"/>
                  </a:lnTo>
                  <a:lnTo>
                    <a:pt x="155" y="3238"/>
                  </a:lnTo>
                  <a:lnTo>
                    <a:pt x="213" y="3354"/>
                  </a:lnTo>
                  <a:lnTo>
                    <a:pt x="291" y="3471"/>
                  </a:lnTo>
                  <a:lnTo>
                    <a:pt x="388" y="3568"/>
                  </a:lnTo>
                  <a:lnTo>
                    <a:pt x="504" y="3664"/>
                  </a:lnTo>
                  <a:lnTo>
                    <a:pt x="601" y="3742"/>
                  </a:lnTo>
                  <a:lnTo>
                    <a:pt x="717" y="3820"/>
                  </a:lnTo>
                  <a:lnTo>
                    <a:pt x="834" y="3878"/>
                  </a:lnTo>
                  <a:lnTo>
                    <a:pt x="969" y="3916"/>
                  </a:lnTo>
                  <a:lnTo>
                    <a:pt x="1086" y="3955"/>
                  </a:lnTo>
                  <a:lnTo>
                    <a:pt x="1221" y="3975"/>
                  </a:lnTo>
                  <a:lnTo>
                    <a:pt x="1493" y="3975"/>
                  </a:lnTo>
                  <a:lnTo>
                    <a:pt x="1609" y="3955"/>
                  </a:lnTo>
                  <a:lnTo>
                    <a:pt x="1745" y="3916"/>
                  </a:lnTo>
                  <a:lnTo>
                    <a:pt x="1861" y="3878"/>
                  </a:lnTo>
                  <a:lnTo>
                    <a:pt x="1997" y="3820"/>
                  </a:lnTo>
                  <a:lnTo>
                    <a:pt x="2113" y="3742"/>
                  </a:lnTo>
                  <a:lnTo>
                    <a:pt x="2210" y="3664"/>
                  </a:lnTo>
                  <a:lnTo>
                    <a:pt x="2326" y="3568"/>
                  </a:lnTo>
                  <a:lnTo>
                    <a:pt x="2404" y="3471"/>
                  </a:lnTo>
                  <a:lnTo>
                    <a:pt x="2501" y="3354"/>
                  </a:lnTo>
                  <a:lnTo>
                    <a:pt x="2559" y="3238"/>
                  </a:lnTo>
                  <a:lnTo>
                    <a:pt x="2617" y="3122"/>
                  </a:lnTo>
                  <a:lnTo>
                    <a:pt x="2656" y="3005"/>
                  </a:lnTo>
                  <a:lnTo>
                    <a:pt x="2695" y="2870"/>
                  </a:lnTo>
                  <a:lnTo>
                    <a:pt x="2714" y="2734"/>
                  </a:lnTo>
                  <a:lnTo>
                    <a:pt x="2714" y="2618"/>
                  </a:lnTo>
                  <a:lnTo>
                    <a:pt x="2714" y="2482"/>
                  </a:lnTo>
                  <a:lnTo>
                    <a:pt x="2695" y="2346"/>
                  </a:lnTo>
                  <a:lnTo>
                    <a:pt x="2656" y="2230"/>
                  </a:lnTo>
                  <a:lnTo>
                    <a:pt x="2617" y="2094"/>
                  </a:lnTo>
                  <a:lnTo>
                    <a:pt x="2559" y="1978"/>
                  </a:lnTo>
                  <a:lnTo>
                    <a:pt x="2501" y="1862"/>
                  </a:lnTo>
                  <a:lnTo>
                    <a:pt x="2404" y="1745"/>
                  </a:lnTo>
                  <a:lnTo>
                    <a:pt x="2326" y="1648"/>
                  </a:lnTo>
                  <a:lnTo>
                    <a:pt x="2191" y="1532"/>
                  </a:lnTo>
                  <a:lnTo>
                    <a:pt x="2055" y="1455"/>
                  </a:lnTo>
                  <a:lnTo>
                    <a:pt x="1919" y="1377"/>
                  </a:lnTo>
                  <a:lnTo>
                    <a:pt x="1764" y="1319"/>
                  </a:lnTo>
                  <a:lnTo>
                    <a:pt x="1764" y="1048"/>
                  </a:lnTo>
                  <a:lnTo>
                    <a:pt x="1997" y="1048"/>
                  </a:lnTo>
                  <a:lnTo>
                    <a:pt x="2074" y="1028"/>
                  </a:lnTo>
                  <a:lnTo>
                    <a:pt x="2113" y="970"/>
                  </a:lnTo>
                  <a:lnTo>
                    <a:pt x="2132" y="912"/>
                  </a:lnTo>
                  <a:lnTo>
                    <a:pt x="2094" y="834"/>
                  </a:lnTo>
                  <a:lnTo>
                    <a:pt x="1454" y="40"/>
                  </a:lnTo>
                  <a:lnTo>
                    <a:pt x="14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516675" y="-955125"/>
              <a:ext cx="48500" cy="5850"/>
            </a:xfrm>
            <a:custGeom>
              <a:rect b="b" l="l" r="r" t="t"/>
              <a:pathLst>
                <a:path extrusionOk="0" h="234" w="1940">
                  <a:moveTo>
                    <a:pt x="59" y="1"/>
                  </a:moveTo>
                  <a:lnTo>
                    <a:pt x="20" y="40"/>
                  </a:lnTo>
                  <a:lnTo>
                    <a:pt x="1" y="78"/>
                  </a:lnTo>
                  <a:lnTo>
                    <a:pt x="1" y="117"/>
                  </a:lnTo>
                  <a:lnTo>
                    <a:pt x="1" y="156"/>
                  </a:lnTo>
                  <a:lnTo>
                    <a:pt x="20" y="195"/>
                  </a:lnTo>
                  <a:lnTo>
                    <a:pt x="59" y="214"/>
                  </a:lnTo>
                  <a:lnTo>
                    <a:pt x="117" y="233"/>
                  </a:lnTo>
                  <a:lnTo>
                    <a:pt x="1823" y="233"/>
                  </a:lnTo>
                  <a:lnTo>
                    <a:pt x="1862" y="214"/>
                  </a:lnTo>
                  <a:lnTo>
                    <a:pt x="1901" y="195"/>
                  </a:lnTo>
                  <a:lnTo>
                    <a:pt x="1920" y="156"/>
                  </a:lnTo>
                  <a:lnTo>
                    <a:pt x="1939" y="117"/>
                  </a:lnTo>
                  <a:lnTo>
                    <a:pt x="1920" y="78"/>
                  </a:lnTo>
                  <a:lnTo>
                    <a:pt x="1901" y="40"/>
                  </a:lnTo>
                  <a:lnTo>
                    <a:pt x="18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493425" y="-955125"/>
              <a:ext cx="10675" cy="5850"/>
            </a:xfrm>
            <a:custGeom>
              <a:rect b="b" l="l" r="r" t="t"/>
              <a:pathLst>
                <a:path extrusionOk="0" h="234" w="427">
                  <a:moveTo>
                    <a:pt x="58" y="1"/>
                  </a:moveTo>
                  <a:lnTo>
                    <a:pt x="20" y="40"/>
                  </a:lnTo>
                  <a:lnTo>
                    <a:pt x="0" y="78"/>
                  </a:lnTo>
                  <a:lnTo>
                    <a:pt x="0" y="117"/>
                  </a:lnTo>
                  <a:lnTo>
                    <a:pt x="0" y="156"/>
                  </a:lnTo>
                  <a:lnTo>
                    <a:pt x="20" y="195"/>
                  </a:lnTo>
                  <a:lnTo>
                    <a:pt x="5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493425" y="-966250"/>
              <a:ext cx="71750" cy="5825"/>
            </a:xfrm>
            <a:custGeom>
              <a:rect b="b" l="l" r="r" t="t"/>
              <a:pathLst>
                <a:path extrusionOk="0" h="233" w="2870">
                  <a:moveTo>
                    <a:pt x="58" y="0"/>
                  </a:moveTo>
                  <a:lnTo>
                    <a:pt x="20" y="19"/>
                  </a:lnTo>
                  <a:lnTo>
                    <a:pt x="0" y="58"/>
                  </a:lnTo>
                  <a:lnTo>
                    <a:pt x="0" y="116"/>
                  </a:lnTo>
                  <a:lnTo>
                    <a:pt x="0" y="155"/>
                  </a:lnTo>
                  <a:lnTo>
                    <a:pt x="20" y="194"/>
                  </a:lnTo>
                  <a:lnTo>
                    <a:pt x="58" y="213"/>
                  </a:lnTo>
                  <a:lnTo>
                    <a:pt x="117" y="233"/>
                  </a:lnTo>
                  <a:lnTo>
                    <a:pt x="2753" y="233"/>
                  </a:lnTo>
                  <a:lnTo>
                    <a:pt x="2792" y="213"/>
                  </a:lnTo>
                  <a:lnTo>
                    <a:pt x="2831" y="194"/>
                  </a:lnTo>
                  <a:lnTo>
                    <a:pt x="2850" y="155"/>
                  </a:lnTo>
                  <a:lnTo>
                    <a:pt x="2869" y="116"/>
                  </a:lnTo>
                  <a:lnTo>
                    <a:pt x="2850" y="58"/>
                  </a:lnTo>
                  <a:lnTo>
                    <a:pt x="2831" y="19"/>
                  </a:lnTo>
                  <a:lnTo>
                    <a:pt x="27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517175" y="-1026350"/>
              <a:ext cx="22300" cy="40725"/>
            </a:xfrm>
            <a:custGeom>
              <a:rect b="b" l="l" r="r" t="t"/>
              <a:pathLst>
                <a:path extrusionOk="0" h="1629" w="892">
                  <a:moveTo>
                    <a:pt x="427" y="291"/>
                  </a:moveTo>
                  <a:lnTo>
                    <a:pt x="427" y="640"/>
                  </a:lnTo>
                  <a:lnTo>
                    <a:pt x="349" y="621"/>
                  </a:lnTo>
                  <a:lnTo>
                    <a:pt x="291" y="582"/>
                  </a:lnTo>
                  <a:lnTo>
                    <a:pt x="252" y="524"/>
                  </a:lnTo>
                  <a:lnTo>
                    <a:pt x="233" y="446"/>
                  </a:lnTo>
                  <a:lnTo>
                    <a:pt x="252" y="388"/>
                  </a:lnTo>
                  <a:lnTo>
                    <a:pt x="291" y="330"/>
                  </a:lnTo>
                  <a:lnTo>
                    <a:pt x="349" y="291"/>
                  </a:lnTo>
                  <a:close/>
                  <a:moveTo>
                    <a:pt x="524" y="911"/>
                  </a:moveTo>
                  <a:lnTo>
                    <a:pt x="582" y="931"/>
                  </a:lnTo>
                  <a:lnTo>
                    <a:pt x="640" y="989"/>
                  </a:lnTo>
                  <a:lnTo>
                    <a:pt x="679" y="1047"/>
                  </a:lnTo>
                  <a:lnTo>
                    <a:pt x="698" y="1125"/>
                  </a:lnTo>
                  <a:lnTo>
                    <a:pt x="679" y="1202"/>
                  </a:lnTo>
                  <a:lnTo>
                    <a:pt x="640" y="1260"/>
                  </a:lnTo>
                  <a:lnTo>
                    <a:pt x="582" y="1299"/>
                  </a:lnTo>
                  <a:lnTo>
                    <a:pt x="524" y="1318"/>
                  </a:lnTo>
                  <a:lnTo>
                    <a:pt x="524" y="911"/>
                  </a:lnTo>
                  <a:close/>
                  <a:moveTo>
                    <a:pt x="427" y="0"/>
                  </a:moveTo>
                  <a:lnTo>
                    <a:pt x="407" y="39"/>
                  </a:lnTo>
                  <a:lnTo>
                    <a:pt x="407" y="97"/>
                  </a:lnTo>
                  <a:lnTo>
                    <a:pt x="272" y="136"/>
                  </a:lnTo>
                  <a:lnTo>
                    <a:pt x="213" y="155"/>
                  </a:lnTo>
                  <a:lnTo>
                    <a:pt x="155" y="194"/>
                  </a:lnTo>
                  <a:lnTo>
                    <a:pt x="97" y="252"/>
                  </a:lnTo>
                  <a:lnTo>
                    <a:pt x="58" y="310"/>
                  </a:lnTo>
                  <a:lnTo>
                    <a:pt x="39" y="388"/>
                  </a:lnTo>
                  <a:lnTo>
                    <a:pt x="39" y="466"/>
                  </a:lnTo>
                  <a:lnTo>
                    <a:pt x="39" y="562"/>
                  </a:lnTo>
                  <a:lnTo>
                    <a:pt x="58" y="621"/>
                  </a:lnTo>
                  <a:lnTo>
                    <a:pt x="97" y="679"/>
                  </a:lnTo>
                  <a:lnTo>
                    <a:pt x="155" y="737"/>
                  </a:lnTo>
                  <a:lnTo>
                    <a:pt x="272" y="814"/>
                  </a:lnTo>
                  <a:lnTo>
                    <a:pt x="407" y="853"/>
                  </a:lnTo>
                  <a:lnTo>
                    <a:pt x="407" y="1318"/>
                  </a:lnTo>
                  <a:lnTo>
                    <a:pt x="349" y="1318"/>
                  </a:lnTo>
                  <a:lnTo>
                    <a:pt x="291" y="1299"/>
                  </a:lnTo>
                  <a:lnTo>
                    <a:pt x="194" y="1241"/>
                  </a:lnTo>
                  <a:lnTo>
                    <a:pt x="136" y="1202"/>
                  </a:lnTo>
                  <a:lnTo>
                    <a:pt x="97" y="1163"/>
                  </a:lnTo>
                  <a:lnTo>
                    <a:pt x="58" y="1183"/>
                  </a:lnTo>
                  <a:lnTo>
                    <a:pt x="20" y="1202"/>
                  </a:lnTo>
                  <a:lnTo>
                    <a:pt x="0" y="1241"/>
                  </a:lnTo>
                  <a:lnTo>
                    <a:pt x="0" y="1280"/>
                  </a:lnTo>
                  <a:lnTo>
                    <a:pt x="0" y="1318"/>
                  </a:lnTo>
                  <a:lnTo>
                    <a:pt x="20" y="1357"/>
                  </a:lnTo>
                  <a:lnTo>
                    <a:pt x="116" y="1435"/>
                  </a:lnTo>
                  <a:lnTo>
                    <a:pt x="233" y="1493"/>
                  </a:lnTo>
                  <a:lnTo>
                    <a:pt x="330" y="1512"/>
                  </a:lnTo>
                  <a:lnTo>
                    <a:pt x="407" y="1512"/>
                  </a:lnTo>
                  <a:lnTo>
                    <a:pt x="407" y="1590"/>
                  </a:lnTo>
                  <a:lnTo>
                    <a:pt x="427" y="1609"/>
                  </a:lnTo>
                  <a:lnTo>
                    <a:pt x="465" y="1629"/>
                  </a:lnTo>
                  <a:lnTo>
                    <a:pt x="504" y="1609"/>
                  </a:lnTo>
                  <a:lnTo>
                    <a:pt x="524" y="1590"/>
                  </a:lnTo>
                  <a:lnTo>
                    <a:pt x="524" y="1512"/>
                  </a:lnTo>
                  <a:lnTo>
                    <a:pt x="601" y="1493"/>
                  </a:lnTo>
                  <a:lnTo>
                    <a:pt x="679" y="1474"/>
                  </a:lnTo>
                  <a:lnTo>
                    <a:pt x="737" y="1435"/>
                  </a:lnTo>
                  <a:lnTo>
                    <a:pt x="795" y="1396"/>
                  </a:lnTo>
                  <a:lnTo>
                    <a:pt x="834" y="1338"/>
                  </a:lnTo>
                  <a:lnTo>
                    <a:pt x="872" y="1260"/>
                  </a:lnTo>
                  <a:lnTo>
                    <a:pt x="892" y="1183"/>
                  </a:lnTo>
                  <a:lnTo>
                    <a:pt x="892" y="1105"/>
                  </a:lnTo>
                  <a:lnTo>
                    <a:pt x="872" y="1008"/>
                  </a:lnTo>
                  <a:lnTo>
                    <a:pt x="853" y="931"/>
                  </a:lnTo>
                  <a:lnTo>
                    <a:pt x="814" y="873"/>
                  </a:lnTo>
                  <a:lnTo>
                    <a:pt x="776" y="814"/>
                  </a:lnTo>
                  <a:lnTo>
                    <a:pt x="659" y="737"/>
                  </a:lnTo>
                  <a:lnTo>
                    <a:pt x="524" y="679"/>
                  </a:lnTo>
                  <a:lnTo>
                    <a:pt x="524" y="272"/>
                  </a:lnTo>
                  <a:lnTo>
                    <a:pt x="620" y="291"/>
                  </a:lnTo>
                  <a:lnTo>
                    <a:pt x="679" y="310"/>
                  </a:lnTo>
                  <a:lnTo>
                    <a:pt x="737" y="349"/>
                  </a:lnTo>
                  <a:lnTo>
                    <a:pt x="776" y="349"/>
                  </a:lnTo>
                  <a:lnTo>
                    <a:pt x="814" y="330"/>
                  </a:lnTo>
                  <a:lnTo>
                    <a:pt x="834" y="310"/>
                  </a:lnTo>
                  <a:lnTo>
                    <a:pt x="853" y="233"/>
                  </a:lnTo>
                  <a:lnTo>
                    <a:pt x="853" y="214"/>
                  </a:lnTo>
                  <a:lnTo>
                    <a:pt x="814" y="175"/>
                  </a:lnTo>
                  <a:lnTo>
                    <a:pt x="737" y="136"/>
                  </a:lnTo>
                  <a:lnTo>
                    <a:pt x="640" y="97"/>
                  </a:lnTo>
                  <a:lnTo>
                    <a:pt x="524" y="97"/>
                  </a:lnTo>
                  <a:lnTo>
                    <a:pt x="524" y="39"/>
                  </a:lnTo>
                  <a:lnTo>
                    <a:pt x="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3"/>
          <p:cNvSpPr txBox="1"/>
          <p:nvPr>
            <p:ph type="title"/>
          </p:nvPr>
        </p:nvSpPr>
        <p:spPr>
          <a:xfrm>
            <a:off x="717900" y="222050"/>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 Used</a:t>
            </a:r>
            <a:endParaRPr/>
          </a:p>
        </p:txBody>
      </p:sp>
      <p:sp>
        <p:nvSpPr>
          <p:cNvPr id="1165" name="Google Shape;1165;p33"/>
          <p:cNvSpPr txBox="1"/>
          <p:nvPr>
            <p:ph idx="2" type="subTitle"/>
          </p:nvPr>
        </p:nvSpPr>
        <p:spPr>
          <a:xfrm>
            <a:off x="2425900" y="3848400"/>
            <a:ext cx="6718200" cy="8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Explored the possibility to make it a </a:t>
            </a:r>
            <a:r>
              <a:rPr lang="en"/>
              <a:t>multi device</a:t>
            </a:r>
            <a:r>
              <a:rPr lang="en"/>
              <a:t> game but in the interest of time we have this version and can further extend </a:t>
            </a:r>
            <a:r>
              <a:rPr lang="en"/>
              <a:t>its</a:t>
            </a:r>
            <a:r>
              <a:rPr lang="en"/>
              <a:t> scope.</a:t>
            </a:r>
            <a:endParaRPr/>
          </a:p>
          <a:p>
            <a:pPr indent="0" lvl="0" marL="0" rtl="0" algn="l">
              <a:spcBef>
                <a:spcPts val="0"/>
              </a:spcBef>
              <a:spcAft>
                <a:spcPts val="0"/>
              </a:spcAft>
              <a:buNone/>
            </a:pPr>
            <a:r>
              <a:t/>
            </a:r>
            <a:endParaRPr/>
          </a:p>
        </p:txBody>
      </p:sp>
      <p:sp>
        <p:nvSpPr>
          <p:cNvPr id="1166" name="Google Shape;1166;p33"/>
          <p:cNvSpPr txBox="1"/>
          <p:nvPr>
            <p:ph idx="3" type="subTitle"/>
          </p:nvPr>
        </p:nvSpPr>
        <p:spPr>
          <a:xfrm>
            <a:off x="4404425" y="1139375"/>
            <a:ext cx="10599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Github</a:t>
            </a:r>
            <a:endParaRPr/>
          </a:p>
        </p:txBody>
      </p:sp>
      <p:sp>
        <p:nvSpPr>
          <p:cNvPr id="1167" name="Google Shape;1167;p33"/>
          <p:cNvSpPr txBox="1"/>
          <p:nvPr>
            <p:ph idx="4" type="subTitle"/>
          </p:nvPr>
        </p:nvSpPr>
        <p:spPr>
          <a:xfrm>
            <a:off x="3873825" y="2604150"/>
            <a:ext cx="21636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Collaborated on Github repository by making branch</a:t>
            </a:r>
            <a:r>
              <a:rPr lang="en"/>
              <a:t>es</a:t>
            </a:r>
            <a:r>
              <a:rPr lang="en"/>
              <a:t> and pull requests.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168" name="Google Shape;1168;p33"/>
          <p:cNvPicPr preferRelativeResize="0"/>
          <p:nvPr/>
        </p:nvPicPr>
        <p:blipFill>
          <a:blip r:embed="rId3">
            <a:alphaModFix/>
          </a:blip>
          <a:stretch>
            <a:fillRect/>
          </a:stretch>
        </p:blipFill>
        <p:spPr>
          <a:xfrm>
            <a:off x="808175" y="1191200"/>
            <a:ext cx="805950" cy="805950"/>
          </a:xfrm>
          <a:prstGeom prst="rect">
            <a:avLst/>
          </a:prstGeom>
          <a:noFill/>
          <a:ln>
            <a:noFill/>
          </a:ln>
        </p:spPr>
      </p:pic>
      <p:pic>
        <p:nvPicPr>
          <p:cNvPr id="1169" name="Google Shape;1169;p33"/>
          <p:cNvPicPr preferRelativeResize="0"/>
          <p:nvPr/>
        </p:nvPicPr>
        <p:blipFill>
          <a:blip r:embed="rId4">
            <a:alphaModFix/>
          </a:blip>
          <a:stretch>
            <a:fillRect/>
          </a:stretch>
        </p:blipFill>
        <p:spPr>
          <a:xfrm>
            <a:off x="2293488" y="1191198"/>
            <a:ext cx="805950" cy="805950"/>
          </a:xfrm>
          <a:prstGeom prst="rect">
            <a:avLst/>
          </a:prstGeom>
          <a:noFill/>
          <a:ln>
            <a:noFill/>
          </a:ln>
        </p:spPr>
      </p:pic>
      <p:pic>
        <p:nvPicPr>
          <p:cNvPr id="1170" name="Google Shape;1170;p33"/>
          <p:cNvPicPr preferRelativeResize="0"/>
          <p:nvPr/>
        </p:nvPicPr>
        <p:blipFill>
          <a:blip r:embed="rId5">
            <a:alphaModFix/>
          </a:blip>
          <a:stretch>
            <a:fillRect/>
          </a:stretch>
        </p:blipFill>
        <p:spPr>
          <a:xfrm>
            <a:off x="1614113" y="2232473"/>
            <a:ext cx="689675" cy="689675"/>
          </a:xfrm>
          <a:prstGeom prst="rect">
            <a:avLst/>
          </a:prstGeom>
          <a:noFill/>
          <a:ln>
            <a:noFill/>
          </a:ln>
        </p:spPr>
      </p:pic>
      <p:pic>
        <p:nvPicPr>
          <p:cNvPr id="1171" name="Google Shape;1171;p33"/>
          <p:cNvPicPr preferRelativeResize="0"/>
          <p:nvPr/>
        </p:nvPicPr>
        <p:blipFill>
          <a:blip r:embed="rId6">
            <a:alphaModFix/>
          </a:blip>
          <a:stretch>
            <a:fillRect/>
          </a:stretch>
        </p:blipFill>
        <p:spPr>
          <a:xfrm>
            <a:off x="4528913" y="1695875"/>
            <a:ext cx="935525" cy="805950"/>
          </a:xfrm>
          <a:prstGeom prst="rect">
            <a:avLst/>
          </a:prstGeom>
          <a:noFill/>
          <a:ln>
            <a:noFill/>
          </a:ln>
        </p:spPr>
      </p:pic>
      <p:pic>
        <p:nvPicPr>
          <p:cNvPr id="1172" name="Google Shape;1172;p33"/>
          <p:cNvPicPr preferRelativeResize="0"/>
          <p:nvPr/>
        </p:nvPicPr>
        <p:blipFill>
          <a:blip r:embed="rId7">
            <a:alphaModFix/>
          </a:blip>
          <a:stretch>
            <a:fillRect/>
          </a:stretch>
        </p:blipFill>
        <p:spPr>
          <a:xfrm>
            <a:off x="7125738" y="1752463"/>
            <a:ext cx="1060025" cy="871075"/>
          </a:xfrm>
          <a:prstGeom prst="rect">
            <a:avLst/>
          </a:prstGeom>
          <a:noFill/>
          <a:ln>
            <a:noFill/>
          </a:ln>
        </p:spPr>
      </p:pic>
      <p:sp>
        <p:nvSpPr>
          <p:cNvPr id="1173" name="Google Shape;1173;p33"/>
          <p:cNvSpPr txBox="1"/>
          <p:nvPr>
            <p:ph idx="3" type="subTitle"/>
          </p:nvPr>
        </p:nvSpPr>
        <p:spPr>
          <a:xfrm>
            <a:off x="7125750" y="1191200"/>
            <a:ext cx="1175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Netlify</a:t>
            </a:r>
            <a:endParaRPr/>
          </a:p>
        </p:txBody>
      </p:sp>
      <p:sp>
        <p:nvSpPr>
          <p:cNvPr id="1174" name="Google Shape;1174;p33"/>
          <p:cNvSpPr txBox="1"/>
          <p:nvPr>
            <p:ph idx="4" type="subTitle"/>
          </p:nvPr>
        </p:nvSpPr>
        <p:spPr>
          <a:xfrm>
            <a:off x="6604450" y="2730625"/>
            <a:ext cx="22617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Deployed our project using Netlify.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175" name="Google Shape;1175;p33"/>
          <p:cNvPicPr preferRelativeResize="0"/>
          <p:nvPr/>
        </p:nvPicPr>
        <p:blipFill>
          <a:blip r:embed="rId8">
            <a:alphaModFix/>
          </a:blip>
          <a:stretch>
            <a:fillRect/>
          </a:stretch>
        </p:blipFill>
        <p:spPr>
          <a:xfrm>
            <a:off x="808163" y="3741325"/>
            <a:ext cx="1422800" cy="101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34"/>
          <p:cNvSpPr txBox="1"/>
          <p:nvPr>
            <p:ph type="title"/>
          </p:nvPr>
        </p:nvSpPr>
        <p:spPr>
          <a:xfrm>
            <a:off x="595675" y="383175"/>
            <a:ext cx="78303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a:t>
            </a:r>
            <a:endParaRPr>
              <a:solidFill>
                <a:schemeClr val="dk1"/>
              </a:solidFill>
            </a:endParaRPr>
          </a:p>
        </p:txBody>
      </p:sp>
      <p:grpSp>
        <p:nvGrpSpPr>
          <p:cNvPr id="1181" name="Google Shape;1181;p34"/>
          <p:cNvGrpSpPr/>
          <p:nvPr/>
        </p:nvGrpSpPr>
        <p:grpSpPr>
          <a:xfrm>
            <a:off x="6713200" y="832350"/>
            <a:ext cx="2090500" cy="1822550"/>
            <a:chOff x="6713200" y="832350"/>
            <a:chExt cx="2090500" cy="1822550"/>
          </a:xfrm>
        </p:grpSpPr>
        <p:sp>
          <p:nvSpPr>
            <p:cNvPr id="1182" name="Google Shape;1182;p34"/>
            <p:cNvSpPr txBox="1"/>
            <p:nvPr/>
          </p:nvSpPr>
          <p:spPr>
            <a:xfrm>
              <a:off x="6713200" y="832350"/>
              <a:ext cx="2090400" cy="51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Poppins"/>
                  <a:ea typeface="Poppins"/>
                  <a:cs typeface="Poppins"/>
                  <a:sym typeface="Poppins"/>
                </a:rPr>
                <a:t>Game Modules</a:t>
              </a:r>
              <a:endParaRPr b="1" sz="1800">
                <a:solidFill>
                  <a:schemeClr val="dk1"/>
                </a:solidFill>
                <a:latin typeface="Poppins"/>
                <a:ea typeface="Poppins"/>
                <a:cs typeface="Poppins"/>
                <a:sym typeface="Poppins"/>
              </a:endParaRPr>
            </a:p>
          </p:txBody>
        </p:sp>
        <p:sp>
          <p:nvSpPr>
            <p:cNvPr id="1183" name="Google Shape;1183;p34"/>
            <p:cNvSpPr txBox="1"/>
            <p:nvPr/>
          </p:nvSpPr>
          <p:spPr>
            <a:xfrm>
              <a:off x="6713300" y="1348100"/>
              <a:ext cx="2090400" cy="1306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Roboto"/>
                  <a:ea typeface="Roboto"/>
                  <a:cs typeface="Roboto"/>
                  <a:sym typeface="Roboto"/>
                </a:rPr>
                <a:t>Buying Properties, Mortgaging Properties, paying mortgage, </a:t>
              </a:r>
              <a:endParaRPr sz="1200">
                <a:solidFill>
                  <a:schemeClr val="dk1"/>
                </a:solidFill>
                <a:latin typeface="Roboto"/>
                <a:ea typeface="Roboto"/>
                <a:cs typeface="Roboto"/>
                <a:sym typeface="Roboto"/>
              </a:endParaRPr>
            </a:p>
            <a:p>
              <a:pPr indent="0" lvl="0" marL="0" rtl="0" algn="just">
                <a:spcBef>
                  <a:spcPts val="0"/>
                </a:spcBef>
                <a:spcAft>
                  <a:spcPts val="0"/>
                </a:spcAft>
                <a:buNone/>
              </a:pPr>
              <a:r>
                <a:rPr lang="en" sz="1200">
                  <a:solidFill>
                    <a:schemeClr val="dk1"/>
                  </a:solidFill>
                  <a:latin typeface="Roboto"/>
                  <a:ea typeface="Roboto"/>
                  <a:cs typeface="Roboto"/>
                  <a:sym typeface="Roboto"/>
                </a:rPr>
                <a:t>paying tax, </a:t>
              </a:r>
              <a:endParaRPr sz="1200">
                <a:solidFill>
                  <a:schemeClr val="dk1"/>
                </a:solidFill>
                <a:latin typeface="Roboto"/>
                <a:ea typeface="Roboto"/>
                <a:cs typeface="Roboto"/>
                <a:sym typeface="Roboto"/>
              </a:endParaRPr>
            </a:p>
            <a:p>
              <a:pPr indent="0" lvl="0" marL="0" rtl="0" algn="just">
                <a:spcBef>
                  <a:spcPts val="0"/>
                </a:spcBef>
                <a:spcAft>
                  <a:spcPts val="0"/>
                </a:spcAft>
                <a:buNone/>
              </a:pPr>
              <a:r>
                <a:rPr lang="en" sz="1200">
                  <a:solidFill>
                    <a:schemeClr val="dk1"/>
                  </a:solidFill>
                  <a:latin typeface="Roboto"/>
                  <a:ea typeface="Roboto"/>
                  <a:cs typeface="Roboto"/>
                  <a:sym typeface="Roboto"/>
                </a:rPr>
                <a:t>rolling dice, </a:t>
              </a:r>
              <a:endParaRPr sz="1200">
                <a:solidFill>
                  <a:schemeClr val="dk1"/>
                </a:solidFill>
                <a:latin typeface="Roboto"/>
                <a:ea typeface="Roboto"/>
                <a:cs typeface="Roboto"/>
                <a:sym typeface="Roboto"/>
              </a:endParaRPr>
            </a:p>
            <a:p>
              <a:pPr indent="0" lvl="0" marL="0" rtl="0" algn="just">
                <a:spcBef>
                  <a:spcPts val="0"/>
                </a:spcBef>
                <a:spcAft>
                  <a:spcPts val="0"/>
                </a:spcAft>
                <a:buNone/>
              </a:pPr>
              <a:r>
                <a:rPr lang="en" sz="1200">
                  <a:solidFill>
                    <a:schemeClr val="dk1"/>
                  </a:solidFill>
                  <a:latin typeface="Roboto"/>
                  <a:ea typeface="Roboto"/>
                  <a:cs typeface="Roboto"/>
                  <a:sym typeface="Roboto"/>
                </a:rPr>
                <a:t>bidding in auction, </a:t>
              </a:r>
              <a:endParaRPr sz="1200">
                <a:solidFill>
                  <a:schemeClr val="dk1"/>
                </a:solidFill>
                <a:latin typeface="Roboto"/>
                <a:ea typeface="Roboto"/>
                <a:cs typeface="Roboto"/>
                <a:sym typeface="Roboto"/>
              </a:endParaRPr>
            </a:p>
            <a:p>
              <a:pPr indent="0" lvl="0" marL="0" rtl="0" algn="just">
                <a:spcBef>
                  <a:spcPts val="0"/>
                </a:spcBef>
                <a:spcAft>
                  <a:spcPts val="0"/>
                </a:spcAft>
                <a:buNone/>
              </a:pPr>
              <a:r>
                <a:rPr lang="en" sz="1200">
                  <a:solidFill>
                    <a:schemeClr val="dk1"/>
                  </a:solidFill>
                  <a:latin typeface="Roboto"/>
                  <a:ea typeface="Roboto"/>
                  <a:cs typeface="Roboto"/>
                  <a:sym typeface="Roboto"/>
                </a:rPr>
                <a:t>building property,</a:t>
              </a:r>
              <a:endParaRPr sz="1200">
                <a:solidFill>
                  <a:schemeClr val="dk1"/>
                </a:solidFill>
                <a:latin typeface="Roboto"/>
                <a:ea typeface="Roboto"/>
                <a:cs typeface="Roboto"/>
                <a:sym typeface="Roboto"/>
              </a:endParaRPr>
            </a:p>
            <a:p>
              <a:pPr indent="0" lvl="0" marL="0" rtl="0" algn="just">
                <a:spcBef>
                  <a:spcPts val="0"/>
                </a:spcBef>
                <a:spcAft>
                  <a:spcPts val="0"/>
                </a:spcAft>
                <a:buNone/>
              </a:pPr>
              <a:r>
                <a:rPr lang="en" sz="1200">
                  <a:solidFill>
                    <a:schemeClr val="dk1"/>
                  </a:solidFill>
                  <a:latin typeface="Roboto"/>
                  <a:ea typeface="Roboto"/>
                  <a:cs typeface="Roboto"/>
                  <a:sym typeface="Roboto"/>
                </a:rPr>
                <a:t>paying rent.   </a:t>
              </a:r>
              <a:endParaRPr sz="1200">
                <a:solidFill>
                  <a:schemeClr val="dk1"/>
                </a:solidFill>
                <a:latin typeface="Roboto"/>
                <a:ea typeface="Roboto"/>
                <a:cs typeface="Roboto"/>
                <a:sym typeface="Roboto"/>
              </a:endParaRPr>
            </a:p>
          </p:txBody>
        </p:sp>
      </p:grpSp>
      <p:sp>
        <p:nvSpPr>
          <p:cNvPr id="1184" name="Google Shape;1184;p34"/>
          <p:cNvSpPr txBox="1"/>
          <p:nvPr/>
        </p:nvSpPr>
        <p:spPr>
          <a:xfrm flipH="1">
            <a:off x="428785" y="1064175"/>
            <a:ext cx="1630734" cy="41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800">
                <a:solidFill>
                  <a:srgbClr val="24292F"/>
                </a:solidFill>
                <a:highlight>
                  <a:schemeClr val="lt1"/>
                </a:highlight>
                <a:latin typeface="Poppins"/>
                <a:ea typeface="Poppins"/>
                <a:cs typeface="Poppins"/>
                <a:sym typeface="Poppins"/>
              </a:rPr>
              <a:t>UI</a:t>
            </a:r>
            <a:endParaRPr b="1" sz="1800">
              <a:solidFill>
                <a:schemeClr val="dk1"/>
              </a:solidFill>
              <a:latin typeface="Poppins"/>
              <a:ea typeface="Poppins"/>
              <a:cs typeface="Poppins"/>
              <a:sym typeface="Poppins"/>
            </a:endParaRPr>
          </a:p>
        </p:txBody>
      </p:sp>
      <p:grpSp>
        <p:nvGrpSpPr>
          <p:cNvPr id="1185" name="Google Shape;1185;p34"/>
          <p:cNvGrpSpPr/>
          <p:nvPr/>
        </p:nvGrpSpPr>
        <p:grpSpPr>
          <a:xfrm>
            <a:off x="6757000" y="2991100"/>
            <a:ext cx="1883400" cy="1584900"/>
            <a:chOff x="6757000" y="2991100"/>
            <a:chExt cx="1883400" cy="1584900"/>
          </a:xfrm>
        </p:grpSpPr>
        <p:sp>
          <p:nvSpPr>
            <p:cNvPr id="1186" name="Google Shape;1186;p34"/>
            <p:cNvSpPr txBox="1"/>
            <p:nvPr/>
          </p:nvSpPr>
          <p:spPr>
            <a:xfrm>
              <a:off x="6757000" y="2991100"/>
              <a:ext cx="1883400" cy="4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Bank Management</a:t>
              </a:r>
              <a:endParaRPr b="1" sz="1600">
                <a:solidFill>
                  <a:schemeClr val="dk1"/>
                </a:solidFill>
                <a:latin typeface="Poppins"/>
                <a:ea typeface="Poppins"/>
                <a:cs typeface="Poppins"/>
                <a:sym typeface="Poppins"/>
              </a:endParaRPr>
            </a:p>
          </p:txBody>
        </p:sp>
        <p:sp>
          <p:nvSpPr>
            <p:cNvPr id="1187" name="Google Shape;1187;p34"/>
            <p:cNvSpPr txBox="1"/>
            <p:nvPr/>
          </p:nvSpPr>
          <p:spPr>
            <a:xfrm>
              <a:off x="6818925" y="3404200"/>
              <a:ext cx="1777800" cy="11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t/>
              </a:r>
              <a:endParaRPr sz="1100">
                <a:solidFill>
                  <a:srgbClr val="24292F"/>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None/>
              </a:pPr>
              <a:r>
                <a:rPr lang="en" sz="1200">
                  <a:solidFill>
                    <a:srgbClr val="24292F"/>
                  </a:solidFill>
                  <a:highlight>
                    <a:schemeClr val="lt1"/>
                  </a:highlight>
                  <a:latin typeface="Roboto"/>
                  <a:ea typeface="Roboto"/>
                  <a:cs typeface="Roboto"/>
                  <a:sym typeface="Roboto"/>
                </a:rPr>
                <a:t>Central Bank Management that manages auctioning of properties and overseas transactions.</a:t>
              </a:r>
              <a:endParaRPr sz="1200">
                <a:solidFill>
                  <a:srgbClr val="24292F"/>
                </a:solidFill>
                <a:highlight>
                  <a:schemeClr val="lt1"/>
                </a:highlight>
                <a:latin typeface="Roboto"/>
                <a:ea typeface="Roboto"/>
                <a:cs typeface="Roboto"/>
                <a:sym typeface="Roboto"/>
              </a:endParaRPr>
            </a:p>
            <a:p>
              <a:pPr indent="0" lvl="0" marL="0" rtl="0" algn="just">
                <a:spcBef>
                  <a:spcPts val="1200"/>
                </a:spcBef>
                <a:spcAft>
                  <a:spcPts val="0"/>
                </a:spcAft>
                <a:buNone/>
              </a:pPr>
              <a:r>
                <a:t/>
              </a:r>
              <a:endParaRPr sz="1200">
                <a:solidFill>
                  <a:schemeClr val="dk1"/>
                </a:solidFill>
                <a:latin typeface="Roboto"/>
                <a:ea typeface="Roboto"/>
                <a:cs typeface="Roboto"/>
                <a:sym typeface="Roboto"/>
              </a:endParaRPr>
            </a:p>
          </p:txBody>
        </p:sp>
      </p:grpSp>
      <p:grpSp>
        <p:nvGrpSpPr>
          <p:cNvPr id="1188" name="Google Shape;1188;p34"/>
          <p:cNvGrpSpPr/>
          <p:nvPr/>
        </p:nvGrpSpPr>
        <p:grpSpPr>
          <a:xfrm>
            <a:off x="209525" y="2874700"/>
            <a:ext cx="2145325" cy="1306675"/>
            <a:chOff x="209525" y="2874747"/>
            <a:chExt cx="2145325" cy="942699"/>
          </a:xfrm>
        </p:grpSpPr>
        <p:sp>
          <p:nvSpPr>
            <p:cNvPr id="1189" name="Google Shape;1189;p34"/>
            <p:cNvSpPr txBox="1"/>
            <p:nvPr/>
          </p:nvSpPr>
          <p:spPr>
            <a:xfrm flipH="1">
              <a:off x="209550" y="2874747"/>
              <a:ext cx="21453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oppins"/>
                  <a:ea typeface="Poppins"/>
                  <a:cs typeface="Poppins"/>
                  <a:sym typeface="Poppins"/>
                </a:rPr>
                <a:t>Game Components</a:t>
              </a:r>
              <a:endParaRPr b="1" sz="1500">
                <a:solidFill>
                  <a:schemeClr val="dk1"/>
                </a:solidFill>
                <a:latin typeface="Poppins"/>
                <a:ea typeface="Poppins"/>
                <a:cs typeface="Poppins"/>
                <a:sym typeface="Poppins"/>
              </a:endParaRPr>
            </a:p>
          </p:txBody>
        </p:sp>
        <p:sp>
          <p:nvSpPr>
            <p:cNvPr id="1190" name="Google Shape;1190;p34"/>
            <p:cNvSpPr txBox="1"/>
            <p:nvPr/>
          </p:nvSpPr>
          <p:spPr>
            <a:xfrm flipH="1">
              <a:off x="209525" y="3180246"/>
              <a:ext cx="2145300" cy="637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p:txBody>
        </p:sp>
      </p:grpSp>
      <p:sp>
        <p:nvSpPr>
          <p:cNvPr id="1191" name="Google Shape;1191;p34"/>
          <p:cNvSpPr/>
          <p:nvPr/>
        </p:nvSpPr>
        <p:spPr>
          <a:xfrm>
            <a:off x="3684147" y="1309308"/>
            <a:ext cx="1777800" cy="177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34"/>
          <p:cNvGrpSpPr/>
          <p:nvPr/>
        </p:nvGrpSpPr>
        <p:grpSpPr>
          <a:xfrm>
            <a:off x="3847497" y="1647349"/>
            <a:ext cx="1451474" cy="1101741"/>
            <a:chOff x="5151650" y="-1522325"/>
            <a:chExt cx="1357025" cy="1030050"/>
          </a:xfrm>
        </p:grpSpPr>
        <p:sp>
          <p:nvSpPr>
            <p:cNvPr id="1193" name="Google Shape;1193;p34"/>
            <p:cNvSpPr/>
            <p:nvPr/>
          </p:nvSpPr>
          <p:spPr>
            <a:xfrm>
              <a:off x="5313050" y="-1483375"/>
              <a:ext cx="228200" cy="230525"/>
            </a:xfrm>
            <a:custGeom>
              <a:rect b="b" l="l" r="r" t="t"/>
              <a:pathLst>
                <a:path extrusionOk="0" h="9221" w="9128">
                  <a:moveTo>
                    <a:pt x="2523" y="1"/>
                  </a:moveTo>
                  <a:lnTo>
                    <a:pt x="1929" y="38"/>
                  </a:lnTo>
                  <a:lnTo>
                    <a:pt x="1317" y="131"/>
                  </a:lnTo>
                  <a:lnTo>
                    <a:pt x="668" y="260"/>
                  </a:lnTo>
                  <a:lnTo>
                    <a:pt x="0" y="427"/>
                  </a:lnTo>
                  <a:lnTo>
                    <a:pt x="149" y="483"/>
                  </a:lnTo>
                  <a:lnTo>
                    <a:pt x="334" y="539"/>
                  </a:lnTo>
                  <a:lnTo>
                    <a:pt x="575" y="650"/>
                  </a:lnTo>
                  <a:lnTo>
                    <a:pt x="835" y="780"/>
                  </a:lnTo>
                  <a:lnTo>
                    <a:pt x="1132" y="947"/>
                  </a:lnTo>
                  <a:lnTo>
                    <a:pt x="1429" y="1151"/>
                  </a:lnTo>
                  <a:lnTo>
                    <a:pt x="1744" y="1411"/>
                  </a:lnTo>
                  <a:lnTo>
                    <a:pt x="1892" y="1540"/>
                  </a:lnTo>
                  <a:lnTo>
                    <a:pt x="2022" y="1707"/>
                  </a:lnTo>
                  <a:lnTo>
                    <a:pt x="2152" y="1874"/>
                  </a:lnTo>
                  <a:lnTo>
                    <a:pt x="2282" y="2041"/>
                  </a:lnTo>
                  <a:lnTo>
                    <a:pt x="2393" y="2227"/>
                  </a:lnTo>
                  <a:lnTo>
                    <a:pt x="2486" y="2431"/>
                  </a:lnTo>
                  <a:lnTo>
                    <a:pt x="2579" y="2653"/>
                  </a:lnTo>
                  <a:lnTo>
                    <a:pt x="2653" y="2876"/>
                  </a:lnTo>
                  <a:lnTo>
                    <a:pt x="2709" y="3117"/>
                  </a:lnTo>
                  <a:lnTo>
                    <a:pt x="2746" y="3377"/>
                  </a:lnTo>
                  <a:lnTo>
                    <a:pt x="2764" y="3637"/>
                  </a:lnTo>
                  <a:lnTo>
                    <a:pt x="2746" y="3915"/>
                  </a:lnTo>
                  <a:lnTo>
                    <a:pt x="2727" y="4212"/>
                  </a:lnTo>
                  <a:lnTo>
                    <a:pt x="2671" y="4527"/>
                  </a:lnTo>
                  <a:lnTo>
                    <a:pt x="2579" y="4861"/>
                  </a:lnTo>
                  <a:lnTo>
                    <a:pt x="2467" y="5213"/>
                  </a:lnTo>
                  <a:lnTo>
                    <a:pt x="2393" y="5306"/>
                  </a:lnTo>
                  <a:lnTo>
                    <a:pt x="2245" y="5584"/>
                  </a:lnTo>
                  <a:lnTo>
                    <a:pt x="2152" y="5789"/>
                  </a:lnTo>
                  <a:lnTo>
                    <a:pt x="2041" y="6030"/>
                  </a:lnTo>
                  <a:lnTo>
                    <a:pt x="1967" y="6289"/>
                  </a:lnTo>
                  <a:lnTo>
                    <a:pt x="1874" y="6568"/>
                  </a:lnTo>
                  <a:lnTo>
                    <a:pt x="1818" y="6883"/>
                  </a:lnTo>
                  <a:lnTo>
                    <a:pt x="1800" y="7198"/>
                  </a:lnTo>
                  <a:lnTo>
                    <a:pt x="1800" y="7532"/>
                  </a:lnTo>
                  <a:lnTo>
                    <a:pt x="1818" y="7699"/>
                  </a:lnTo>
                  <a:lnTo>
                    <a:pt x="1855" y="7866"/>
                  </a:lnTo>
                  <a:lnTo>
                    <a:pt x="1892" y="8033"/>
                  </a:lnTo>
                  <a:lnTo>
                    <a:pt x="1967" y="8219"/>
                  </a:lnTo>
                  <a:lnTo>
                    <a:pt x="2022" y="8386"/>
                  </a:lnTo>
                  <a:lnTo>
                    <a:pt x="2115" y="8553"/>
                  </a:lnTo>
                  <a:lnTo>
                    <a:pt x="2226" y="8720"/>
                  </a:lnTo>
                  <a:lnTo>
                    <a:pt x="2338" y="8887"/>
                  </a:lnTo>
                  <a:lnTo>
                    <a:pt x="2486" y="9053"/>
                  </a:lnTo>
                  <a:lnTo>
                    <a:pt x="2634" y="9220"/>
                  </a:lnTo>
                  <a:lnTo>
                    <a:pt x="3061" y="9220"/>
                  </a:lnTo>
                  <a:lnTo>
                    <a:pt x="3376" y="9202"/>
                  </a:lnTo>
                  <a:lnTo>
                    <a:pt x="3747" y="9165"/>
                  </a:lnTo>
                  <a:lnTo>
                    <a:pt x="4174" y="9091"/>
                  </a:lnTo>
                  <a:lnTo>
                    <a:pt x="4638" y="8998"/>
                  </a:lnTo>
                  <a:lnTo>
                    <a:pt x="5139" y="8831"/>
                  </a:lnTo>
                  <a:lnTo>
                    <a:pt x="5398" y="8738"/>
                  </a:lnTo>
                  <a:lnTo>
                    <a:pt x="5677" y="8627"/>
                  </a:lnTo>
                  <a:lnTo>
                    <a:pt x="5936" y="8497"/>
                  </a:lnTo>
                  <a:lnTo>
                    <a:pt x="6215" y="8349"/>
                  </a:lnTo>
                  <a:lnTo>
                    <a:pt x="6474" y="8182"/>
                  </a:lnTo>
                  <a:lnTo>
                    <a:pt x="6753" y="7996"/>
                  </a:lnTo>
                  <a:lnTo>
                    <a:pt x="7012" y="7792"/>
                  </a:lnTo>
                  <a:lnTo>
                    <a:pt x="7272" y="7569"/>
                  </a:lnTo>
                  <a:lnTo>
                    <a:pt x="7532" y="7310"/>
                  </a:lnTo>
                  <a:lnTo>
                    <a:pt x="7791" y="7031"/>
                  </a:lnTo>
                  <a:lnTo>
                    <a:pt x="8033" y="6753"/>
                  </a:lnTo>
                  <a:lnTo>
                    <a:pt x="8274" y="6419"/>
                  </a:lnTo>
                  <a:lnTo>
                    <a:pt x="8515" y="6067"/>
                  </a:lnTo>
                  <a:lnTo>
                    <a:pt x="8719" y="5696"/>
                  </a:lnTo>
                  <a:lnTo>
                    <a:pt x="8923" y="5306"/>
                  </a:lnTo>
                  <a:lnTo>
                    <a:pt x="9127" y="4861"/>
                  </a:lnTo>
                  <a:lnTo>
                    <a:pt x="9034" y="4583"/>
                  </a:lnTo>
                  <a:lnTo>
                    <a:pt x="8923" y="4267"/>
                  </a:lnTo>
                  <a:lnTo>
                    <a:pt x="8738" y="3878"/>
                  </a:lnTo>
                  <a:lnTo>
                    <a:pt x="8496" y="3414"/>
                  </a:lnTo>
                  <a:lnTo>
                    <a:pt x="8348" y="3154"/>
                  </a:lnTo>
                  <a:lnTo>
                    <a:pt x="8200" y="2895"/>
                  </a:lnTo>
                  <a:lnTo>
                    <a:pt x="8014" y="2635"/>
                  </a:lnTo>
                  <a:lnTo>
                    <a:pt x="7810" y="2375"/>
                  </a:lnTo>
                  <a:lnTo>
                    <a:pt x="7587" y="2115"/>
                  </a:lnTo>
                  <a:lnTo>
                    <a:pt x="7346" y="1856"/>
                  </a:lnTo>
                  <a:lnTo>
                    <a:pt x="7068" y="1596"/>
                  </a:lnTo>
                  <a:lnTo>
                    <a:pt x="6790" y="1355"/>
                  </a:lnTo>
                  <a:lnTo>
                    <a:pt x="6474" y="1114"/>
                  </a:lnTo>
                  <a:lnTo>
                    <a:pt x="6140" y="891"/>
                  </a:lnTo>
                  <a:lnTo>
                    <a:pt x="5788" y="687"/>
                  </a:lnTo>
                  <a:lnTo>
                    <a:pt x="5398" y="520"/>
                  </a:lnTo>
                  <a:lnTo>
                    <a:pt x="4990" y="353"/>
                  </a:lnTo>
                  <a:lnTo>
                    <a:pt x="4545" y="223"/>
                  </a:lnTo>
                  <a:lnTo>
                    <a:pt x="4081" y="112"/>
                  </a:lnTo>
                  <a:lnTo>
                    <a:pt x="3599" y="38"/>
                  </a:lnTo>
                  <a:lnTo>
                    <a:pt x="3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5313050" y="-1473175"/>
              <a:ext cx="138675" cy="220325"/>
            </a:xfrm>
            <a:custGeom>
              <a:rect b="b" l="l" r="r" t="t"/>
              <a:pathLst>
                <a:path extrusionOk="0" h="8813" w="5547">
                  <a:moveTo>
                    <a:pt x="260" y="1"/>
                  </a:moveTo>
                  <a:lnTo>
                    <a:pt x="0" y="19"/>
                  </a:lnTo>
                  <a:lnTo>
                    <a:pt x="149" y="75"/>
                  </a:lnTo>
                  <a:lnTo>
                    <a:pt x="334" y="131"/>
                  </a:lnTo>
                  <a:lnTo>
                    <a:pt x="575" y="242"/>
                  </a:lnTo>
                  <a:lnTo>
                    <a:pt x="835" y="372"/>
                  </a:lnTo>
                  <a:lnTo>
                    <a:pt x="1132" y="539"/>
                  </a:lnTo>
                  <a:lnTo>
                    <a:pt x="1429" y="743"/>
                  </a:lnTo>
                  <a:lnTo>
                    <a:pt x="1744" y="1003"/>
                  </a:lnTo>
                  <a:lnTo>
                    <a:pt x="1892" y="1132"/>
                  </a:lnTo>
                  <a:lnTo>
                    <a:pt x="2022" y="1299"/>
                  </a:lnTo>
                  <a:lnTo>
                    <a:pt x="2152" y="1466"/>
                  </a:lnTo>
                  <a:lnTo>
                    <a:pt x="2282" y="1633"/>
                  </a:lnTo>
                  <a:lnTo>
                    <a:pt x="2393" y="1819"/>
                  </a:lnTo>
                  <a:lnTo>
                    <a:pt x="2486" y="2023"/>
                  </a:lnTo>
                  <a:lnTo>
                    <a:pt x="2579" y="2245"/>
                  </a:lnTo>
                  <a:lnTo>
                    <a:pt x="2653" y="2468"/>
                  </a:lnTo>
                  <a:lnTo>
                    <a:pt x="2709" y="2709"/>
                  </a:lnTo>
                  <a:lnTo>
                    <a:pt x="2746" y="2969"/>
                  </a:lnTo>
                  <a:lnTo>
                    <a:pt x="2764" y="3229"/>
                  </a:lnTo>
                  <a:lnTo>
                    <a:pt x="2746" y="3507"/>
                  </a:lnTo>
                  <a:lnTo>
                    <a:pt x="2727" y="3804"/>
                  </a:lnTo>
                  <a:lnTo>
                    <a:pt x="2671" y="4119"/>
                  </a:lnTo>
                  <a:lnTo>
                    <a:pt x="2579" y="4453"/>
                  </a:lnTo>
                  <a:lnTo>
                    <a:pt x="2467" y="4805"/>
                  </a:lnTo>
                  <a:lnTo>
                    <a:pt x="2393" y="4898"/>
                  </a:lnTo>
                  <a:lnTo>
                    <a:pt x="2245" y="5176"/>
                  </a:lnTo>
                  <a:lnTo>
                    <a:pt x="2152" y="5381"/>
                  </a:lnTo>
                  <a:lnTo>
                    <a:pt x="2041" y="5622"/>
                  </a:lnTo>
                  <a:lnTo>
                    <a:pt x="1967" y="5881"/>
                  </a:lnTo>
                  <a:lnTo>
                    <a:pt x="1874" y="6160"/>
                  </a:lnTo>
                  <a:lnTo>
                    <a:pt x="1818" y="6475"/>
                  </a:lnTo>
                  <a:lnTo>
                    <a:pt x="1800" y="6790"/>
                  </a:lnTo>
                  <a:lnTo>
                    <a:pt x="1800" y="7124"/>
                  </a:lnTo>
                  <a:lnTo>
                    <a:pt x="1818" y="7291"/>
                  </a:lnTo>
                  <a:lnTo>
                    <a:pt x="1855" y="7458"/>
                  </a:lnTo>
                  <a:lnTo>
                    <a:pt x="1892" y="7625"/>
                  </a:lnTo>
                  <a:lnTo>
                    <a:pt x="1967" y="7811"/>
                  </a:lnTo>
                  <a:lnTo>
                    <a:pt x="2022" y="7978"/>
                  </a:lnTo>
                  <a:lnTo>
                    <a:pt x="2115" y="8145"/>
                  </a:lnTo>
                  <a:lnTo>
                    <a:pt x="2226" y="8312"/>
                  </a:lnTo>
                  <a:lnTo>
                    <a:pt x="2338" y="8479"/>
                  </a:lnTo>
                  <a:lnTo>
                    <a:pt x="2486" y="8645"/>
                  </a:lnTo>
                  <a:lnTo>
                    <a:pt x="2634" y="8812"/>
                  </a:lnTo>
                  <a:lnTo>
                    <a:pt x="3135" y="8812"/>
                  </a:lnTo>
                  <a:lnTo>
                    <a:pt x="3488" y="8794"/>
                  </a:lnTo>
                  <a:lnTo>
                    <a:pt x="3914" y="8738"/>
                  </a:lnTo>
                  <a:lnTo>
                    <a:pt x="4397" y="8645"/>
                  </a:lnTo>
                  <a:lnTo>
                    <a:pt x="4656" y="8571"/>
                  </a:lnTo>
                  <a:lnTo>
                    <a:pt x="4916" y="8497"/>
                  </a:lnTo>
                  <a:lnTo>
                    <a:pt x="5194" y="8404"/>
                  </a:lnTo>
                  <a:lnTo>
                    <a:pt x="5473" y="8293"/>
                  </a:lnTo>
                  <a:lnTo>
                    <a:pt x="5528" y="7458"/>
                  </a:lnTo>
                  <a:lnTo>
                    <a:pt x="5547" y="6679"/>
                  </a:lnTo>
                  <a:lnTo>
                    <a:pt x="5510" y="5956"/>
                  </a:lnTo>
                  <a:lnTo>
                    <a:pt x="5454" y="5288"/>
                  </a:lnTo>
                  <a:lnTo>
                    <a:pt x="5380" y="4676"/>
                  </a:lnTo>
                  <a:lnTo>
                    <a:pt x="5250" y="4101"/>
                  </a:lnTo>
                  <a:lnTo>
                    <a:pt x="5102" y="3581"/>
                  </a:lnTo>
                  <a:lnTo>
                    <a:pt x="4935" y="3099"/>
                  </a:lnTo>
                  <a:lnTo>
                    <a:pt x="4749" y="2672"/>
                  </a:lnTo>
                  <a:lnTo>
                    <a:pt x="4545" y="2283"/>
                  </a:lnTo>
                  <a:lnTo>
                    <a:pt x="4322" y="1930"/>
                  </a:lnTo>
                  <a:lnTo>
                    <a:pt x="4081" y="1615"/>
                  </a:lnTo>
                  <a:lnTo>
                    <a:pt x="3822" y="1336"/>
                  </a:lnTo>
                  <a:lnTo>
                    <a:pt x="3562" y="1095"/>
                  </a:lnTo>
                  <a:lnTo>
                    <a:pt x="3302" y="873"/>
                  </a:lnTo>
                  <a:lnTo>
                    <a:pt x="3024" y="687"/>
                  </a:lnTo>
                  <a:lnTo>
                    <a:pt x="2746" y="539"/>
                  </a:lnTo>
                  <a:lnTo>
                    <a:pt x="2467" y="409"/>
                  </a:lnTo>
                  <a:lnTo>
                    <a:pt x="2208" y="298"/>
                  </a:lnTo>
                  <a:lnTo>
                    <a:pt x="1929" y="205"/>
                  </a:lnTo>
                  <a:lnTo>
                    <a:pt x="1670" y="131"/>
                  </a:lnTo>
                  <a:lnTo>
                    <a:pt x="1429" y="75"/>
                  </a:lnTo>
                  <a:lnTo>
                    <a:pt x="1187" y="38"/>
                  </a:lnTo>
                  <a:lnTo>
                    <a:pt x="965" y="19"/>
                  </a:lnTo>
                  <a:lnTo>
                    <a:pt x="55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5397450" y="-722325"/>
              <a:ext cx="221250" cy="230050"/>
            </a:xfrm>
            <a:custGeom>
              <a:rect b="b" l="l" r="r" t="t"/>
              <a:pathLst>
                <a:path extrusionOk="0" h="9202" w="8850">
                  <a:moveTo>
                    <a:pt x="1447" y="1"/>
                  </a:moveTo>
                  <a:lnTo>
                    <a:pt x="0" y="9202"/>
                  </a:lnTo>
                  <a:lnTo>
                    <a:pt x="6623" y="9202"/>
                  </a:lnTo>
                  <a:lnTo>
                    <a:pt x="6846" y="9183"/>
                  </a:lnTo>
                  <a:lnTo>
                    <a:pt x="7031" y="9146"/>
                  </a:lnTo>
                  <a:lnTo>
                    <a:pt x="7217" y="9072"/>
                  </a:lnTo>
                  <a:lnTo>
                    <a:pt x="7365" y="8961"/>
                  </a:lnTo>
                  <a:lnTo>
                    <a:pt x="7513" y="8849"/>
                  </a:lnTo>
                  <a:lnTo>
                    <a:pt x="7643" y="8719"/>
                  </a:lnTo>
                  <a:lnTo>
                    <a:pt x="7736" y="8590"/>
                  </a:lnTo>
                  <a:lnTo>
                    <a:pt x="7829" y="8441"/>
                  </a:lnTo>
                  <a:lnTo>
                    <a:pt x="7922" y="8274"/>
                  </a:lnTo>
                  <a:lnTo>
                    <a:pt x="7977" y="8126"/>
                  </a:lnTo>
                  <a:lnTo>
                    <a:pt x="8089" y="7848"/>
                  </a:lnTo>
                  <a:lnTo>
                    <a:pt x="8144" y="7606"/>
                  </a:lnTo>
                  <a:lnTo>
                    <a:pt x="8181" y="7458"/>
                  </a:lnTo>
                  <a:lnTo>
                    <a:pt x="8181" y="7402"/>
                  </a:lnTo>
                  <a:lnTo>
                    <a:pt x="8849" y="3154"/>
                  </a:lnTo>
                  <a:lnTo>
                    <a:pt x="1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5416925" y="-722325"/>
              <a:ext cx="201775" cy="182750"/>
            </a:xfrm>
            <a:custGeom>
              <a:rect b="b" l="l" r="r" t="t"/>
              <a:pathLst>
                <a:path extrusionOk="0" h="7310" w="8071">
                  <a:moveTo>
                    <a:pt x="668" y="1"/>
                  </a:moveTo>
                  <a:lnTo>
                    <a:pt x="1" y="4323"/>
                  </a:lnTo>
                  <a:lnTo>
                    <a:pt x="854" y="4824"/>
                  </a:lnTo>
                  <a:lnTo>
                    <a:pt x="1726" y="5288"/>
                  </a:lnTo>
                  <a:lnTo>
                    <a:pt x="2635" y="5733"/>
                  </a:lnTo>
                  <a:lnTo>
                    <a:pt x="3544" y="6122"/>
                  </a:lnTo>
                  <a:lnTo>
                    <a:pt x="4490" y="6475"/>
                  </a:lnTo>
                  <a:lnTo>
                    <a:pt x="5454" y="6790"/>
                  </a:lnTo>
                  <a:lnTo>
                    <a:pt x="6419" y="7068"/>
                  </a:lnTo>
                  <a:lnTo>
                    <a:pt x="7421" y="7310"/>
                  </a:lnTo>
                  <a:lnTo>
                    <a:pt x="8070" y="3154"/>
                  </a:lnTo>
                  <a:lnTo>
                    <a:pt x="668"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5813450" y="-722325"/>
              <a:ext cx="234225" cy="230050"/>
            </a:xfrm>
            <a:custGeom>
              <a:rect b="b" l="l" r="r" t="t"/>
              <a:pathLst>
                <a:path extrusionOk="0" h="9202" w="9369">
                  <a:moveTo>
                    <a:pt x="1447" y="1"/>
                  </a:moveTo>
                  <a:lnTo>
                    <a:pt x="0"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1" y="7402"/>
                  </a:lnTo>
                  <a:lnTo>
                    <a:pt x="9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5819475" y="-722325"/>
              <a:ext cx="228200" cy="191575"/>
            </a:xfrm>
            <a:custGeom>
              <a:rect b="b" l="l" r="r" t="t"/>
              <a:pathLst>
                <a:path extrusionOk="0" h="7663" w="9128">
                  <a:moveTo>
                    <a:pt x="1206" y="1"/>
                  </a:moveTo>
                  <a:lnTo>
                    <a:pt x="1" y="7662"/>
                  </a:lnTo>
                  <a:lnTo>
                    <a:pt x="557" y="7588"/>
                  </a:lnTo>
                  <a:lnTo>
                    <a:pt x="1095" y="7495"/>
                  </a:lnTo>
                  <a:lnTo>
                    <a:pt x="1652" y="7384"/>
                  </a:lnTo>
                  <a:lnTo>
                    <a:pt x="2190" y="7272"/>
                  </a:lnTo>
                  <a:lnTo>
                    <a:pt x="2728" y="7143"/>
                  </a:lnTo>
                  <a:lnTo>
                    <a:pt x="3266" y="7013"/>
                  </a:lnTo>
                  <a:lnTo>
                    <a:pt x="3804" y="6864"/>
                  </a:lnTo>
                  <a:lnTo>
                    <a:pt x="4323" y="6697"/>
                  </a:lnTo>
                  <a:lnTo>
                    <a:pt x="4842" y="6530"/>
                  </a:lnTo>
                  <a:lnTo>
                    <a:pt x="5362" y="6345"/>
                  </a:lnTo>
                  <a:lnTo>
                    <a:pt x="5863" y="6141"/>
                  </a:lnTo>
                  <a:lnTo>
                    <a:pt x="6364" y="5937"/>
                  </a:lnTo>
                  <a:lnTo>
                    <a:pt x="6864" y="5714"/>
                  </a:lnTo>
                  <a:lnTo>
                    <a:pt x="7365" y="5473"/>
                  </a:lnTo>
                  <a:lnTo>
                    <a:pt x="7848" y="5232"/>
                  </a:lnTo>
                  <a:lnTo>
                    <a:pt x="8330" y="4991"/>
                  </a:lnTo>
                  <a:lnTo>
                    <a:pt x="9128"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5151650" y="-1063200"/>
              <a:ext cx="226800" cy="236550"/>
            </a:xfrm>
            <a:custGeom>
              <a:rect b="b" l="l" r="r" t="t"/>
              <a:pathLst>
                <a:path extrusionOk="0" h="9462" w="9072">
                  <a:moveTo>
                    <a:pt x="1763" y="1"/>
                  </a:moveTo>
                  <a:lnTo>
                    <a:pt x="1559" y="38"/>
                  </a:lnTo>
                  <a:lnTo>
                    <a:pt x="1373" y="93"/>
                  </a:lnTo>
                  <a:lnTo>
                    <a:pt x="1188" y="149"/>
                  </a:lnTo>
                  <a:lnTo>
                    <a:pt x="1021" y="242"/>
                  </a:lnTo>
                  <a:lnTo>
                    <a:pt x="854" y="335"/>
                  </a:lnTo>
                  <a:lnTo>
                    <a:pt x="705" y="446"/>
                  </a:lnTo>
                  <a:lnTo>
                    <a:pt x="576" y="576"/>
                  </a:lnTo>
                  <a:lnTo>
                    <a:pt x="446" y="706"/>
                  </a:lnTo>
                  <a:lnTo>
                    <a:pt x="334" y="854"/>
                  </a:lnTo>
                  <a:lnTo>
                    <a:pt x="223" y="1021"/>
                  </a:lnTo>
                  <a:lnTo>
                    <a:pt x="149" y="1188"/>
                  </a:lnTo>
                  <a:lnTo>
                    <a:pt x="75" y="1373"/>
                  </a:lnTo>
                  <a:lnTo>
                    <a:pt x="38" y="1559"/>
                  </a:lnTo>
                  <a:lnTo>
                    <a:pt x="0" y="1763"/>
                  </a:lnTo>
                  <a:lnTo>
                    <a:pt x="0" y="1967"/>
                  </a:lnTo>
                  <a:lnTo>
                    <a:pt x="0" y="7495"/>
                  </a:lnTo>
                  <a:lnTo>
                    <a:pt x="0" y="7699"/>
                  </a:lnTo>
                  <a:lnTo>
                    <a:pt x="38" y="7903"/>
                  </a:lnTo>
                  <a:lnTo>
                    <a:pt x="75" y="8089"/>
                  </a:lnTo>
                  <a:lnTo>
                    <a:pt x="149" y="8274"/>
                  </a:lnTo>
                  <a:lnTo>
                    <a:pt x="223" y="8441"/>
                  </a:lnTo>
                  <a:lnTo>
                    <a:pt x="334" y="8608"/>
                  </a:lnTo>
                  <a:lnTo>
                    <a:pt x="446" y="8757"/>
                  </a:lnTo>
                  <a:lnTo>
                    <a:pt x="576" y="8887"/>
                  </a:lnTo>
                  <a:lnTo>
                    <a:pt x="705" y="9016"/>
                  </a:lnTo>
                  <a:lnTo>
                    <a:pt x="854" y="9128"/>
                  </a:lnTo>
                  <a:lnTo>
                    <a:pt x="1021" y="9239"/>
                  </a:lnTo>
                  <a:lnTo>
                    <a:pt x="1188" y="9313"/>
                  </a:lnTo>
                  <a:lnTo>
                    <a:pt x="1373" y="9387"/>
                  </a:lnTo>
                  <a:lnTo>
                    <a:pt x="1559" y="9425"/>
                  </a:lnTo>
                  <a:lnTo>
                    <a:pt x="1763" y="9462"/>
                  </a:lnTo>
                  <a:lnTo>
                    <a:pt x="7309" y="9462"/>
                  </a:lnTo>
                  <a:lnTo>
                    <a:pt x="7514" y="9425"/>
                  </a:lnTo>
                  <a:lnTo>
                    <a:pt x="7699" y="9387"/>
                  </a:lnTo>
                  <a:lnTo>
                    <a:pt x="7885" y="9313"/>
                  </a:lnTo>
                  <a:lnTo>
                    <a:pt x="8052" y="9239"/>
                  </a:lnTo>
                  <a:lnTo>
                    <a:pt x="8218" y="9128"/>
                  </a:lnTo>
                  <a:lnTo>
                    <a:pt x="8367" y="9016"/>
                  </a:lnTo>
                  <a:lnTo>
                    <a:pt x="8497" y="8887"/>
                  </a:lnTo>
                  <a:lnTo>
                    <a:pt x="8627" y="8757"/>
                  </a:lnTo>
                  <a:lnTo>
                    <a:pt x="8738" y="8608"/>
                  </a:lnTo>
                  <a:lnTo>
                    <a:pt x="8831" y="8441"/>
                  </a:lnTo>
                  <a:lnTo>
                    <a:pt x="8923" y="8274"/>
                  </a:lnTo>
                  <a:lnTo>
                    <a:pt x="8998" y="8089"/>
                  </a:lnTo>
                  <a:lnTo>
                    <a:pt x="9035" y="7903"/>
                  </a:lnTo>
                  <a:lnTo>
                    <a:pt x="9072" y="7699"/>
                  </a:lnTo>
                  <a:lnTo>
                    <a:pt x="9072" y="7495"/>
                  </a:lnTo>
                  <a:lnTo>
                    <a:pt x="9072" y="1967"/>
                  </a:lnTo>
                  <a:lnTo>
                    <a:pt x="9072" y="1763"/>
                  </a:lnTo>
                  <a:lnTo>
                    <a:pt x="9035" y="1559"/>
                  </a:lnTo>
                  <a:lnTo>
                    <a:pt x="8998" y="1373"/>
                  </a:lnTo>
                  <a:lnTo>
                    <a:pt x="8923" y="1188"/>
                  </a:lnTo>
                  <a:lnTo>
                    <a:pt x="8831" y="1021"/>
                  </a:lnTo>
                  <a:lnTo>
                    <a:pt x="8738" y="854"/>
                  </a:lnTo>
                  <a:lnTo>
                    <a:pt x="8627" y="706"/>
                  </a:lnTo>
                  <a:lnTo>
                    <a:pt x="8497" y="576"/>
                  </a:lnTo>
                  <a:lnTo>
                    <a:pt x="8367" y="446"/>
                  </a:lnTo>
                  <a:lnTo>
                    <a:pt x="8218" y="335"/>
                  </a:lnTo>
                  <a:lnTo>
                    <a:pt x="8052" y="242"/>
                  </a:lnTo>
                  <a:lnTo>
                    <a:pt x="7885" y="149"/>
                  </a:lnTo>
                  <a:lnTo>
                    <a:pt x="7699" y="93"/>
                  </a:lnTo>
                  <a:lnTo>
                    <a:pt x="7514" y="38"/>
                  </a:lnTo>
                  <a:lnTo>
                    <a:pt x="73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5151650" y="-922675"/>
              <a:ext cx="226800" cy="96025"/>
            </a:xfrm>
            <a:custGeom>
              <a:rect b="b" l="l" r="r" t="t"/>
              <a:pathLst>
                <a:path extrusionOk="0" h="3841" w="9072">
                  <a:moveTo>
                    <a:pt x="0" y="1"/>
                  </a:moveTo>
                  <a:lnTo>
                    <a:pt x="0" y="1874"/>
                  </a:lnTo>
                  <a:lnTo>
                    <a:pt x="0" y="2078"/>
                  </a:lnTo>
                  <a:lnTo>
                    <a:pt x="38" y="2282"/>
                  </a:lnTo>
                  <a:lnTo>
                    <a:pt x="75" y="2468"/>
                  </a:lnTo>
                  <a:lnTo>
                    <a:pt x="149" y="2653"/>
                  </a:lnTo>
                  <a:lnTo>
                    <a:pt x="223" y="2820"/>
                  </a:lnTo>
                  <a:lnTo>
                    <a:pt x="334" y="2987"/>
                  </a:lnTo>
                  <a:lnTo>
                    <a:pt x="446" y="3136"/>
                  </a:lnTo>
                  <a:lnTo>
                    <a:pt x="576" y="3266"/>
                  </a:lnTo>
                  <a:lnTo>
                    <a:pt x="705" y="3395"/>
                  </a:lnTo>
                  <a:lnTo>
                    <a:pt x="854" y="3507"/>
                  </a:lnTo>
                  <a:lnTo>
                    <a:pt x="1021" y="3618"/>
                  </a:lnTo>
                  <a:lnTo>
                    <a:pt x="1188" y="3692"/>
                  </a:lnTo>
                  <a:lnTo>
                    <a:pt x="1373" y="3766"/>
                  </a:lnTo>
                  <a:lnTo>
                    <a:pt x="1559" y="3804"/>
                  </a:lnTo>
                  <a:lnTo>
                    <a:pt x="1763" y="3841"/>
                  </a:lnTo>
                  <a:lnTo>
                    <a:pt x="7309" y="3841"/>
                  </a:lnTo>
                  <a:lnTo>
                    <a:pt x="7514" y="3804"/>
                  </a:lnTo>
                  <a:lnTo>
                    <a:pt x="7699" y="3766"/>
                  </a:lnTo>
                  <a:lnTo>
                    <a:pt x="7885" y="3692"/>
                  </a:lnTo>
                  <a:lnTo>
                    <a:pt x="8052" y="3618"/>
                  </a:lnTo>
                  <a:lnTo>
                    <a:pt x="8218" y="3507"/>
                  </a:lnTo>
                  <a:lnTo>
                    <a:pt x="8367" y="3395"/>
                  </a:lnTo>
                  <a:lnTo>
                    <a:pt x="8497" y="3266"/>
                  </a:lnTo>
                  <a:lnTo>
                    <a:pt x="8627" y="3136"/>
                  </a:lnTo>
                  <a:lnTo>
                    <a:pt x="8738" y="2987"/>
                  </a:lnTo>
                  <a:lnTo>
                    <a:pt x="8831" y="2820"/>
                  </a:lnTo>
                  <a:lnTo>
                    <a:pt x="8923" y="2653"/>
                  </a:lnTo>
                  <a:lnTo>
                    <a:pt x="8998" y="2468"/>
                  </a:lnTo>
                  <a:lnTo>
                    <a:pt x="9035" y="2282"/>
                  </a:lnTo>
                  <a:lnTo>
                    <a:pt x="9072" y="2078"/>
                  </a:lnTo>
                  <a:lnTo>
                    <a:pt x="9072" y="1874"/>
                  </a:lnTo>
                  <a:lnTo>
                    <a:pt x="9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5842675" y="-722325"/>
              <a:ext cx="234225" cy="230050"/>
            </a:xfrm>
            <a:custGeom>
              <a:rect b="b" l="l" r="r" t="t"/>
              <a:pathLst>
                <a:path extrusionOk="0" h="9202" w="9369">
                  <a:moveTo>
                    <a:pt x="1466" y="1"/>
                  </a:moveTo>
                  <a:lnTo>
                    <a:pt x="0" y="9202"/>
                  </a:lnTo>
                  <a:lnTo>
                    <a:pt x="6641" y="9202"/>
                  </a:lnTo>
                  <a:lnTo>
                    <a:pt x="6845" y="9183"/>
                  </a:lnTo>
                  <a:lnTo>
                    <a:pt x="7049" y="9146"/>
                  </a:lnTo>
                  <a:lnTo>
                    <a:pt x="7216" y="9072"/>
                  </a:lnTo>
                  <a:lnTo>
                    <a:pt x="7383" y="8961"/>
                  </a:lnTo>
                  <a:lnTo>
                    <a:pt x="7513" y="8849"/>
                  </a:lnTo>
                  <a:lnTo>
                    <a:pt x="7643" y="8719"/>
                  </a:lnTo>
                  <a:lnTo>
                    <a:pt x="7754" y="8590"/>
                  </a:lnTo>
                  <a:lnTo>
                    <a:pt x="7847" y="8441"/>
                  </a:lnTo>
                  <a:lnTo>
                    <a:pt x="7921" y="8274"/>
                  </a:lnTo>
                  <a:lnTo>
                    <a:pt x="7996" y="8126"/>
                  </a:lnTo>
                  <a:lnTo>
                    <a:pt x="8088" y="7848"/>
                  </a:lnTo>
                  <a:lnTo>
                    <a:pt x="8144" y="7606"/>
                  </a:lnTo>
                  <a:lnTo>
                    <a:pt x="8181" y="7458"/>
                  </a:lnTo>
                  <a:lnTo>
                    <a:pt x="8181" y="7402"/>
                  </a:lnTo>
                  <a:lnTo>
                    <a:pt x="9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5427125" y="-722325"/>
              <a:ext cx="220775" cy="230050"/>
            </a:xfrm>
            <a:custGeom>
              <a:rect b="b" l="l" r="r" t="t"/>
              <a:pathLst>
                <a:path extrusionOk="0" h="9202" w="8831">
                  <a:moveTo>
                    <a:pt x="1448" y="1"/>
                  </a:moveTo>
                  <a:lnTo>
                    <a:pt x="1"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2" y="7402"/>
                  </a:lnTo>
                  <a:lnTo>
                    <a:pt x="8831" y="3154"/>
                  </a:lnTo>
                  <a:lnTo>
                    <a:pt x="14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5446150" y="-722325"/>
              <a:ext cx="201750" cy="182750"/>
            </a:xfrm>
            <a:custGeom>
              <a:rect b="b" l="l" r="r" t="t"/>
              <a:pathLst>
                <a:path extrusionOk="0" h="7310" w="8070">
                  <a:moveTo>
                    <a:pt x="687" y="1"/>
                  </a:moveTo>
                  <a:lnTo>
                    <a:pt x="0" y="4323"/>
                  </a:lnTo>
                  <a:lnTo>
                    <a:pt x="854" y="4824"/>
                  </a:lnTo>
                  <a:lnTo>
                    <a:pt x="1744" y="5288"/>
                  </a:lnTo>
                  <a:lnTo>
                    <a:pt x="2634" y="5733"/>
                  </a:lnTo>
                  <a:lnTo>
                    <a:pt x="3562" y="6122"/>
                  </a:lnTo>
                  <a:lnTo>
                    <a:pt x="4508" y="6475"/>
                  </a:lnTo>
                  <a:lnTo>
                    <a:pt x="5454" y="6790"/>
                  </a:lnTo>
                  <a:lnTo>
                    <a:pt x="6437" y="7068"/>
                  </a:lnTo>
                  <a:lnTo>
                    <a:pt x="7439" y="7310"/>
                  </a:lnTo>
                  <a:lnTo>
                    <a:pt x="8070" y="3154"/>
                  </a:lnTo>
                  <a:lnTo>
                    <a:pt x="68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5848700" y="-722325"/>
              <a:ext cx="228200" cy="191575"/>
            </a:xfrm>
            <a:custGeom>
              <a:rect b="b" l="l" r="r" t="t"/>
              <a:pathLst>
                <a:path extrusionOk="0" h="7663" w="9128">
                  <a:moveTo>
                    <a:pt x="1225" y="1"/>
                  </a:moveTo>
                  <a:lnTo>
                    <a:pt x="0" y="7662"/>
                  </a:lnTo>
                  <a:lnTo>
                    <a:pt x="0" y="7662"/>
                  </a:lnTo>
                  <a:lnTo>
                    <a:pt x="557" y="7588"/>
                  </a:lnTo>
                  <a:lnTo>
                    <a:pt x="1113" y="7495"/>
                  </a:lnTo>
                  <a:lnTo>
                    <a:pt x="1670" y="7384"/>
                  </a:lnTo>
                  <a:lnTo>
                    <a:pt x="2208" y="7272"/>
                  </a:lnTo>
                  <a:lnTo>
                    <a:pt x="2746" y="7143"/>
                  </a:lnTo>
                  <a:lnTo>
                    <a:pt x="3284" y="7013"/>
                  </a:lnTo>
                  <a:lnTo>
                    <a:pt x="3803" y="6864"/>
                  </a:lnTo>
                  <a:lnTo>
                    <a:pt x="4341" y="6697"/>
                  </a:lnTo>
                  <a:lnTo>
                    <a:pt x="4861" y="6530"/>
                  </a:lnTo>
                  <a:lnTo>
                    <a:pt x="5361" y="6345"/>
                  </a:lnTo>
                  <a:lnTo>
                    <a:pt x="5881" y="6141"/>
                  </a:lnTo>
                  <a:lnTo>
                    <a:pt x="6382" y="5937"/>
                  </a:lnTo>
                  <a:lnTo>
                    <a:pt x="6883" y="5714"/>
                  </a:lnTo>
                  <a:lnTo>
                    <a:pt x="7365" y="5473"/>
                  </a:lnTo>
                  <a:lnTo>
                    <a:pt x="7847" y="5232"/>
                  </a:lnTo>
                  <a:lnTo>
                    <a:pt x="8330" y="4991"/>
                  </a:lnTo>
                  <a:lnTo>
                    <a:pt x="912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5264800" y="-1435150"/>
              <a:ext cx="1002250" cy="860800"/>
            </a:xfrm>
            <a:custGeom>
              <a:rect b="b" l="l" r="r" t="t"/>
              <a:pathLst>
                <a:path extrusionOk="0" h="34432" w="40090">
                  <a:moveTo>
                    <a:pt x="19535" y="1"/>
                  </a:moveTo>
                  <a:lnTo>
                    <a:pt x="19015" y="20"/>
                  </a:lnTo>
                  <a:lnTo>
                    <a:pt x="17995" y="94"/>
                  </a:lnTo>
                  <a:lnTo>
                    <a:pt x="16993" y="186"/>
                  </a:lnTo>
                  <a:lnTo>
                    <a:pt x="16010" y="353"/>
                  </a:lnTo>
                  <a:lnTo>
                    <a:pt x="15046" y="539"/>
                  </a:lnTo>
                  <a:lnTo>
                    <a:pt x="14099" y="762"/>
                  </a:lnTo>
                  <a:lnTo>
                    <a:pt x="13153" y="1040"/>
                  </a:lnTo>
                  <a:lnTo>
                    <a:pt x="12244" y="1355"/>
                  </a:lnTo>
                  <a:lnTo>
                    <a:pt x="11354" y="1689"/>
                  </a:lnTo>
                  <a:lnTo>
                    <a:pt x="10501" y="2079"/>
                  </a:lnTo>
                  <a:lnTo>
                    <a:pt x="9666" y="2487"/>
                  </a:lnTo>
                  <a:lnTo>
                    <a:pt x="8850" y="2932"/>
                  </a:lnTo>
                  <a:lnTo>
                    <a:pt x="8052" y="3414"/>
                  </a:lnTo>
                  <a:lnTo>
                    <a:pt x="7310" y="3934"/>
                  </a:lnTo>
                  <a:lnTo>
                    <a:pt x="6568" y="4472"/>
                  </a:lnTo>
                  <a:lnTo>
                    <a:pt x="5881" y="5047"/>
                  </a:lnTo>
                  <a:lnTo>
                    <a:pt x="5214" y="5640"/>
                  </a:lnTo>
                  <a:lnTo>
                    <a:pt x="4583" y="6253"/>
                  </a:lnTo>
                  <a:lnTo>
                    <a:pt x="3989" y="6902"/>
                  </a:lnTo>
                  <a:lnTo>
                    <a:pt x="3433" y="7588"/>
                  </a:lnTo>
                  <a:lnTo>
                    <a:pt x="2913" y="8275"/>
                  </a:lnTo>
                  <a:lnTo>
                    <a:pt x="2672" y="8646"/>
                  </a:lnTo>
                  <a:lnTo>
                    <a:pt x="2431" y="8998"/>
                  </a:lnTo>
                  <a:lnTo>
                    <a:pt x="2208" y="9369"/>
                  </a:lnTo>
                  <a:lnTo>
                    <a:pt x="1986" y="9740"/>
                  </a:lnTo>
                  <a:lnTo>
                    <a:pt x="1782" y="10130"/>
                  </a:lnTo>
                  <a:lnTo>
                    <a:pt x="1578" y="10501"/>
                  </a:lnTo>
                  <a:lnTo>
                    <a:pt x="1392" y="10890"/>
                  </a:lnTo>
                  <a:lnTo>
                    <a:pt x="1225" y="11298"/>
                  </a:lnTo>
                  <a:lnTo>
                    <a:pt x="1058" y="11688"/>
                  </a:lnTo>
                  <a:lnTo>
                    <a:pt x="910" y="12096"/>
                  </a:lnTo>
                  <a:lnTo>
                    <a:pt x="761" y="12504"/>
                  </a:lnTo>
                  <a:lnTo>
                    <a:pt x="632" y="12912"/>
                  </a:lnTo>
                  <a:lnTo>
                    <a:pt x="520" y="13320"/>
                  </a:lnTo>
                  <a:lnTo>
                    <a:pt x="409" y="13747"/>
                  </a:lnTo>
                  <a:lnTo>
                    <a:pt x="316" y="14155"/>
                  </a:lnTo>
                  <a:lnTo>
                    <a:pt x="242" y="14582"/>
                  </a:lnTo>
                  <a:lnTo>
                    <a:pt x="168" y="15009"/>
                  </a:lnTo>
                  <a:lnTo>
                    <a:pt x="112" y="15454"/>
                  </a:lnTo>
                  <a:lnTo>
                    <a:pt x="75" y="15880"/>
                  </a:lnTo>
                  <a:lnTo>
                    <a:pt x="38" y="16326"/>
                  </a:lnTo>
                  <a:lnTo>
                    <a:pt x="19" y="16771"/>
                  </a:lnTo>
                  <a:lnTo>
                    <a:pt x="1" y="17216"/>
                  </a:lnTo>
                  <a:lnTo>
                    <a:pt x="19" y="17661"/>
                  </a:lnTo>
                  <a:lnTo>
                    <a:pt x="38" y="18088"/>
                  </a:lnTo>
                  <a:lnTo>
                    <a:pt x="75" y="18533"/>
                  </a:lnTo>
                  <a:lnTo>
                    <a:pt x="112" y="18978"/>
                  </a:lnTo>
                  <a:lnTo>
                    <a:pt x="168" y="19405"/>
                  </a:lnTo>
                  <a:lnTo>
                    <a:pt x="242" y="19832"/>
                  </a:lnTo>
                  <a:lnTo>
                    <a:pt x="316" y="20258"/>
                  </a:lnTo>
                  <a:lnTo>
                    <a:pt x="409" y="20685"/>
                  </a:lnTo>
                  <a:lnTo>
                    <a:pt x="520" y="21093"/>
                  </a:lnTo>
                  <a:lnTo>
                    <a:pt x="632" y="21520"/>
                  </a:lnTo>
                  <a:lnTo>
                    <a:pt x="761" y="21928"/>
                  </a:lnTo>
                  <a:lnTo>
                    <a:pt x="910" y="22336"/>
                  </a:lnTo>
                  <a:lnTo>
                    <a:pt x="1058" y="22726"/>
                  </a:lnTo>
                  <a:lnTo>
                    <a:pt x="1225" y="23134"/>
                  </a:lnTo>
                  <a:lnTo>
                    <a:pt x="1392" y="23523"/>
                  </a:lnTo>
                  <a:lnTo>
                    <a:pt x="1578" y="23913"/>
                  </a:lnTo>
                  <a:lnTo>
                    <a:pt x="1782" y="24284"/>
                  </a:lnTo>
                  <a:lnTo>
                    <a:pt x="1986" y="24674"/>
                  </a:lnTo>
                  <a:lnTo>
                    <a:pt x="2208" y="25045"/>
                  </a:lnTo>
                  <a:lnTo>
                    <a:pt x="2431" y="25416"/>
                  </a:lnTo>
                  <a:lnTo>
                    <a:pt x="2672" y="25768"/>
                  </a:lnTo>
                  <a:lnTo>
                    <a:pt x="2913" y="26139"/>
                  </a:lnTo>
                  <a:lnTo>
                    <a:pt x="3433" y="26825"/>
                  </a:lnTo>
                  <a:lnTo>
                    <a:pt x="3989" y="27512"/>
                  </a:lnTo>
                  <a:lnTo>
                    <a:pt x="4583" y="28161"/>
                  </a:lnTo>
                  <a:lnTo>
                    <a:pt x="5214" y="28792"/>
                  </a:lnTo>
                  <a:lnTo>
                    <a:pt x="5881" y="29385"/>
                  </a:lnTo>
                  <a:lnTo>
                    <a:pt x="6568" y="29942"/>
                  </a:lnTo>
                  <a:lnTo>
                    <a:pt x="7310" y="30499"/>
                  </a:lnTo>
                  <a:lnTo>
                    <a:pt x="8052" y="30999"/>
                  </a:lnTo>
                  <a:lnTo>
                    <a:pt x="8850" y="31482"/>
                  </a:lnTo>
                  <a:lnTo>
                    <a:pt x="9666" y="31927"/>
                  </a:lnTo>
                  <a:lnTo>
                    <a:pt x="10501" y="32354"/>
                  </a:lnTo>
                  <a:lnTo>
                    <a:pt x="11354" y="32725"/>
                  </a:lnTo>
                  <a:lnTo>
                    <a:pt x="12244" y="33077"/>
                  </a:lnTo>
                  <a:lnTo>
                    <a:pt x="13153" y="33374"/>
                  </a:lnTo>
                  <a:lnTo>
                    <a:pt x="14099" y="33652"/>
                  </a:lnTo>
                  <a:lnTo>
                    <a:pt x="15046" y="33875"/>
                  </a:lnTo>
                  <a:lnTo>
                    <a:pt x="16010" y="34079"/>
                  </a:lnTo>
                  <a:lnTo>
                    <a:pt x="16993" y="34227"/>
                  </a:lnTo>
                  <a:lnTo>
                    <a:pt x="17995" y="34339"/>
                  </a:lnTo>
                  <a:lnTo>
                    <a:pt x="19015" y="34394"/>
                  </a:lnTo>
                  <a:lnTo>
                    <a:pt x="19535" y="34413"/>
                  </a:lnTo>
                  <a:lnTo>
                    <a:pt x="20054" y="34431"/>
                  </a:lnTo>
                  <a:lnTo>
                    <a:pt x="20574" y="34413"/>
                  </a:lnTo>
                  <a:lnTo>
                    <a:pt x="21075" y="34394"/>
                  </a:lnTo>
                  <a:lnTo>
                    <a:pt x="22095" y="34339"/>
                  </a:lnTo>
                  <a:lnTo>
                    <a:pt x="23097" y="34227"/>
                  </a:lnTo>
                  <a:lnTo>
                    <a:pt x="24098" y="34079"/>
                  </a:lnTo>
                  <a:lnTo>
                    <a:pt x="25063" y="33875"/>
                  </a:lnTo>
                  <a:lnTo>
                    <a:pt x="26009" y="33652"/>
                  </a:lnTo>
                  <a:lnTo>
                    <a:pt x="26937" y="33374"/>
                  </a:lnTo>
                  <a:lnTo>
                    <a:pt x="27846" y="33077"/>
                  </a:lnTo>
                  <a:lnTo>
                    <a:pt x="28736" y="32725"/>
                  </a:lnTo>
                  <a:lnTo>
                    <a:pt x="29608" y="32354"/>
                  </a:lnTo>
                  <a:lnTo>
                    <a:pt x="30443" y="31927"/>
                  </a:lnTo>
                  <a:lnTo>
                    <a:pt x="31259" y="31482"/>
                  </a:lnTo>
                  <a:lnTo>
                    <a:pt x="32038" y="30999"/>
                  </a:lnTo>
                  <a:lnTo>
                    <a:pt x="32799" y="30499"/>
                  </a:lnTo>
                  <a:lnTo>
                    <a:pt x="33522" y="29942"/>
                  </a:lnTo>
                  <a:lnTo>
                    <a:pt x="34227" y="29385"/>
                  </a:lnTo>
                  <a:lnTo>
                    <a:pt x="34895" y="28792"/>
                  </a:lnTo>
                  <a:lnTo>
                    <a:pt x="35507" y="28161"/>
                  </a:lnTo>
                  <a:lnTo>
                    <a:pt x="36119" y="27512"/>
                  </a:lnTo>
                  <a:lnTo>
                    <a:pt x="36676" y="26825"/>
                  </a:lnTo>
                  <a:lnTo>
                    <a:pt x="37195" y="26139"/>
                  </a:lnTo>
                  <a:lnTo>
                    <a:pt x="37436" y="25768"/>
                  </a:lnTo>
                  <a:lnTo>
                    <a:pt x="37677" y="25416"/>
                  </a:lnTo>
                  <a:lnTo>
                    <a:pt x="37900" y="25045"/>
                  </a:lnTo>
                  <a:lnTo>
                    <a:pt x="38123" y="24674"/>
                  </a:lnTo>
                  <a:lnTo>
                    <a:pt x="38327" y="24284"/>
                  </a:lnTo>
                  <a:lnTo>
                    <a:pt x="38512" y="23913"/>
                  </a:lnTo>
                  <a:lnTo>
                    <a:pt x="38698" y="23523"/>
                  </a:lnTo>
                  <a:lnTo>
                    <a:pt x="38883" y="23134"/>
                  </a:lnTo>
                  <a:lnTo>
                    <a:pt x="39032" y="22726"/>
                  </a:lnTo>
                  <a:lnTo>
                    <a:pt x="39199" y="22336"/>
                  </a:lnTo>
                  <a:lnTo>
                    <a:pt x="39329" y="21928"/>
                  </a:lnTo>
                  <a:lnTo>
                    <a:pt x="39458" y="21520"/>
                  </a:lnTo>
                  <a:lnTo>
                    <a:pt x="39588" y="21093"/>
                  </a:lnTo>
                  <a:lnTo>
                    <a:pt x="39681" y="20685"/>
                  </a:lnTo>
                  <a:lnTo>
                    <a:pt x="39774" y="20258"/>
                  </a:lnTo>
                  <a:lnTo>
                    <a:pt x="39866" y="19832"/>
                  </a:lnTo>
                  <a:lnTo>
                    <a:pt x="39941" y="19405"/>
                  </a:lnTo>
                  <a:lnTo>
                    <a:pt x="39996" y="18978"/>
                  </a:lnTo>
                  <a:lnTo>
                    <a:pt x="40033" y="18533"/>
                  </a:lnTo>
                  <a:lnTo>
                    <a:pt x="40071" y="18088"/>
                  </a:lnTo>
                  <a:lnTo>
                    <a:pt x="40089" y="17661"/>
                  </a:lnTo>
                  <a:lnTo>
                    <a:pt x="40089" y="17216"/>
                  </a:lnTo>
                  <a:lnTo>
                    <a:pt x="40089" y="16771"/>
                  </a:lnTo>
                  <a:lnTo>
                    <a:pt x="40071" y="16326"/>
                  </a:lnTo>
                  <a:lnTo>
                    <a:pt x="40033" y="15880"/>
                  </a:lnTo>
                  <a:lnTo>
                    <a:pt x="39996" y="15454"/>
                  </a:lnTo>
                  <a:lnTo>
                    <a:pt x="39941" y="15009"/>
                  </a:lnTo>
                  <a:lnTo>
                    <a:pt x="39866" y="14582"/>
                  </a:lnTo>
                  <a:lnTo>
                    <a:pt x="39774" y="14155"/>
                  </a:lnTo>
                  <a:lnTo>
                    <a:pt x="39681" y="13747"/>
                  </a:lnTo>
                  <a:lnTo>
                    <a:pt x="39588" y="13320"/>
                  </a:lnTo>
                  <a:lnTo>
                    <a:pt x="39458" y="12912"/>
                  </a:lnTo>
                  <a:lnTo>
                    <a:pt x="39329" y="12504"/>
                  </a:lnTo>
                  <a:lnTo>
                    <a:pt x="39199" y="12096"/>
                  </a:lnTo>
                  <a:lnTo>
                    <a:pt x="39032" y="11688"/>
                  </a:lnTo>
                  <a:lnTo>
                    <a:pt x="38883" y="11298"/>
                  </a:lnTo>
                  <a:lnTo>
                    <a:pt x="38698" y="10890"/>
                  </a:lnTo>
                  <a:lnTo>
                    <a:pt x="38512" y="10501"/>
                  </a:lnTo>
                  <a:lnTo>
                    <a:pt x="38327" y="10130"/>
                  </a:lnTo>
                  <a:lnTo>
                    <a:pt x="38123" y="9740"/>
                  </a:lnTo>
                  <a:lnTo>
                    <a:pt x="37900" y="9369"/>
                  </a:lnTo>
                  <a:lnTo>
                    <a:pt x="37677" y="8998"/>
                  </a:lnTo>
                  <a:lnTo>
                    <a:pt x="37436" y="8646"/>
                  </a:lnTo>
                  <a:lnTo>
                    <a:pt x="37195" y="8275"/>
                  </a:lnTo>
                  <a:lnTo>
                    <a:pt x="36676" y="7588"/>
                  </a:lnTo>
                  <a:lnTo>
                    <a:pt x="36119" y="6902"/>
                  </a:lnTo>
                  <a:lnTo>
                    <a:pt x="35507" y="6253"/>
                  </a:lnTo>
                  <a:lnTo>
                    <a:pt x="34895" y="5640"/>
                  </a:lnTo>
                  <a:lnTo>
                    <a:pt x="34227" y="5047"/>
                  </a:lnTo>
                  <a:lnTo>
                    <a:pt x="33522" y="4472"/>
                  </a:lnTo>
                  <a:lnTo>
                    <a:pt x="32799" y="3934"/>
                  </a:lnTo>
                  <a:lnTo>
                    <a:pt x="32038" y="3414"/>
                  </a:lnTo>
                  <a:lnTo>
                    <a:pt x="31259" y="2932"/>
                  </a:lnTo>
                  <a:lnTo>
                    <a:pt x="30443" y="2487"/>
                  </a:lnTo>
                  <a:lnTo>
                    <a:pt x="29608" y="2079"/>
                  </a:lnTo>
                  <a:lnTo>
                    <a:pt x="28736" y="1689"/>
                  </a:lnTo>
                  <a:lnTo>
                    <a:pt x="27846" y="1355"/>
                  </a:lnTo>
                  <a:lnTo>
                    <a:pt x="26937" y="1040"/>
                  </a:lnTo>
                  <a:lnTo>
                    <a:pt x="26009" y="762"/>
                  </a:lnTo>
                  <a:lnTo>
                    <a:pt x="25063" y="539"/>
                  </a:lnTo>
                  <a:lnTo>
                    <a:pt x="24098" y="353"/>
                  </a:lnTo>
                  <a:lnTo>
                    <a:pt x="23097" y="186"/>
                  </a:lnTo>
                  <a:lnTo>
                    <a:pt x="22095" y="94"/>
                  </a:lnTo>
                  <a:lnTo>
                    <a:pt x="21075" y="20"/>
                  </a:lnTo>
                  <a:lnTo>
                    <a:pt x="20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5633975" y="-1405925"/>
              <a:ext cx="286175" cy="56600"/>
            </a:xfrm>
            <a:custGeom>
              <a:rect b="b" l="l" r="r" t="t"/>
              <a:pathLst>
                <a:path extrusionOk="0" h="2264" w="11447">
                  <a:moveTo>
                    <a:pt x="5287" y="1"/>
                  </a:moveTo>
                  <a:lnTo>
                    <a:pt x="4694" y="19"/>
                  </a:lnTo>
                  <a:lnTo>
                    <a:pt x="4100" y="38"/>
                  </a:lnTo>
                  <a:lnTo>
                    <a:pt x="3525" y="75"/>
                  </a:lnTo>
                  <a:lnTo>
                    <a:pt x="2931" y="131"/>
                  </a:lnTo>
                  <a:lnTo>
                    <a:pt x="2356" y="205"/>
                  </a:lnTo>
                  <a:lnTo>
                    <a:pt x="1763" y="279"/>
                  </a:lnTo>
                  <a:lnTo>
                    <a:pt x="1188" y="390"/>
                  </a:lnTo>
                  <a:lnTo>
                    <a:pt x="631" y="502"/>
                  </a:lnTo>
                  <a:lnTo>
                    <a:pt x="483" y="557"/>
                  </a:lnTo>
                  <a:lnTo>
                    <a:pt x="334" y="631"/>
                  </a:lnTo>
                  <a:lnTo>
                    <a:pt x="223" y="724"/>
                  </a:lnTo>
                  <a:lnTo>
                    <a:pt x="130" y="854"/>
                  </a:lnTo>
                  <a:lnTo>
                    <a:pt x="56" y="984"/>
                  </a:lnTo>
                  <a:lnTo>
                    <a:pt x="19" y="1132"/>
                  </a:lnTo>
                  <a:lnTo>
                    <a:pt x="0" y="1281"/>
                  </a:lnTo>
                  <a:lnTo>
                    <a:pt x="19" y="1429"/>
                  </a:lnTo>
                  <a:lnTo>
                    <a:pt x="74" y="1596"/>
                  </a:lnTo>
                  <a:lnTo>
                    <a:pt x="149" y="1726"/>
                  </a:lnTo>
                  <a:lnTo>
                    <a:pt x="241" y="1837"/>
                  </a:lnTo>
                  <a:lnTo>
                    <a:pt x="371" y="1930"/>
                  </a:lnTo>
                  <a:lnTo>
                    <a:pt x="501" y="2004"/>
                  </a:lnTo>
                  <a:lnTo>
                    <a:pt x="650" y="2041"/>
                  </a:lnTo>
                  <a:lnTo>
                    <a:pt x="798" y="2060"/>
                  </a:lnTo>
                  <a:lnTo>
                    <a:pt x="965" y="2041"/>
                  </a:lnTo>
                  <a:lnTo>
                    <a:pt x="1484" y="1930"/>
                  </a:lnTo>
                  <a:lnTo>
                    <a:pt x="2022" y="1837"/>
                  </a:lnTo>
                  <a:lnTo>
                    <a:pt x="2560" y="1763"/>
                  </a:lnTo>
                  <a:lnTo>
                    <a:pt x="3098" y="1689"/>
                  </a:lnTo>
                  <a:lnTo>
                    <a:pt x="3636" y="1652"/>
                  </a:lnTo>
                  <a:lnTo>
                    <a:pt x="4193" y="1615"/>
                  </a:lnTo>
                  <a:lnTo>
                    <a:pt x="4731" y="1596"/>
                  </a:lnTo>
                  <a:lnTo>
                    <a:pt x="5287" y="1577"/>
                  </a:lnTo>
                  <a:lnTo>
                    <a:pt x="5937" y="1596"/>
                  </a:lnTo>
                  <a:lnTo>
                    <a:pt x="6604" y="1615"/>
                  </a:lnTo>
                  <a:lnTo>
                    <a:pt x="7254" y="1670"/>
                  </a:lnTo>
                  <a:lnTo>
                    <a:pt x="7903" y="1744"/>
                  </a:lnTo>
                  <a:lnTo>
                    <a:pt x="8552" y="1837"/>
                  </a:lnTo>
                  <a:lnTo>
                    <a:pt x="9183" y="1949"/>
                  </a:lnTo>
                  <a:lnTo>
                    <a:pt x="9832" y="2097"/>
                  </a:lnTo>
                  <a:lnTo>
                    <a:pt x="10444" y="2245"/>
                  </a:lnTo>
                  <a:lnTo>
                    <a:pt x="10556" y="2264"/>
                  </a:lnTo>
                  <a:lnTo>
                    <a:pt x="10778" y="2264"/>
                  </a:lnTo>
                  <a:lnTo>
                    <a:pt x="10908" y="2227"/>
                  </a:lnTo>
                  <a:lnTo>
                    <a:pt x="11019" y="2171"/>
                  </a:lnTo>
                  <a:lnTo>
                    <a:pt x="11131" y="2115"/>
                  </a:lnTo>
                  <a:lnTo>
                    <a:pt x="11224" y="2023"/>
                  </a:lnTo>
                  <a:lnTo>
                    <a:pt x="11298" y="1930"/>
                  </a:lnTo>
                  <a:lnTo>
                    <a:pt x="11372" y="1800"/>
                  </a:lnTo>
                  <a:lnTo>
                    <a:pt x="11409" y="1689"/>
                  </a:lnTo>
                  <a:lnTo>
                    <a:pt x="11446" y="1522"/>
                  </a:lnTo>
                  <a:lnTo>
                    <a:pt x="11428" y="1373"/>
                  </a:lnTo>
                  <a:lnTo>
                    <a:pt x="11390" y="1225"/>
                  </a:lnTo>
                  <a:lnTo>
                    <a:pt x="11335" y="1077"/>
                  </a:lnTo>
                  <a:lnTo>
                    <a:pt x="11242" y="965"/>
                  </a:lnTo>
                  <a:lnTo>
                    <a:pt x="11131" y="854"/>
                  </a:lnTo>
                  <a:lnTo>
                    <a:pt x="11001" y="780"/>
                  </a:lnTo>
                  <a:lnTo>
                    <a:pt x="10852" y="724"/>
                  </a:lnTo>
                  <a:lnTo>
                    <a:pt x="10166" y="557"/>
                  </a:lnTo>
                  <a:lnTo>
                    <a:pt x="9498" y="409"/>
                  </a:lnTo>
                  <a:lnTo>
                    <a:pt x="8793" y="279"/>
                  </a:lnTo>
                  <a:lnTo>
                    <a:pt x="8107" y="186"/>
                  </a:lnTo>
                  <a:lnTo>
                    <a:pt x="7402" y="112"/>
                  </a:lnTo>
                  <a:lnTo>
                    <a:pt x="6697" y="56"/>
                  </a:lnTo>
                  <a:lnTo>
                    <a:pt x="5992" y="19"/>
                  </a:lnTo>
                  <a:lnTo>
                    <a:pt x="528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5636750" y="-1386900"/>
              <a:ext cx="280600" cy="37575"/>
            </a:xfrm>
            <a:custGeom>
              <a:rect b="b" l="l" r="r" t="t"/>
              <a:pathLst>
                <a:path extrusionOk="0" h="1503" w="11224">
                  <a:moveTo>
                    <a:pt x="5176" y="0"/>
                  </a:moveTo>
                  <a:lnTo>
                    <a:pt x="4583" y="19"/>
                  </a:lnTo>
                  <a:lnTo>
                    <a:pt x="3989" y="37"/>
                  </a:lnTo>
                  <a:lnTo>
                    <a:pt x="3414" y="74"/>
                  </a:lnTo>
                  <a:lnTo>
                    <a:pt x="2820" y="130"/>
                  </a:lnTo>
                  <a:lnTo>
                    <a:pt x="2245" y="204"/>
                  </a:lnTo>
                  <a:lnTo>
                    <a:pt x="1652" y="279"/>
                  </a:lnTo>
                  <a:lnTo>
                    <a:pt x="1077" y="390"/>
                  </a:lnTo>
                  <a:lnTo>
                    <a:pt x="520" y="501"/>
                  </a:lnTo>
                  <a:lnTo>
                    <a:pt x="353" y="557"/>
                  </a:lnTo>
                  <a:lnTo>
                    <a:pt x="205" y="631"/>
                  </a:lnTo>
                  <a:lnTo>
                    <a:pt x="93" y="761"/>
                  </a:lnTo>
                  <a:lnTo>
                    <a:pt x="1" y="891"/>
                  </a:lnTo>
                  <a:lnTo>
                    <a:pt x="56" y="1002"/>
                  </a:lnTo>
                  <a:lnTo>
                    <a:pt x="149" y="1076"/>
                  </a:lnTo>
                  <a:lnTo>
                    <a:pt x="242" y="1169"/>
                  </a:lnTo>
                  <a:lnTo>
                    <a:pt x="353" y="1225"/>
                  </a:lnTo>
                  <a:lnTo>
                    <a:pt x="464" y="1262"/>
                  </a:lnTo>
                  <a:lnTo>
                    <a:pt x="594" y="1299"/>
                  </a:lnTo>
                  <a:lnTo>
                    <a:pt x="724" y="1299"/>
                  </a:lnTo>
                  <a:lnTo>
                    <a:pt x="854" y="1280"/>
                  </a:lnTo>
                  <a:lnTo>
                    <a:pt x="1373" y="1169"/>
                  </a:lnTo>
                  <a:lnTo>
                    <a:pt x="1911" y="1076"/>
                  </a:lnTo>
                  <a:lnTo>
                    <a:pt x="2449" y="1002"/>
                  </a:lnTo>
                  <a:lnTo>
                    <a:pt x="2987" y="928"/>
                  </a:lnTo>
                  <a:lnTo>
                    <a:pt x="3525" y="891"/>
                  </a:lnTo>
                  <a:lnTo>
                    <a:pt x="4082" y="854"/>
                  </a:lnTo>
                  <a:lnTo>
                    <a:pt x="4620" y="835"/>
                  </a:lnTo>
                  <a:lnTo>
                    <a:pt x="5176" y="816"/>
                  </a:lnTo>
                  <a:lnTo>
                    <a:pt x="5826" y="835"/>
                  </a:lnTo>
                  <a:lnTo>
                    <a:pt x="6493" y="854"/>
                  </a:lnTo>
                  <a:lnTo>
                    <a:pt x="7143" y="909"/>
                  </a:lnTo>
                  <a:lnTo>
                    <a:pt x="7792" y="983"/>
                  </a:lnTo>
                  <a:lnTo>
                    <a:pt x="8441" y="1076"/>
                  </a:lnTo>
                  <a:lnTo>
                    <a:pt x="9072" y="1188"/>
                  </a:lnTo>
                  <a:lnTo>
                    <a:pt x="9721" y="1336"/>
                  </a:lnTo>
                  <a:lnTo>
                    <a:pt x="10333" y="1484"/>
                  </a:lnTo>
                  <a:lnTo>
                    <a:pt x="10445" y="1503"/>
                  </a:lnTo>
                  <a:lnTo>
                    <a:pt x="10649" y="1503"/>
                  </a:lnTo>
                  <a:lnTo>
                    <a:pt x="10741" y="1484"/>
                  </a:lnTo>
                  <a:lnTo>
                    <a:pt x="10853" y="1447"/>
                  </a:lnTo>
                  <a:lnTo>
                    <a:pt x="10946" y="1392"/>
                  </a:lnTo>
                  <a:lnTo>
                    <a:pt x="11020" y="1336"/>
                  </a:lnTo>
                  <a:lnTo>
                    <a:pt x="11113" y="1262"/>
                  </a:lnTo>
                  <a:lnTo>
                    <a:pt x="11168" y="1188"/>
                  </a:lnTo>
                  <a:lnTo>
                    <a:pt x="11224" y="1095"/>
                  </a:lnTo>
                  <a:lnTo>
                    <a:pt x="11150" y="965"/>
                  </a:lnTo>
                  <a:lnTo>
                    <a:pt x="11038" y="854"/>
                  </a:lnTo>
                  <a:lnTo>
                    <a:pt x="10890" y="779"/>
                  </a:lnTo>
                  <a:lnTo>
                    <a:pt x="10741" y="724"/>
                  </a:lnTo>
                  <a:lnTo>
                    <a:pt x="10055" y="557"/>
                  </a:lnTo>
                  <a:lnTo>
                    <a:pt x="9387" y="408"/>
                  </a:lnTo>
                  <a:lnTo>
                    <a:pt x="8682" y="279"/>
                  </a:lnTo>
                  <a:lnTo>
                    <a:pt x="7996" y="186"/>
                  </a:lnTo>
                  <a:lnTo>
                    <a:pt x="7291" y="112"/>
                  </a:lnTo>
                  <a:lnTo>
                    <a:pt x="6586" y="56"/>
                  </a:lnTo>
                  <a:lnTo>
                    <a:pt x="5881" y="19"/>
                  </a:lnTo>
                  <a:lnTo>
                    <a:pt x="51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5510600" y="-1418450"/>
              <a:ext cx="116450" cy="104375"/>
            </a:xfrm>
            <a:custGeom>
              <a:rect b="b" l="l" r="r" t="t"/>
              <a:pathLst>
                <a:path extrusionOk="0" h="4175" w="4658">
                  <a:moveTo>
                    <a:pt x="4657" y="1"/>
                  </a:moveTo>
                  <a:lnTo>
                    <a:pt x="4101" y="149"/>
                  </a:lnTo>
                  <a:lnTo>
                    <a:pt x="3544" y="316"/>
                  </a:lnTo>
                  <a:lnTo>
                    <a:pt x="2987" y="483"/>
                  </a:lnTo>
                  <a:lnTo>
                    <a:pt x="2449" y="669"/>
                  </a:lnTo>
                  <a:lnTo>
                    <a:pt x="1912" y="873"/>
                  </a:lnTo>
                  <a:lnTo>
                    <a:pt x="1392" y="1077"/>
                  </a:lnTo>
                  <a:lnTo>
                    <a:pt x="873" y="1318"/>
                  </a:lnTo>
                  <a:lnTo>
                    <a:pt x="372" y="1541"/>
                  </a:lnTo>
                  <a:lnTo>
                    <a:pt x="1" y="4175"/>
                  </a:lnTo>
                  <a:lnTo>
                    <a:pt x="1" y="4175"/>
                  </a:lnTo>
                  <a:lnTo>
                    <a:pt x="168" y="4119"/>
                  </a:lnTo>
                  <a:lnTo>
                    <a:pt x="613" y="3971"/>
                  </a:lnTo>
                  <a:lnTo>
                    <a:pt x="910" y="3841"/>
                  </a:lnTo>
                  <a:lnTo>
                    <a:pt x="1244" y="3692"/>
                  </a:lnTo>
                  <a:lnTo>
                    <a:pt x="1596" y="3507"/>
                  </a:lnTo>
                  <a:lnTo>
                    <a:pt x="1986" y="3284"/>
                  </a:lnTo>
                  <a:lnTo>
                    <a:pt x="2394" y="3025"/>
                  </a:lnTo>
                  <a:lnTo>
                    <a:pt x="2783" y="2728"/>
                  </a:lnTo>
                  <a:lnTo>
                    <a:pt x="3173" y="2375"/>
                  </a:lnTo>
                  <a:lnTo>
                    <a:pt x="3358" y="2190"/>
                  </a:lnTo>
                  <a:lnTo>
                    <a:pt x="3544" y="1986"/>
                  </a:lnTo>
                  <a:lnTo>
                    <a:pt x="3729" y="1782"/>
                  </a:lnTo>
                  <a:lnTo>
                    <a:pt x="3896" y="1559"/>
                  </a:lnTo>
                  <a:lnTo>
                    <a:pt x="4045" y="1336"/>
                  </a:lnTo>
                  <a:lnTo>
                    <a:pt x="4193" y="1095"/>
                  </a:lnTo>
                  <a:lnTo>
                    <a:pt x="4342" y="836"/>
                  </a:lnTo>
                  <a:lnTo>
                    <a:pt x="4453" y="576"/>
                  </a:lnTo>
                  <a:lnTo>
                    <a:pt x="4564" y="298"/>
                  </a:lnTo>
                  <a:lnTo>
                    <a:pt x="465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5455425" y="-1150850"/>
              <a:ext cx="769875" cy="534300"/>
            </a:xfrm>
            <a:custGeom>
              <a:rect b="b" l="l" r="r" t="t"/>
              <a:pathLst>
                <a:path extrusionOk="0" h="21372" w="30795">
                  <a:moveTo>
                    <a:pt x="29459" y="1"/>
                  </a:moveTo>
                  <a:lnTo>
                    <a:pt x="29589" y="501"/>
                  </a:lnTo>
                  <a:lnTo>
                    <a:pt x="29719" y="984"/>
                  </a:lnTo>
                  <a:lnTo>
                    <a:pt x="29811" y="1485"/>
                  </a:lnTo>
                  <a:lnTo>
                    <a:pt x="29904" y="2004"/>
                  </a:lnTo>
                  <a:lnTo>
                    <a:pt x="29978" y="2505"/>
                  </a:lnTo>
                  <a:lnTo>
                    <a:pt x="30015" y="3024"/>
                  </a:lnTo>
                  <a:lnTo>
                    <a:pt x="30052" y="3544"/>
                  </a:lnTo>
                  <a:lnTo>
                    <a:pt x="30071" y="4063"/>
                  </a:lnTo>
                  <a:lnTo>
                    <a:pt x="30052" y="4471"/>
                  </a:lnTo>
                  <a:lnTo>
                    <a:pt x="30034" y="4898"/>
                  </a:lnTo>
                  <a:lnTo>
                    <a:pt x="30015" y="5306"/>
                  </a:lnTo>
                  <a:lnTo>
                    <a:pt x="29960" y="5714"/>
                  </a:lnTo>
                  <a:lnTo>
                    <a:pt x="29904" y="6122"/>
                  </a:lnTo>
                  <a:lnTo>
                    <a:pt x="29848" y="6512"/>
                  </a:lnTo>
                  <a:lnTo>
                    <a:pt x="29756" y="6920"/>
                  </a:lnTo>
                  <a:lnTo>
                    <a:pt x="29681" y="7310"/>
                  </a:lnTo>
                  <a:lnTo>
                    <a:pt x="29570" y="7699"/>
                  </a:lnTo>
                  <a:lnTo>
                    <a:pt x="29459" y="8089"/>
                  </a:lnTo>
                  <a:lnTo>
                    <a:pt x="29329" y="8478"/>
                  </a:lnTo>
                  <a:lnTo>
                    <a:pt x="29199" y="8868"/>
                  </a:lnTo>
                  <a:lnTo>
                    <a:pt x="29051" y="9239"/>
                  </a:lnTo>
                  <a:lnTo>
                    <a:pt x="28902" y="9610"/>
                  </a:lnTo>
                  <a:lnTo>
                    <a:pt x="28735" y="9981"/>
                  </a:lnTo>
                  <a:lnTo>
                    <a:pt x="28568" y="10352"/>
                  </a:lnTo>
                  <a:lnTo>
                    <a:pt x="28179" y="11057"/>
                  </a:lnTo>
                  <a:lnTo>
                    <a:pt x="27752" y="11762"/>
                  </a:lnTo>
                  <a:lnTo>
                    <a:pt x="27288" y="12430"/>
                  </a:lnTo>
                  <a:lnTo>
                    <a:pt x="26806" y="13079"/>
                  </a:lnTo>
                  <a:lnTo>
                    <a:pt x="26268" y="13728"/>
                  </a:lnTo>
                  <a:lnTo>
                    <a:pt x="25693" y="14322"/>
                  </a:lnTo>
                  <a:lnTo>
                    <a:pt x="25099" y="14915"/>
                  </a:lnTo>
                  <a:lnTo>
                    <a:pt x="24469" y="15472"/>
                  </a:lnTo>
                  <a:lnTo>
                    <a:pt x="23801" y="16010"/>
                  </a:lnTo>
                  <a:lnTo>
                    <a:pt x="23115" y="16529"/>
                  </a:lnTo>
                  <a:lnTo>
                    <a:pt x="22391" y="16993"/>
                  </a:lnTo>
                  <a:lnTo>
                    <a:pt x="21630" y="17457"/>
                  </a:lnTo>
                  <a:lnTo>
                    <a:pt x="20870" y="17865"/>
                  </a:lnTo>
                  <a:lnTo>
                    <a:pt x="20072" y="18255"/>
                  </a:lnTo>
                  <a:lnTo>
                    <a:pt x="19237" y="18626"/>
                  </a:lnTo>
                  <a:lnTo>
                    <a:pt x="18403" y="18941"/>
                  </a:lnTo>
                  <a:lnTo>
                    <a:pt x="17531" y="19238"/>
                  </a:lnTo>
                  <a:lnTo>
                    <a:pt x="16640" y="19479"/>
                  </a:lnTo>
                  <a:lnTo>
                    <a:pt x="15731" y="19702"/>
                  </a:lnTo>
                  <a:lnTo>
                    <a:pt x="14804" y="19887"/>
                  </a:lnTo>
                  <a:lnTo>
                    <a:pt x="13876" y="20035"/>
                  </a:lnTo>
                  <a:lnTo>
                    <a:pt x="12912" y="20128"/>
                  </a:lnTo>
                  <a:lnTo>
                    <a:pt x="11947" y="20184"/>
                  </a:lnTo>
                  <a:lnTo>
                    <a:pt x="10964" y="20221"/>
                  </a:lnTo>
                  <a:lnTo>
                    <a:pt x="10203" y="20202"/>
                  </a:lnTo>
                  <a:lnTo>
                    <a:pt x="9461" y="20165"/>
                  </a:lnTo>
                  <a:lnTo>
                    <a:pt x="8701" y="20110"/>
                  </a:lnTo>
                  <a:lnTo>
                    <a:pt x="7977" y="20017"/>
                  </a:lnTo>
                  <a:lnTo>
                    <a:pt x="7254" y="19906"/>
                  </a:lnTo>
                  <a:lnTo>
                    <a:pt x="6530" y="19776"/>
                  </a:lnTo>
                  <a:lnTo>
                    <a:pt x="5825" y="19609"/>
                  </a:lnTo>
                  <a:lnTo>
                    <a:pt x="5120" y="19442"/>
                  </a:lnTo>
                  <a:lnTo>
                    <a:pt x="4434" y="19238"/>
                  </a:lnTo>
                  <a:lnTo>
                    <a:pt x="3766" y="19015"/>
                  </a:lnTo>
                  <a:lnTo>
                    <a:pt x="3098" y="18774"/>
                  </a:lnTo>
                  <a:lnTo>
                    <a:pt x="2449" y="18514"/>
                  </a:lnTo>
                  <a:lnTo>
                    <a:pt x="1818" y="18236"/>
                  </a:lnTo>
                  <a:lnTo>
                    <a:pt x="1206" y="17939"/>
                  </a:lnTo>
                  <a:lnTo>
                    <a:pt x="594" y="17605"/>
                  </a:lnTo>
                  <a:lnTo>
                    <a:pt x="0" y="17271"/>
                  </a:lnTo>
                  <a:lnTo>
                    <a:pt x="0" y="17271"/>
                  </a:lnTo>
                  <a:lnTo>
                    <a:pt x="631" y="17735"/>
                  </a:lnTo>
                  <a:lnTo>
                    <a:pt x="1280" y="18180"/>
                  </a:lnTo>
                  <a:lnTo>
                    <a:pt x="1948" y="18607"/>
                  </a:lnTo>
                  <a:lnTo>
                    <a:pt x="2653" y="18997"/>
                  </a:lnTo>
                  <a:lnTo>
                    <a:pt x="3376" y="19349"/>
                  </a:lnTo>
                  <a:lnTo>
                    <a:pt x="4119" y="19702"/>
                  </a:lnTo>
                  <a:lnTo>
                    <a:pt x="4861" y="19998"/>
                  </a:lnTo>
                  <a:lnTo>
                    <a:pt x="5640" y="20277"/>
                  </a:lnTo>
                  <a:lnTo>
                    <a:pt x="6437" y="20536"/>
                  </a:lnTo>
                  <a:lnTo>
                    <a:pt x="7254" y="20759"/>
                  </a:lnTo>
                  <a:lnTo>
                    <a:pt x="8088" y="20944"/>
                  </a:lnTo>
                  <a:lnTo>
                    <a:pt x="8923" y="21093"/>
                  </a:lnTo>
                  <a:lnTo>
                    <a:pt x="9777" y="21223"/>
                  </a:lnTo>
                  <a:lnTo>
                    <a:pt x="10648" y="21315"/>
                  </a:lnTo>
                  <a:lnTo>
                    <a:pt x="11539" y="21353"/>
                  </a:lnTo>
                  <a:lnTo>
                    <a:pt x="12429" y="21371"/>
                  </a:lnTo>
                  <a:lnTo>
                    <a:pt x="13375" y="21353"/>
                  </a:lnTo>
                  <a:lnTo>
                    <a:pt x="14303" y="21297"/>
                  </a:lnTo>
                  <a:lnTo>
                    <a:pt x="15212" y="21204"/>
                  </a:lnTo>
                  <a:lnTo>
                    <a:pt x="16121" y="21056"/>
                  </a:lnTo>
                  <a:lnTo>
                    <a:pt x="17011" y="20889"/>
                  </a:lnTo>
                  <a:lnTo>
                    <a:pt x="17883" y="20685"/>
                  </a:lnTo>
                  <a:lnTo>
                    <a:pt x="18737" y="20425"/>
                  </a:lnTo>
                  <a:lnTo>
                    <a:pt x="19571" y="20147"/>
                  </a:lnTo>
                  <a:lnTo>
                    <a:pt x="20388" y="19850"/>
                  </a:lnTo>
                  <a:lnTo>
                    <a:pt x="21167" y="19498"/>
                  </a:lnTo>
                  <a:lnTo>
                    <a:pt x="21946" y="19127"/>
                  </a:lnTo>
                  <a:lnTo>
                    <a:pt x="22688" y="18718"/>
                  </a:lnTo>
                  <a:lnTo>
                    <a:pt x="23411" y="18292"/>
                  </a:lnTo>
                  <a:lnTo>
                    <a:pt x="24098" y="17828"/>
                  </a:lnTo>
                  <a:lnTo>
                    <a:pt x="24766" y="17327"/>
                  </a:lnTo>
                  <a:lnTo>
                    <a:pt x="25415" y="16826"/>
                  </a:lnTo>
                  <a:lnTo>
                    <a:pt x="26008" y="16288"/>
                  </a:lnTo>
                  <a:lnTo>
                    <a:pt x="26602" y="15713"/>
                  </a:lnTo>
                  <a:lnTo>
                    <a:pt x="27140" y="15138"/>
                  </a:lnTo>
                  <a:lnTo>
                    <a:pt x="27659" y="14526"/>
                  </a:lnTo>
                  <a:lnTo>
                    <a:pt x="28123" y="13895"/>
                  </a:lnTo>
                  <a:lnTo>
                    <a:pt x="28568" y="13246"/>
                  </a:lnTo>
                  <a:lnTo>
                    <a:pt x="28977" y="12578"/>
                  </a:lnTo>
                  <a:lnTo>
                    <a:pt x="29348" y="11873"/>
                  </a:lnTo>
                  <a:lnTo>
                    <a:pt x="29681" y="11168"/>
                  </a:lnTo>
                  <a:lnTo>
                    <a:pt x="29960" y="10445"/>
                  </a:lnTo>
                  <a:lnTo>
                    <a:pt x="30090" y="10092"/>
                  </a:lnTo>
                  <a:lnTo>
                    <a:pt x="30219" y="9721"/>
                  </a:lnTo>
                  <a:lnTo>
                    <a:pt x="30331" y="9350"/>
                  </a:lnTo>
                  <a:lnTo>
                    <a:pt x="30424" y="8961"/>
                  </a:lnTo>
                  <a:lnTo>
                    <a:pt x="30516" y="8590"/>
                  </a:lnTo>
                  <a:lnTo>
                    <a:pt x="30590" y="8200"/>
                  </a:lnTo>
                  <a:lnTo>
                    <a:pt x="30646" y="7811"/>
                  </a:lnTo>
                  <a:lnTo>
                    <a:pt x="30702" y="7421"/>
                  </a:lnTo>
                  <a:lnTo>
                    <a:pt x="30739" y="7031"/>
                  </a:lnTo>
                  <a:lnTo>
                    <a:pt x="30776" y="6642"/>
                  </a:lnTo>
                  <a:lnTo>
                    <a:pt x="30795" y="6234"/>
                  </a:lnTo>
                  <a:lnTo>
                    <a:pt x="30795" y="5844"/>
                  </a:lnTo>
                  <a:lnTo>
                    <a:pt x="30795" y="5455"/>
                  </a:lnTo>
                  <a:lnTo>
                    <a:pt x="30776" y="5065"/>
                  </a:lnTo>
                  <a:lnTo>
                    <a:pt x="30702" y="4304"/>
                  </a:lnTo>
                  <a:lnTo>
                    <a:pt x="30590" y="3562"/>
                  </a:lnTo>
                  <a:lnTo>
                    <a:pt x="30442" y="2820"/>
                  </a:lnTo>
                  <a:lnTo>
                    <a:pt x="30257" y="2097"/>
                  </a:lnTo>
                  <a:lnTo>
                    <a:pt x="30034" y="1392"/>
                  </a:lnTo>
                  <a:lnTo>
                    <a:pt x="29756" y="687"/>
                  </a:lnTo>
                  <a:lnTo>
                    <a:pt x="29459"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6164975" y="-1260300"/>
              <a:ext cx="343700" cy="193875"/>
            </a:xfrm>
            <a:custGeom>
              <a:rect b="b" l="l" r="r" t="t"/>
              <a:pathLst>
                <a:path extrusionOk="0" h="7755" w="13748">
                  <a:moveTo>
                    <a:pt x="5919" y="3822"/>
                  </a:moveTo>
                  <a:lnTo>
                    <a:pt x="6123" y="3952"/>
                  </a:lnTo>
                  <a:lnTo>
                    <a:pt x="6345" y="4100"/>
                  </a:lnTo>
                  <a:lnTo>
                    <a:pt x="6549" y="4267"/>
                  </a:lnTo>
                  <a:lnTo>
                    <a:pt x="6753" y="4453"/>
                  </a:lnTo>
                  <a:lnTo>
                    <a:pt x="6957" y="4675"/>
                  </a:lnTo>
                  <a:lnTo>
                    <a:pt x="7162" y="4898"/>
                  </a:lnTo>
                  <a:lnTo>
                    <a:pt x="7347" y="5158"/>
                  </a:lnTo>
                  <a:lnTo>
                    <a:pt x="7551" y="5417"/>
                  </a:lnTo>
                  <a:lnTo>
                    <a:pt x="7588" y="5473"/>
                  </a:lnTo>
                  <a:lnTo>
                    <a:pt x="7662" y="5584"/>
                  </a:lnTo>
                  <a:lnTo>
                    <a:pt x="7774" y="5770"/>
                  </a:lnTo>
                  <a:lnTo>
                    <a:pt x="7829" y="5881"/>
                  </a:lnTo>
                  <a:lnTo>
                    <a:pt x="7866" y="6011"/>
                  </a:lnTo>
                  <a:lnTo>
                    <a:pt x="7885" y="6122"/>
                  </a:lnTo>
                  <a:lnTo>
                    <a:pt x="7885" y="6234"/>
                  </a:lnTo>
                  <a:lnTo>
                    <a:pt x="7885" y="6289"/>
                  </a:lnTo>
                  <a:lnTo>
                    <a:pt x="7848" y="6364"/>
                  </a:lnTo>
                  <a:lnTo>
                    <a:pt x="7811" y="6438"/>
                  </a:lnTo>
                  <a:lnTo>
                    <a:pt x="7718" y="6531"/>
                  </a:lnTo>
                  <a:lnTo>
                    <a:pt x="7625" y="6549"/>
                  </a:lnTo>
                  <a:lnTo>
                    <a:pt x="7514" y="6568"/>
                  </a:lnTo>
                  <a:lnTo>
                    <a:pt x="7384" y="6586"/>
                  </a:lnTo>
                  <a:lnTo>
                    <a:pt x="7254" y="6549"/>
                  </a:lnTo>
                  <a:lnTo>
                    <a:pt x="7124" y="6493"/>
                  </a:lnTo>
                  <a:lnTo>
                    <a:pt x="7013" y="6401"/>
                  </a:lnTo>
                  <a:lnTo>
                    <a:pt x="6883" y="6252"/>
                  </a:lnTo>
                  <a:lnTo>
                    <a:pt x="6772" y="6067"/>
                  </a:lnTo>
                  <a:lnTo>
                    <a:pt x="6735" y="6011"/>
                  </a:lnTo>
                  <a:lnTo>
                    <a:pt x="6624" y="5826"/>
                  </a:lnTo>
                  <a:lnTo>
                    <a:pt x="6512" y="5622"/>
                  </a:lnTo>
                  <a:lnTo>
                    <a:pt x="6382" y="5343"/>
                  </a:lnTo>
                  <a:lnTo>
                    <a:pt x="6234" y="5009"/>
                  </a:lnTo>
                  <a:lnTo>
                    <a:pt x="6104" y="4638"/>
                  </a:lnTo>
                  <a:lnTo>
                    <a:pt x="5993" y="4230"/>
                  </a:lnTo>
                  <a:lnTo>
                    <a:pt x="5919" y="3822"/>
                  </a:lnTo>
                  <a:close/>
                  <a:moveTo>
                    <a:pt x="8534" y="1"/>
                  </a:moveTo>
                  <a:lnTo>
                    <a:pt x="8219" y="19"/>
                  </a:lnTo>
                  <a:lnTo>
                    <a:pt x="7904" y="56"/>
                  </a:lnTo>
                  <a:lnTo>
                    <a:pt x="7607" y="112"/>
                  </a:lnTo>
                  <a:lnTo>
                    <a:pt x="7347" y="168"/>
                  </a:lnTo>
                  <a:lnTo>
                    <a:pt x="7087" y="242"/>
                  </a:lnTo>
                  <a:lnTo>
                    <a:pt x="6698" y="372"/>
                  </a:lnTo>
                  <a:lnTo>
                    <a:pt x="6438" y="483"/>
                  </a:lnTo>
                  <a:lnTo>
                    <a:pt x="6308" y="539"/>
                  </a:lnTo>
                  <a:lnTo>
                    <a:pt x="6290" y="539"/>
                  </a:lnTo>
                  <a:lnTo>
                    <a:pt x="6030" y="706"/>
                  </a:lnTo>
                  <a:lnTo>
                    <a:pt x="5789" y="891"/>
                  </a:lnTo>
                  <a:lnTo>
                    <a:pt x="5585" y="1095"/>
                  </a:lnTo>
                  <a:lnTo>
                    <a:pt x="5381" y="1299"/>
                  </a:lnTo>
                  <a:lnTo>
                    <a:pt x="5214" y="1522"/>
                  </a:lnTo>
                  <a:lnTo>
                    <a:pt x="5065" y="1781"/>
                  </a:lnTo>
                  <a:lnTo>
                    <a:pt x="4954" y="2023"/>
                  </a:lnTo>
                  <a:lnTo>
                    <a:pt x="4843" y="2301"/>
                  </a:lnTo>
                  <a:lnTo>
                    <a:pt x="4342" y="2301"/>
                  </a:lnTo>
                  <a:lnTo>
                    <a:pt x="4119" y="2338"/>
                  </a:lnTo>
                  <a:lnTo>
                    <a:pt x="3878" y="2357"/>
                  </a:lnTo>
                  <a:lnTo>
                    <a:pt x="3655" y="2412"/>
                  </a:lnTo>
                  <a:lnTo>
                    <a:pt x="3433" y="2468"/>
                  </a:lnTo>
                  <a:lnTo>
                    <a:pt x="3025" y="2616"/>
                  </a:lnTo>
                  <a:lnTo>
                    <a:pt x="2617" y="2783"/>
                  </a:lnTo>
                  <a:lnTo>
                    <a:pt x="2227" y="2987"/>
                  </a:lnTo>
                  <a:lnTo>
                    <a:pt x="1875" y="3191"/>
                  </a:lnTo>
                  <a:lnTo>
                    <a:pt x="1541" y="3414"/>
                  </a:lnTo>
                  <a:lnTo>
                    <a:pt x="1244" y="3655"/>
                  </a:lnTo>
                  <a:lnTo>
                    <a:pt x="984" y="3878"/>
                  </a:lnTo>
                  <a:lnTo>
                    <a:pt x="743" y="4082"/>
                  </a:lnTo>
                  <a:lnTo>
                    <a:pt x="539" y="4286"/>
                  </a:lnTo>
                  <a:lnTo>
                    <a:pt x="242" y="4583"/>
                  </a:lnTo>
                  <a:lnTo>
                    <a:pt x="131" y="4713"/>
                  </a:lnTo>
                  <a:lnTo>
                    <a:pt x="57" y="4824"/>
                  </a:lnTo>
                  <a:lnTo>
                    <a:pt x="19" y="4917"/>
                  </a:lnTo>
                  <a:lnTo>
                    <a:pt x="1" y="5028"/>
                  </a:lnTo>
                  <a:lnTo>
                    <a:pt x="1" y="5158"/>
                  </a:lnTo>
                  <a:lnTo>
                    <a:pt x="19" y="5269"/>
                  </a:lnTo>
                  <a:lnTo>
                    <a:pt x="57" y="5362"/>
                  </a:lnTo>
                  <a:lnTo>
                    <a:pt x="112" y="5455"/>
                  </a:lnTo>
                  <a:lnTo>
                    <a:pt x="205" y="5547"/>
                  </a:lnTo>
                  <a:lnTo>
                    <a:pt x="298" y="5622"/>
                  </a:lnTo>
                  <a:lnTo>
                    <a:pt x="409" y="5659"/>
                  </a:lnTo>
                  <a:lnTo>
                    <a:pt x="520" y="5677"/>
                  </a:lnTo>
                  <a:lnTo>
                    <a:pt x="632" y="5677"/>
                  </a:lnTo>
                  <a:lnTo>
                    <a:pt x="743" y="5659"/>
                  </a:lnTo>
                  <a:lnTo>
                    <a:pt x="854" y="5622"/>
                  </a:lnTo>
                  <a:lnTo>
                    <a:pt x="947" y="5547"/>
                  </a:lnTo>
                  <a:lnTo>
                    <a:pt x="1040" y="5473"/>
                  </a:lnTo>
                  <a:lnTo>
                    <a:pt x="1114" y="5380"/>
                  </a:lnTo>
                  <a:lnTo>
                    <a:pt x="1337" y="5139"/>
                  </a:lnTo>
                  <a:lnTo>
                    <a:pt x="1689" y="4824"/>
                  </a:lnTo>
                  <a:lnTo>
                    <a:pt x="1912" y="4638"/>
                  </a:lnTo>
                  <a:lnTo>
                    <a:pt x="2153" y="4434"/>
                  </a:lnTo>
                  <a:lnTo>
                    <a:pt x="2413" y="4249"/>
                  </a:lnTo>
                  <a:lnTo>
                    <a:pt x="2691" y="4082"/>
                  </a:lnTo>
                  <a:lnTo>
                    <a:pt x="3006" y="3915"/>
                  </a:lnTo>
                  <a:lnTo>
                    <a:pt x="3322" y="3766"/>
                  </a:lnTo>
                  <a:lnTo>
                    <a:pt x="3655" y="3637"/>
                  </a:lnTo>
                  <a:lnTo>
                    <a:pt x="3989" y="3544"/>
                  </a:lnTo>
                  <a:lnTo>
                    <a:pt x="4342" y="3488"/>
                  </a:lnTo>
                  <a:lnTo>
                    <a:pt x="4527" y="3470"/>
                  </a:lnTo>
                  <a:lnTo>
                    <a:pt x="4694" y="3470"/>
                  </a:lnTo>
                  <a:lnTo>
                    <a:pt x="4713" y="3766"/>
                  </a:lnTo>
                  <a:lnTo>
                    <a:pt x="4750" y="4045"/>
                  </a:lnTo>
                  <a:lnTo>
                    <a:pt x="4806" y="4304"/>
                  </a:lnTo>
                  <a:lnTo>
                    <a:pt x="4861" y="4583"/>
                  </a:lnTo>
                  <a:lnTo>
                    <a:pt x="5010" y="5084"/>
                  </a:lnTo>
                  <a:lnTo>
                    <a:pt x="5177" y="5529"/>
                  </a:lnTo>
                  <a:lnTo>
                    <a:pt x="5362" y="5937"/>
                  </a:lnTo>
                  <a:lnTo>
                    <a:pt x="5511" y="6252"/>
                  </a:lnTo>
                  <a:lnTo>
                    <a:pt x="5733" y="6623"/>
                  </a:lnTo>
                  <a:lnTo>
                    <a:pt x="5807" y="6772"/>
                  </a:lnTo>
                  <a:lnTo>
                    <a:pt x="5900" y="6920"/>
                  </a:lnTo>
                  <a:lnTo>
                    <a:pt x="5993" y="7050"/>
                  </a:lnTo>
                  <a:lnTo>
                    <a:pt x="6086" y="7161"/>
                  </a:lnTo>
                  <a:lnTo>
                    <a:pt x="6308" y="7347"/>
                  </a:lnTo>
                  <a:lnTo>
                    <a:pt x="6531" y="7514"/>
                  </a:lnTo>
                  <a:lnTo>
                    <a:pt x="6753" y="7625"/>
                  </a:lnTo>
                  <a:lnTo>
                    <a:pt x="6995" y="7699"/>
                  </a:lnTo>
                  <a:lnTo>
                    <a:pt x="7217" y="7736"/>
                  </a:lnTo>
                  <a:lnTo>
                    <a:pt x="7458" y="7755"/>
                  </a:lnTo>
                  <a:lnTo>
                    <a:pt x="7681" y="7736"/>
                  </a:lnTo>
                  <a:lnTo>
                    <a:pt x="7904" y="7699"/>
                  </a:lnTo>
                  <a:lnTo>
                    <a:pt x="8108" y="7644"/>
                  </a:lnTo>
                  <a:lnTo>
                    <a:pt x="8293" y="7569"/>
                  </a:lnTo>
                  <a:lnTo>
                    <a:pt x="8349" y="7532"/>
                  </a:lnTo>
                  <a:lnTo>
                    <a:pt x="8386" y="7495"/>
                  </a:lnTo>
                  <a:lnTo>
                    <a:pt x="8534" y="7384"/>
                  </a:lnTo>
                  <a:lnTo>
                    <a:pt x="8664" y="7254"/>
                  </a:lnTo>
                  <a:lnTo>
                    <a:pt x="8775" y="7124"/>
                  </a:lnTo>
                  <a:lnTo>
                    <a:pt x="8868" y="6976"/>
                  </a:lnTo>
                  <a:lnTo>
                    <a:pt x="8942" y="6827"/>
                  </a:lnTo>
                  <a:lnTo>
                    <a:pt x="8998" y="6679"/>
                  </a:lnTo>
                  <a:lnTo>
                    <a:pt x="9035" y="6512"/>
                  </a:lnTo>
                  <a:lnTo>
                    <a:pt x="9072" y="6345"/>
                  </a:lnTo>
                  <a:lnTo>
                    <a:pt x="9072" y="6215"/>
                  </a:lnTo>
                  <a:lnTo>
                    <a:pt x="9072" y="6067"/>
                  </a:lnTo>
                  <a:lnTo>
                    <a:pt x="9035" y="5788"/>
                  </a:lnTo>
                  <a:lnTo>
                    <a:pt x="8961" y="5547"/>
                  </a:lnTo>
                  <a:lnTo>
                    <a:pt x="8868" y="5325"/>
                  </a:lnTo>
                  <a:lnTo>
                    <a:pt x="8757" y="5121"/>
                  </a:lnTo>
                  <a:lnTo>
                    <a:pt x="8664" y="4954"/>
                  </a:lnTo>
                  <a:lnTo>
                    <a:pt x="8516" y="4731"/>
                  </a:lnTo>
                  <a:lnTo>
                    <a:pt x="8219" y="4342"/>
                  </a:lnTo>
                  <a:lnTo>
                    <a:pt x="7941" y="3989"/>
                  </a:lnTo>
                  <a:lnTo>
                    <a:pt x="7625" y="3655"/>
                  </a:lnTo>
                  <a:lnTo>
                    <a:pt x="7328" y="3377"/>
                  </a:lnTo>
                  <a:lnTo>
                    <a:pt x="7013" y="3117"/>
                  </a:lnTo>
                  <a:lnTo>
                    <a:pt x="6679" y="2895"/>
                  </a:lnTo>
                  <a:lnTo>
                    <a:pt x="6345" y="2709"/>
                  </a:lnTo>
                  <a:lnTo>
                    <a:pt x="6011" y="2561"/>
                  </a:lnTo>
                  <a:lnTo>
                    <a:pt x="6067" y="2412"/>
                  </a:lnTo>
                  <a:lnTo>
                    <a:pt x="6141" y="2264"/>
                  </a:lnTo>
                  <a:lnTo>
                    <a:pt x="6234" y="2134"/>
                  </a:lnTo>
                  <a:lnTo>
                    <a:pt x="6327" y="2004"/>
                  </a:lnTo>
                  <a:lnTo>
                    <a:pt x="6457" y="1893"/>
                  </a:lnTo>
                  <a:lnTo>
                    <a:pt x="6568" y="1781"/>
                  </a:lnTo>
                  <a:lnTo>
                    <a:pt x="6716" y="1670"/>
                  </a:lnTo>
                  <a:lnTo>
                    <a:pt x="6865" y="1577"/>
                  </a:lnTo>
                  <a:lnTo>
                    <a:pt x="6976" y="1522"/>
                  </a:lnTo>
                  <a:lnTo>
                    <a:pt x="7199" y="1448"/>
                  </a:lnTo>
                  <a:lnTo>
                    <a:pt x="7514" y="1336"/>
                  </a:lnTo>
                  <a:lnTo>
                    <a:pt x="7904" y="1244"/>
                  </a:lnTo>
                  <a:lnTo>
                    <a:pt x="8126" y="1206"/>
                  </a:lnTo>
                  <a:lnTo>
                    <a:pt x="8349" y="1188"/>
                  </a:lnTo>
                  <a:lnTo>
                    <a:pt x="8608" y="1169"/>
                  </a:lnTo>
                  <a:lnTo>
                    <a:pt x="8868" y="1169"/>
                  </a:lnTo>
                  <a:lnTo>
                    <a:pt x="9128" y="1206"/>
                  </a:lnTo>
                  <a:lnTo>
                    <a:pt x="9406" y="1244"/>
                  </a:lnTo>
                  <a:lnTo>
                    <a:pt x="9666" y="1318"/>
                  </a:lnTo>
                  <a:lnTo>
                    <a:pt x="9944" y="1410"/>
                  </a:lnTo>
                  <a:lnTo>
                    <a:pt x="10167" y="1503"/>
                  </a:lnTo>
                  <a:lnTo>
                    <a:pt x="10371" y="1615"/>
                  </a:lnTo>
                  <a:lnTo>
                    <a:pt x="10575" y="1744"/>
                  </a:lnTo>
                  <a:lnTo>
                    <a:pt x="10760" y="1874"/>
                  </a:lnTo>
                  <a:lnTo>
                    <a:pt x="10946" y="2041"/>
                  </a:lnTo>
                  <a:lnTo>
                    <a:pt x="11131" y="2208"/>
                  </a:lnTo>
                  <a:lnTo>
                    <a:pt x="11317" y="2394"/>
                  </a:lnTo>
                  <a:lnTo>
                    <a:pt x="11484" y="2598"/>
                  </a:lnTo>
                  <a:lnTo>
                    <a:pt x="11651" y="2820"/>
                  </a:lnTo>
                  <a:lnTo>
                    <a:pt x="11799" y="3043"/>
                  </a:lnTo>
                  <a:lnTo>
                    <a:pt x="11948" y="3303"/>
                  </a:lnTo>
                  <a:lnTo>
                    <a:pt x="12096" y="3562"/>
                  </a:lnTo>
                  <a:lnTo>
                    <a:pt x="12226" y="3841"/>
                  </a:lnTo>
                  <a:lnTo>
                    <a:pt x="12356" y="4137"/>
                  </a:lnTo>
                  <a:lnTo>
                    <a:pt x="12486" y="4434"/>
                  </a:lnTo>
                  <a:lnTo>
                    <a:pt x="12615" y="4768"/>
                  </a:lnTo>
                  <a:lnTo>
                    <a:pt x="12653" y="4879"/>
                  </a:lnTo>
                  <a:lnTo>
                    <a:pt x="12727" y="4972"/>
                  </a:lnTo>
                  <a:lnTo>
                    <a:pt x="12801" y="5046"/>
                  </a:lnTo>
                  <a:lnTo>
                    <a:pt x="12912" y="5102"/>
                  </a:lnTo>
                  <a:lnTo>
                    <a:pt x="13005" y="5139"/>
                  </a:lnTo>
                  <a:lnTo>
                    <a:pt x="13116" y="5158"/>
                  </a:lnTo>
                  <a:lnTo>
                    <a:pt x="13246" y="5158"/>
                  </a:lnTo>
                  <a:lnTo>
                    <a:pt x="13357" y="5139"/>
                  </a:lnTo>
                  <a:lnTo>
                    <a:pt x="13469" y="5084"/>
                  </a:lnTo>
                  <a:lnTo>
                    <a:pt x="13562" y="5009"/>
                  </a:lnTo>
                  <a:lnTo>
                    <a:pt x="13636" y="4935"/>
                  </a:lnTo>
                  <a:lnTo>
                    <a:pt x="13691" y="4842"/>
                  </a:lnTo>
                  <a:lnTo>
                    <a:pt x="13729" y="4731"/>
                  </a:lnTo>
                  <a:lnTo>
                    <a:pt x="13747" y="4620"/>
                  </a:lnTo>
                  <a:lnTo>
                    <a:pt x="13747" y="4490"/>
                  </a:lnTo>
                  <a:lnTo>
                    <a:pt x="13729" y="4379"/>
                  </a:lnTo>
                  <a:lnTo>
                    <a:pt x="13580" y="3989"/>
                  </a:lnTo>
                  <a:lnTo>
                    <a:pt x="13432" y="3618"/>
                  </a:lnTo>
                  <a:lnTo>
                    <a:pt x="13265" y="3266"/>
                  </a:lnTo>
                  <a:lnTo>
                    <a:pt x="13098" y="2932"/>
                  </a:lnTo>
                  <a:lnTo>
                    <a:pt x="12931" y="2616"/>
                  </a:lnTo>
                  <a:lnTo>
                    <a:pt x="12727" y="2319"/>
                  </a:lnTo>
                  <a:lnTo>
                    <a:pt x="12541" y="2041"/>
                  </a:lnTo>
                  <a:lnTo>
                    <a:pt x="12337" y="1781"/>
                  </a:lnTo>
                  <a:lnTo>
                    <a:pt x="12115" y="1522"/>
                  </a:lnTo>
                  <a:lnTo>
                    <a:pt x="11892" y="1299"/>
                  </a:lnTo>
                  <a:lnTo>
                    <a:pt x="11669" y="1095"/>
                  </a:lnTo>
                  <a:lnTo>
                    <a:pt x="11428" y="891"/>
                  </a:lnTo>
                  <a:lnTo>
                    <a:pt x="11168" y="724"/>
                  </a:lnTo>
                  <a:lnTo>
                    <a:pt x="10909" y="557"/>
                  </a:lnTo>
                  <a:lnTo>
                    <a:pt x="10649" y="427"/>
                  </a:lnTo>
                  <a:lnTo>
                    <a:pt x="10371" y="297"/>
                  </a:lnTo>
                  <a:lnTo>
                    <a:pt x="10000" y="168"/>
                  </a:lnTo>
                  <a:lnTo>
                    <a:pt x="9610" y="75"/>
                  </a:lnTo>
                  <a:lnTo>
                    <a:pt x="9239" y="19"/>
                  </a:lnTo>
                  <a:lnTo>
                    <a:pt x="88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5393725" y="-1210675"/>
              <a:ext cx="66825" cy="115500"/>
            </a:xfrm>
            <a:custGeom>
              <a:rect b="b" l="l" r="r" t="t"/>
              <a:pathLst>
                <a:path extrusionOk="0" h="4620" w="2673">
                  <a:moveTo>
                    <a:pt x="1188" y="1"/>
                  </a:moveTo>
                  <a:lnTo>
                    <a:pt x="1058" y="38"/>
                  </a:lnTo>
                  <a:lnTo>
                    <a:pt x="929" y="93"/>
                  </a:lnTo>
                  <a:lnTo>
                    <a:pt x="817" y="168"/>
                  </a:lnTo>
                  <a:lnTo>
                    <a:pt x="687" y="279"/>
                  </a:lnTo>
                  <a:lnTo>
                    <a:pt x="576" y="390"/>
                  </a:lnTo>
                  <a:lnTo>
                    <a:pt x="483" y="520"/>
                  </a:lnTo>
                  <a:lnTo>
                    <a:pt x="391" y="668"/>
                  </a:lnTo>
                  <a:lnTo>
                    <a:pt x="298" y="835"/>
                  </a:lnTo>
                  <a:lnTo>
                    <a:pt x="224" y="1021"/>
                  </a:lnTo>
                  <a:lnTo>
                    <a:pt x="149" y="1206"/>
                  </a:lnTo>
                  <a:lnTo>
                    <a:pt x="94" y="1410"/>
                  </a:lnTo>
                  <a:lnTo>
                    <a:pt x="57" y="1614"/>
                  </a:lnTo>
                  <a:lnTo>
                    <a:pt x="20" y="1837"/>
                  </a:lnTo>
                  <a:lnTo>
                    <a:pt x="1" y="2060"/>
                  </a:lnTo>
                  <a:lnTo>
                    <a:pt x="1" y="2301"/>
                  </a:lnTo>
                  <a:lnTo>
                    <a:pt x="1" y="2542"/>
                  </a:lnTo>
                  <a:lnTo>
                    <a:pt x="20" y="2765"/>
                  </a:lnTo>
                  <a:lnTo>
                    <a:pt x="57" y="2987"/>
                  </a:lnTo>
                  <a:lnTo>
                    <a:pt x="94" y="3210"/>
                  </a:lnTo>
                  <a:lnTo>
                    <a:pt x="149" y="3395"/>
                  </a:lnTo>
                  <a:lnTo>
                    <a:pt x="224" y="3599"/>
                  </a:lnTo>
                  <a:lnTo>
                    <a:pt x="298" y="3766"/>
                  </a:lnTo>
                  <a:lnTo>
                    <a:pt x="391" y="3933"/>
                  </a:lnTo>
                  <a:lnTo>
                    <a:pt x="483" y="4082"/>
                  </a:lnTo>
                  <a:lnTo>
                    <a:pt x="576" y="4212"/>
                  </a:lnTo>
                  <a:lnTo>
                    <a:pt x="687" y="4341"/>
                  </a:lnTo>
                  <a:lnTo>
                    <a:pt x="817" y="4434"/>
                  </a:lnTo>
                  <a:lnTo>
                    <a:pt x="929" y="4508"/>
                  </a:lnTo>
                  <a:lnTo>
                    <a:pt x="1058" y="4564"/>
                  </a:lnTo>
                  <a:lnTo>
                    <a:pt x="1188" y="4601"/>
                  </a:lnTo>
                  <a:lnTo>
                    <a:pt x="1337" y="4620"/>
                  </a:lnTo>
                  <a:lnTo>
                    <a:pt x="1467" y="4601"/>
                  </a:lnTo>
                  <a:lnTo>
                    <a:pt x="1596" y="4564"/>
                  </a:lnTo>
                  <a:lnTo>
                    <a:pt x="1726" y="4508"/>
                  </a:lnTo>
                  <a:lnTo>
                    <a:pt x="1856" y="4434"/>
                  </a:lnTo>
                  <a:lnTo>
                    <a:pt x="1967" y="4341"/>
                  </a:lnTo>
                  <a:lnTo>
                    <a:pt x="2079" y="4212"/>
                  </a:lnTo>
                  <a:lnTo>
                    <a:pt x="2190" y="4082"/>
                  </a:lnTo>
                  <a:lnTo>
                    <a:pt x="2283" y="3933"/>
                  </a:lnTo>
                  <a:lnTo>
                    <a:pt x="2357" y="3766"/>
                  </a:lnTo>
                  <a:lnTo>
                    <a:pt x="2450" y="3599"/>
                  </a:lnTo>
                  <a:lnTo>
                    <a:pt x="2505" y="3395"/>
                  </a:lnTo>
                  <a:lnTo>
                    <a:pt x="2561" y="3210"/>
                  </a:lnTo>
                  <a:lnTo>
                    <a:pt x="2617" y="2987"/>
                  </a:lnTo>
                  <a:lnTo>
                    <a:pt x="2635" y="2765"/>
                  </a:lnTo>
                  <a:lnTo>
                    <a:pt x="2654" y="2542"/>
                  </a:lnTo>
                  <a:lnTo>
                    <a:pt x="2672" y="2301"/>
                  </a:lnTo>
                  <a:lnTo>
                    <a:pt x="2654" y="2060"/>
                  </a:lnTo>
                  <a:lnTo>
                    <a:pt x="2635" y="1837"/>
                  </a:lnTo>
                  <a:lnTo>
                    <a:pt x="2617" y="1614"/>
                  </a:lnTo>
                  <a:lnTo>
                    <a:pt x="2561" y="1410"/>
                  </a:lnTo>
                  <a:lnTo>
                    <a:pt x="2505" y="1206"/>
                  </a:lnTo>
                  <a:lnTo>
                    <a:pt x="2450" y="1021"/>
                  </a:lnTo>
                  <a:lnTo>
                    <a:pt x="2357" y="835"/>
                  </a:lnTo>
                  <a:lnTo>
                    <a:pt x="2283" y="668"/>
                  </a:lnTo>
                  <a:lnTo>
                    <a:pt x="2190" y="520"/>
                  </a:lnTo>
                  <a:lnTo>
                    <a:pt x="2079" y="390"/>
                  </a:lnTo>
                  <a:lnTo>
                    <a:pt x="1967" y="279"/>
                  </a:lnTo>
                  <a:lnTo>
                    <a:pt x="1856" y="168"/>
                  </a:lnTo>
                  <a:lnTo>
                    <a:pt x="1726" y="93"/>
                  </a:lnTo>
                  <a:lnTo>
                    <a:pt x="1596" y="38"/>
                  </a:lnTo>
                  <a:lnTo>
                    <a:pt x="146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5355250" y="-1522325"/>
              <a:ext cx="228200" cy="230525"/>
            </a:xfrm>
            <a:custGeom>
              <a:rect b="b" l="l" r="r" t="t"/>
              <a:pathLst>
                <a:path extrusionOk="0" h="9221" w="9128">
                  <a:moveTo>
                    <a:pt x="2523" y="0"/>
                  </a:moveTo>
                  <a:lnTo>
                    <a:pt x="1930" y="38"/>
                  </a:lnTo>
                  <a:lnTo>
                    <a:pt x="1317" y="112"/>
                  </a:lnTo>
                  <a:lnTo>
                    <a:pt x="668" y="242"/>
                  </a:lnTo>
                  <a:lnTo>
                    <a:pt x="0" y="427"/>
                  </a:lnTo>
                  <a:lnTo>
                    <a:pt x="149" y="464"/>
                  </a:lnTo>
                  <a:lnTo>
                    <a:pt x="334" y="538"/>
                  </a:lnTo>
                  <a:lnTo>
                    <a:pt x="575" y="631"/>
                  </a:lnTo>
                  <a:lnTo>
                    <a:pt x="835" y="780"/>
                  </a:lnTo>
                  <a:lnTo>
                    <a:pt x="1132" y="947"/>
                  </a:lnTo>
                  <a:lnTo>
                    <a:pt x="1447" y="1151"/>
                  </a:lnTo>
                  <a:lnTo>
                    <a:pt x="1744" y="1392"/>
                  </a:lnTo>
                  <a:lnTo>
                    <a:pt x="1892" y="1540"/>
                  </a:lnTo>
                  <a:lnTo>
                    <a:pt x="2022" y="1689"/>
                  </a:lnTo>
                  <a:lnTo>
                    <a:pt x="2152" y="1855"/>
                  </a:lnTo>
                  <a:lnTo>
                    <a:pt x="2282" y="2041"/>
                  </a:lnTo>
                  <a:lnTo>
                    <a:pt x="2393" y="2227"/>
                  </a:lnTo>
                  <a:lnTo>
                    <a:pt x="2486" y="2431"/>
                  </a:lnTo>
                  <a:lnTo>
                    <a:pt x="2579" y="2635"/>
                  </a:lnTo>
                  <a:lnTo>
                    <a:pt x="2653" y="2857"/>
                  </a:lnTo>
                  <a:lnTo>
                    <a:pt x="2709" y="3098"/>
                  </a:lnTo>
                  <a:lnTo>
                    <a:pt x="2746" y="3358"/>
                  </a:lnTo>
                  <a:lnTo>
                    <a:pt x="2764" y="3636"/>
                  </a:lnTo>
                  <a:lnTo>
                    <a:pt x="2746" y="3915"/>
                  </a:lnTo>
                  <a:lnTo>
                    <a:pt x="2727" y="4211"/>
                  </a:lnTo>
                  <a:lnTo>
                    <a:pt x="2672" y="4527"/>
                  </a:lnTo>
                  <a:lnTo>
                    <a:pt x="2579" y="4861"/>
                  </a:lnTo>
                  <a:lnTo>
                    <a:pt x="2468" y="5195"/>
                  </a:lnTo>
                  <a:lnTo>
                    <a:pt x="2393" y="5306"/>
                  </a:lnTo>
                  <a:lnTo>
                    <a:pt x="2245" y="5584"/>
                  </a:lnTo>
                  <a:lnTo>
                    <a:pt x="2152" y="5788"/>
                  </a:lnTo>
                  <a:lnTo>
                    <a:pt x="2059" y="6011"/>
                  </a:lnTo>
                  <a:lnTo>
                    <a:pt x="1967" y="6271"/>
                  </a:lnTo>
                  <a:lnTo>
                    <a:pt x="1874" y="6567"/>
                  </a:lnTo>
                  <a:lnTo>
                    <a:pt x="1818" y="6864"/>
                  </a:lnTo>
                  <a:lnTo>
                    <a:pt x="1800" y="7180"/>
                  </a:lnTo>
                  <a:lnTo>
                    <a:pt x="1800" y="7513"/>
                  </a:lnTo>
                  <a:lnTo>
                    <a:pt x="1818" y="7699"/>
                  </a:lnTo>
                  <a:lnTo>
                    <a:pt x="1855" y="7866"/>
                  </a:lnTo>
                  <a:lnTo>
                    <a:pt x="1892" y="8033"/>
                  </a:lnTo>
                  <a:lnTo>
                    <a:pt x="1967" y="8200"/>
                  </a:lnTo>
                  <a:lnTo>
                    <a:pt x="2022" y="8367"/>
                  </a:lnTo>
                  <a:lnTo>
                    <a:pt x="2115" y="8552"/>
                  </a:lnTo>
                  <a:lnTo>
                    <a:pt x="2226" y="8719"/>
                  </a:lnTo>
                  <a:lnTo>
                    <a:pt x="2338" y="8886"/>
                  </a:lnTo>
                  <a:lnTo>
                    <a:pt x="2486" y="9053"/>
                  </a:lnTo>
                  <a:lnTo>
                    <a:pt x="2634" y="9202"/>
                  </a:lnTo>
                  <a:lnTo>
                    <a:pt x="2839" y="9220"/>
                  </a:lnTo>
                  <a:lnTo>
                    <a:pt x="3061" y="9220"/>
                  </a:lnTo>
                  <a:lnTo>
                    <a:pt x="3377" y="9202"/>
                  </a:lnTo>
                  <a:lnTo>
                    <a:pt x="3748" y="9165"/>
                  </a:lnTo>
                  <a:lnTo>
                    <a:pt x="4174" y="9090"/>
                  </a:lnTo>
                  <a:lnTo>
                    <a:pt x="4638" y="8979"/>
                  </a:lnTo>
                  <a:lnTo>
                    <a:pt x="5139" y="8831"/>
                  </a:lnTo>
                  <a:lnTo>
                    <a:pt x="5399" y="8719"/>
                  </a:lnTo>
                  <a:lnTo>
                    <a:pt x="5677" y="8608"/>
                  </a:lnTo>
                  <a:lnTo>
                    <a:pt x="5937" y="8478"/>
                  </a:lnTo>
                  <a:lnTo>
                    <a:pt x="6215" y="8330"/>
                  </a:lnTo>
                  <a:lnTo>
                    <a:pt x="6474" y="8163"/>
                  </a:lnTo>
                  <a:lnTo>
                    <a:pt x="6753" y="7977"/>
                  </a:lnTo>
                  <a:lnTo>
                    <a:pt x="7012" y="7773"/>
                  </a:lnTo>
                  <a:lnTo>
                    <a:pt x="7291" y="7551"/>
                  </a:lnTo>
                  <a:lnTo>
                    <a:pt x="7550" y="7309"/>
                  </a:lnTo>
                  <a:lnTo>
                    <a:pt x="7792" y="7031"/>
                  </a:lnTo>
                  <a:lnTo>
                    <a:pt x="8051" y="6734"/>
                  </a:lnTo>
                  <a:lnTo>
                    <a:pt x="8274" y="6419"/>
                  </a:lnTo>
                  <a:lnTo>
                    <a:pt x="8515" y="6067"/>
                  </a:lnTo>
                  <a:lnTo>
                    <a:pt x="8719" y="5696"/>
                  </a:lnTo>
                  <a:lnTo>
                    <a:pt x="8923" y="5287"/>
                  </a:lnTo>
                  <a:lnTo>
                    <a:pt x="9127" y="4861"/>
                  </a:lnTo>
                  <a:lnTo>
                    <a:pt x="9035" y="4582"/>
                  </a:lnTo>
                  <a:lnTo>
                    <a:pt x="8923" y="4267"/>
                  </a:lnTo>
                  <a:lnTo>
                    <a:pt x="8738" y="3859"/>
                  </a:lnTo>
                  <a:lnTo>
                    <a:pt x="8497" y="3395"/>
                  </a:lnTo>
                  <a:lnTo>
                    <a:pt x="8348" y="3154"/>
                  </a:lnTo>
                  <a:lnTo>
                    <a:pt x="8200" y="2894"/>
                  </a:lnTo>
                  <a:lnTo>
                    <a:pt x="8014" y="2635"/>
                  </a:lnTo>
                  <a:lnTo>
                    <a:pt x="7810" y="2356"/>
                  </a:lnTo>
                  <a:lnTo>
                    <a:pt x="7588" y="2097"/>
                  </a:lnTo>
                  <a:lnTo>
                    <a:pt x="7346" y="1837"/>
                  </a:lnTo>
                  <a:lnTo>
                    <a:pt x="7068" y="1577"/>
                  </a:lnTo>
                  <a:lnTo>
                    <a:pt x="6790" y="1336"/>
                  </a:lnTo>
                  <a:lnTo>
                    <a:pt x="6474" y="1113"/>
                  </a:lnTo>
                  <a:lnTo>
                    <a:pt x="6141" y="891"/>
                  </a:lnTo>
                  <a:lnTo>
                    <a:pt x="5788" y="687"/>
                  </a:lnTo>
                  <a:lnTo>
                    <a:pt x="5399" y="501"/>
                  </a:lnTo>
                  <a:lnTo>
                    <a:pt x="4990" y="353"/>
                  </a:lnTo>
                  <a:lnTo>
                    <a:pt x="4545" y="204"/>
                  </a:lnTo>
                  <a:lnTo>
                    <a:pt x="4081" y="112"/>
                  </a:lnTo>
                  <a:lnTo>
                    <a:pt x="3599" y="38"/>
                  </a:lnTo>
                  <a:lnTo>
                    <a:pt x="3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5355250" y="-1512600"/>
              <a:ext cx="138675" cy="220800"/>
            </a:xfrm>
            <a:custGeom>
              <a:rect b="b" l="l" r="r" t="t"/>
              <a:pathLst>
                <a:path extrusionOk="0" h="8832" w="5547">
                  <a:moveTo>
                    <a:pt x="260" y="1"/>
                  </a:moveTo>
                  <a:lnTo>
                    <a:pt x="0" y="38"/>
                  </a:lnTo>
                  <a:lnTo>
                    <a:pt x="149" y="75"/>
                  </a:lnTo>
                  <a:lnTo>
                    <a:pt x="334" y="149"/>
                  </a:lnTo>
                  <a:lnTo>
                    <a:pt x="575" y="242"/>
                  </a:lnTo>
                  <a:lnTo>
                    <a:pt x="835" y="391"/>
                  </a:lnTo>
                  <a:lnTo>
                    <a:pt x="1132" y="558"/>
                  </a:lnTo>
                  <a:lnTo>
                    <a:pt x="1447" y="762"/>
                  </a:lnTo>
                  <a:lnTo>
                    <a:pt x="1744" y="1003"/>
                  </a:lnTo>
                  <a:lnTo>
                    <a:pt x="1892" y="1151"/>
                  </a:lnTo>
                  <a:lnTo>
                    <a:pt x="2022" y="1300"/>
                  </a:lnTo>
                  <a:lnTo>
                    <a:pt x="2152" y="1466"/>
                  </a:lnTo>
                  <a:lnTo>
                    <a:pt x="2282" y="1652"/>
                  </a:lnTo>
                  <a:lnTo>
                    <a:pt x="2393" y="1838"/>
                  </a:lnTo>
                  <a:lnTo>
                    <a:pt x="2486" y="2042"/>
                  </a:lnTo>
                  <a:lnTo>
                    <a:pt x="2579" y="2246"/>
                  </a:lnTo>
                  <a:lnTo>
                    <a:pt x="2653" y="2468"/>
                  </a:lnTo>
                  <a:lnTo>
                    <a:pt x="2709" y="2709"/>
                  </a:lnTo>
                  <a:lnTo>
                    <a:pt x="2746" y="2969"/>
                  </a:lnTo>
                  <a:lnTo>
                    <a:pt x="2764" y="3247"/>
                  </a:lnTo>
                  <a:lnTo>
                    <a:pt x="2746" y="3526"/>
                  </a:lnTo>
                  <a:lnTo>
                    <a:pt x="2727" y="3822"/>
                  </a:lnTo>
                  <a:lnTo>
                    <a:pt x="2672" y="4138"/>
                  </a:lnTo>
                  <a:lnTo>
                    <a:pt x="2579" y="4472"/>
                  </a:lnTo>
                  <a:lnTo>
                    <a:pt x="2468" y="4806"/>
                  </a:lnTo>
                  <a:lnTo>
                    <a:pt x="2393" y="4917"/>
                  </a:lnTo>
                  <a:lnTo>
                    <a:pt x="2245" y="5195"/>
                  </a:lnTo>
                  <a:lnTo>
                    <a:pt x="2152" y="5399"/>
                  </a:lnTo>
                  <a:lnTo>
                    <a:pt x="2059" y="5622"/>
                  </a:lnTo>
                  <a:lnTo>
                    <a:pt x="1967" y="5882"/>
                  </a:lnTo>
                  <a:lnTo>
                    <a:pt x="1874" y="6178"/>
                  </a:lnTo>
                  <a:lnTo>
                    <a:pt x="1818" y="6475"/>
                  </a:lnTo>
                  <a:lnTo>
                    <a:pt x="1800" y="6791"/>
                  </a:lnTo>
                  <a:lnTo>
                    <a:pt x="1800" y="7124"/>
                  </a:lnTo>
                  <a:lnTo>
                    <a:pt x="1818" y="7310"/>
                  </a:lnTo>
                  <a:lnTo>
                    <a:pt x="1855" y="7477"/>
                  </a:lnTo>
                  <a:lnTo>
                    <a:pt x="1892" y="7644"/>
                  </a:lnTo>
                  <a:lnTo>
                    <a:pt x="1967" y="7811"/>
                  </a:lnTo>
                  <a:lnTo>
                    <a:pt x="2022" y="7978"/>
                  </a:lnTo>
                  <a:lnTo>
                    <a:pt x="2115" y="8163"/>
                  </a:lnTo>
                  <a:lnTo>
                    <a:pt x="2226" y="8330"/>
                  </a:lnTo>
                  <a:lnTo>
                    <a:pt x="2338" y="8497"/>
                  </a:lnTo>
                  <a:lnTo>
                    <a:pt x="2486" y="8664"/>
                  </a:lnTo>
                  <a:lnTo>
                    <a:pt x="2634" y="8813"/>
                  </a:lnTo>
                  <a:lnTo>
                    <a:pt x="2876" y="8831"/>
                  </a:lnTo>
                  <a:lnTo>
                    <a:pt x="3135" y="8831"/>
                  </a:lnTo>
                  <a:lnTo>
                    <a:pt x="3488" y="8794"/>
                  </a:lnTo>
                  <a:lnTo>
                    <a:pt x="3914" y="8738"/>
                  </a:lnTo>
                  <a:lnTo>
                    <a:pt x="4397" y="8646"/>
                  </a:lnTo>
                  <a:lnTo>
                    <a:pt x="4657" y="8590"/>
                  </a:lnTo>
                  <a:lnTo>
                    <a:pt x="4916" y="8516"/>
                  </a:lnTo>
                  <a:lnTo>
                    <a:pt x="5194" y="8423"/>
                  </a:lnTo>
                  <a:lnTo>
                    <a:pt x="5473" y="8312"/>
                  </a:lnTo>
                  <a:lnTo>
                    <a:pt x="5528" y="7477"/>
                  </a:lnTo>
                  <a:lnTo>
                    <a:pt x="5547" y="6698"/>
                  </a:lnTo>
                  <a:lnTo>
                    <a:pt x="5510" y="5974"/>
                  </a:lnTo>
                  <a:lnTo>
                    <a:pt x="5454" y="5288"/>
                  </a:lnTo>
                  <a:lnTo>
                    <a:pt x="5380" y="4676"/>
                  </a:lnTo>
                  <a:lnTo>
                    <a:pt x="5250" y="4101"/>
                  </a:lnTo>
                  <a:lnTo>
                    <a:pt x="5120" y="3581"/>
                  </a:lnTo>
                  <a:lnTo>
                    <a:pt x="4935" y="3118"/>
                  </a:lnTo>
                  <a:lnTo>
                    <a:pt x="4749" y="2672"/>
                  </a:lnTo>
                  <a:lnTo>
                    <a:pt x="4545" y="2283"/>
                  </a:lnTo>
                  <a:lnTo>
                    <a:pt x="4323" y="1949"/>
                  </a:lnTo>
                  <a:lnTo>
                    <a:pt x="4081" y="1633"/>
                  </a:lnTo>
                  <a:lnTo>
                    <a:pt x="3822" y="1355"/>
                  </a:lnTo>
                  <a:lnTo>
                    <a:pt x="3562" y="1095"/>
                  </a:lnTo>
                  <a:lnTo>
                    <a:pt x="3302" y="891"/>
                  </a:lnTo>
                  <a:lnTo>
                    <a:pt x="3024" y="706"/>
                  </a:lnTo>
                  <a:lnTo>
                    <a:pt x="2746" y="539"/>
                  </a:lnTo>
                  <a:lnTo>
                    <a:pt x="2468" y="409"/>
                  </a:lnTo>
                  <a:lnTo>
                    <a:pt x="2208" y="298"/>
                  </a:lnTo>
                  <a:lnTo>
                    <a:pt x="1930" y="205"/>
                  </a:lnTo>
                  <a:lnTo>
                    <a:pt x="1670" y="149"/>
                  </a:lnTo>
                  <a:lnTo>
                    <a:pt x="1429" y="94"/>
                  </a:lnTo>
                  <a:lnTo>
                    <a:pt x="1188" y="57"/>
                  </a:lnTo>
                  <a:lnTo>
                    <a:pt x="965" y="20"/>
                  </a:lnTo>
                  <a:lnTo>
                    <a:pt x="575"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5354325" y="-1063200"/>
              <a:ext cx="145175" cy="51500"/>
            </a:xfrm>
            <a:custGeom>
              <a:rect b="b" l="l" r="r" t="t"/>
              <a:pathLst>
                <a:path extrusionOk="0" h="2060" w="5807">
                  <a:moveTo>
                    <a:pt x="1039" y="1"/>
                  </a:moveTo>
                  <a:lnTo>
                    <a:pt x="816" y="19"/>
                  </a:lnTo>
                  <a:lnTo>
                    <a:pt x="631" y="75"/>
                  </a:lnTo>
                  <a:lnTo>
                    <a:pt x="464" y="168"/>
                  </a:lnTo>
                  <a:lnTo>
                    <a:pt x="297" y="298"/>
                  </a:lnTo>
                  <a:lnTo>
                    <a:pt x="186" y="446"/>
                  </a:lnTo>
                  <a:lnTo>
                    <a:pt x="74" y="631"/>
                  </a:lnTo>
                  <a:lnTo>
                    <a:pt x="19" y="817"/>
                  </a:lnTo>
                  <a:lnTo>
                    <a:pt x="0" y="1021"/>
                  </a:lnTo>
                  <a:lnTo>
                    <a:pt x="19" y="1225"/>
                  </a:lnTo>
                  <a:lnTo>
                    <a:pt x="74" y="1429"/>
                  </a:lnTo>
                  <a:lnTo>
                    <a:pt x="186" y="1596"/>
                  </a:lnTo>
                  <a:lnTo>
                    <a:pt x="297" y="1744"/>
                  </a:lnTo>
                  <a:lnTo>
                    <a:pt x="464" y="1874"/>
                  </a:lnTo>
                  <a:lnTo>
                    <a:pt x="631" y="1967"/>
                  </a:lnTo>
                  <a:lnTo>
                    <a:pt x="816" y="2041"/>
                  </a:lnTo>
                  <a:lnTo>
                    <a:pt x="1039" y="2060"/>
                  </a:lnTo>
                  <a:lnTo>
                    <a:pt x="4786" y="2060"/>
                  </a:lnTo>
                  <a:lnTo>
                    <a:pt x="4990" y="2041"/>
                  </a:lnTo>
                  <a:lnTo>
                    <a:pt x="5176" y="1967"/>
                  </a:lnTo>
                  <a:lnTo>
                    <a:pt x="5361" y="1874"/>
                  </a:lnTo>
                  <a:lnTo>
                    <a:pt x="5510" y="1744"/>
                  </a:lnTo>
                  <a:lnTo>
                    <a:pt x="5640" y="1596"/>
                  </a:lnTo>
                  <a:lnTo>
                    <a:pt x="5732" y="1429"/>
                  </a:lnTo>
                  <a:lnTo>
                    <a:pt x="5788" y="1225"/>
                  </a:lnTo>
                  <a:lnTo>
                    <a:pt x="5807" y="1021"/>
                  </a:lnTo>
                  <a:lnTo>
                    <a:pt x="5788" y="817"/>
                  </a:lnTo>
                  <a:lnTo>
                    <a:pt x="5732" y="631"/>
                  </a:lnTo>
                  <a:lnTo>
                    <a:pt x="5640" y="446"/>
                  </a:lnTo>
                  <a:lnTo>
                    <a:pt x="5510" y="298"/>
                  </a:lnTo>
                  <a:lnTo>
                    <a:pt x="5361" y="168"/>
                  </a:lnTo>
                  <a:lnTo>
                    <a:pt x="5176" y="75"/>
                  </a:lnTo>
                  <a:lnTo>
                    <a:pt x="4990" y="19"/>
                  </a:lnTo>
                  <a:lnTo>
                    <a:pt x="4786"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5705850" y="-1183775"/>
              <a:ext cx="142400" cy="343675"/>
            </a:xfrm>
            <a:custGeom>
              <a:rect b="b" l="l" r="r" t="t"/>
              <a:pathLst>
                <a:path extrusionOk="0" h="13747" w="5696">
                  <a:moveTo>
                    <a:pt x="2060" y="1"/>
                  </a:moveTo>
                  <a:lnTo>
                    <a:pt x="2060" y="909"/>
                  </a:lnTo>
                  <a:lnTo>
                    <a:pt x="1819" y="984"/>
                  </a:lnTo>
                  <a:lnTo>
                    <a:pt x="1596" y="1058"/>
                  </a:lnTo>
                  <a:lnTo>
                    <a:pt x="1373" y="1151"/>
                  </a:lnTo>
                  <a:lnTo>
                    <a:pt x="1188" y="1281"/>
                  </a:lnTo>
                  <a:lnTo>
                    <a:pt x="1002" y="1410"/>
                  </a:lnTo>
                  <a:lnTo>
                    <a:pt x="835" y="1559"/>
                  </a:lnTo>
                  <a:lnTo>
                    <a:pt x="687" y="1726"/>
                  </a:lnTo>
                  <a:lnTo>
                    <a:pt x="557" y="1893"/>
                  </a:lnTo>
                  <a:lnTo>
                    <a:pt x="427" y="2097"/>
                  </a:lnTo>
                  <a:lnTo>
                    <a:pt x="335" y="2301"/>
                  </a:lnTo>
                  <a:lnTo>
                    <a:pt x="242" y="2523"/>
                  </a:lnTo>
                  <a:lnTo>
                    <a:pt x="168" y="2765"/>
                  </a:lnTo>
                  <a:lnTo>
                    <a:pt x="112" y="3024"/>
                  </a:lnTo>
                  <a:lnTo>
                    <a:pt x="75" y="3303"/>
                  </a:lnTo>
                  <a:lnTo>
                    <a:pt x="56" y="3581"/>
                  </a:lnTo>
                  <a:lnTo>
                    <a:pt x="56" y="3878"/>
                  </a:lnTo>
                  <a:lnTo>
                    <a:pt x="56" y="4193"/>
                  </a:lnTo>
                  <a:lnTo>
                    <a:pt x="93" y="4508"/>
                  </a:lnTo>
                  <a:lnTo>
                    <a:pt x="149" y="4787"/>
                  </a:lnTo>
                  <a:lnTo>
                    <a:pt x="205" y="5046"/>
                  </a:lnTo>
                  <a:lnTo>
                    <a:pt x="297" y="5287"/>
                  </a:lnTo>
                  <a:lnTo>
                    <a:pt x="390" y="5529"/>
                  </a:lnTo>
                  <a:lnTo>
                    <a:pt x="502" y="5751"/>
                  </a:lnTo>
                  <a:lnTo>
                    <a:pt x="631" y="5955"/>
                  </a:lnTo>
                  <a:lnTo>
                    <a:pt x="761" y="6159"/>
                  </a:lnTo>
                  <a:lnTo>
                    <a:pt x="910" y="6345"/>
                  </a:lnTo>
                  <a:lnTo>
                    <a:pt x="1225" y="6679"/>
                  </a:lnTo>
                  <a:lnTo>
                    <a:pt x="1577" y="7013"/>
                  </a:lnTo>
                  <a:lnTo>
                    <a:pt x="1911" y="7310"/>
                  </a:lnTo>
                  <a:lnTo>
                    <a:pt x="2598" y="7866"/>
                  </a:lnTo>
                  <a:lnTo>
                    <a:pt x="2913" y="8163"/>
                  </a:lnTo>
                  <a:lnTo>
                    <a:pt x="3210" y="8460"/>
                  </a:lnTo>
                  <a:lnTo>
                    <a:pt x="3321" y="8627"/>
                  </a:lnTo>
                  <a:lnTo>
                    <a:pt x="3433" y="8794"/>
                  </a:lnTo>
                  <a:lnTo>
                    <a:pt x="3544" y="8961"/>
                  </a:lnTo>
                  <a:lnTo>
                    <a:pt x="3618" y="9146"/>
                  </a:lnTo>
                  <a:lnTo>
                    <a:pt x="3692" y="9350"/>
                  </a:lnTo>
                  <a:lnTo>
                    <a:pt x="3748" y="9554"/>
                  </a:lnTo>
                  <a:lnTo>
                    <a:pt x="3785" y="9758"/>
                  </a:lnTo>
                  <a:lnTo>
                    <a:pt x="3785" y="9981"/>
                  </a:lnTo>
                  <a:lnTo>
                    <a:pt x="3766" y="10296"/>
                  </a:lnTo>
                  <a:lnTo>
                    <a:pt x="3711" y="10537"/>
                  </a:lnTo>
                  <a:lnTo>
                    <a:pt x="3674" y="10649"/>
                  </a:lnTo>
                  <a:lnTo>
                    <a:pt x="3637" y="10741"/>
                  </a:lnTo>
                  <a:lnTo>
                    <a:pt x="3581" y="10834"/>
                  </a:lnTo>
                  <a:lnTo>
                    <a:pt x="3525" y="10908"/>
                  </a:lnTo>
                  <a:lnTo>
                    <a:pt x="3451" y="10964"/>
                  </a:lnTo>
                  <a:lnTo>
                    <a:pt x="3377" y="11020"/>
                  </a:lnTo>
                  <a:lnTo>
                    <a:pt x="3303" y="11075"/>
                  </a:lnTo>
                  <a:lnTo>
                    <a:pt x="3210" y="11112"/>
                  </a:lnTo>
                  <a:lnTo>
                    <a:pt x="3006" y="11150"/>
                  </a:lnTo>
                  <a:lnTo>
                    <a:pt x="2802" y="11168"/>
                  </a:lnTo>
                  <a:lnTo>
                    <a:pt x="2579" y="11150"/>
                  </a:lnTo>
                  <a:lnTo>
                    <a:pt x="2375" y="11112"/>
                  </a:lnTo>
                  <a:lnTo>
                    <a:pt x="2301" y="11075"/>
                  </a:lnTo>
                  <a:lnTo>
                    <a:pt x="2208" y="11020"/>
                  </a:lnTo>
                  <a:lnTo>
                    <a:pt x="2134" y="10964"/>
                  </a:lnTo>
                  <a:lnTo>
                    <a:pt x="2078" y="10908"/>
                  </a:lnTo>
                  <a:lnTo>
                    <a:pt x="2004" y="10834"/>
                  </a:lnTo>
                  <a:lnTo>
                    <a:pt x="1948" y="10741"/>
                  </a:lnTo>
                  <a:lnTo>
                    <a:pt x="1911" y="10649"/>
                  </a:lnTo>
                  <a:lnTo>
                    <a:pt x="1874" y="10537"/>
                  </a:lnTo>
                  <a:lnTo>
                    <a:pt x="1819" y="10296"/>
                  </a:lnTo>
                  <a:lnTo>
                    <a:pt x="1800" y="9981"/>
                  </a:lnTo>
                  <a:lnTo>
                    <a:pt x="1800" y="9035"/>
                  </a:lnTo>
                  <a:lnTo>
                    <a:pt x="1" y="9035"/>
                  </a:lnTo>
                  <a:lnTo>
                    <a:pt x="1" y="9870"/>
                  </a:lnTo>
                  <a:lnTo>
                    <a:pt x="1" y="10166"/>
                  </a:lnTo>
                  <a:lnTo>
                    <a:pt x="38" y="10463"/>
                  </a:lnTo>
                  <a:lnTo>
                    <a:pt x="75" y="10741"/>
                  </a:lnTo>
                  <a:lnTo>
                    <a:pt x="131" y="11001"/>
                  </a:lnTo>
                  <a:lnTo>
                    <a:pt x="205" y="11242"/>
                  </a:lnTo>
                  <a:lnTo>
                    <a:pt x="297" y="11465"/>
                  </a:lnTo>
                  <a:lnTo>
                    <a:pt x="390" y="11688"/>
                  </a:lnTo>
                  <a:lnTo>
                    <a:pt x="520" y="11873"/>
                  </a:lnTo>
                  <a:lnTo>
                    <a:pt x="650" y="12059"/>
                  </a:lnTo>
                  <a:lnTo>
                    <a:pt x="798" y="12225"/>
                  </a:lnTo>
                  <a:lnTo>
                    <a:pt x="984" y="12374"/>
                  </a:lnTo>
                  <a:lnTo>
                    <a:pt x="1169" y="12504"/>
                  </a:lnTo>
                  <a:lnTo>
                    <a:pt x="1355" y="12615"/>
                  </a:lnTo>
                  <a:lnTo>
                    <a:pt x="1577" y="12726"/>
                  </a:lnTo>
                  <a:lnTo>
                    <a:pt x="1819" y="12801"/>
                  </a:lnTo>
                  <a:lnTo>
                    <a:pt x="2060" y="12856"/>
                  </a:lnTo>
                  <a:lnTo>
                    <a:pt x="2060" y="13747"/>
                  </a:lnTo>
                  <a:lnTo>
                    <a:pt x="3637" y="13747"/>
                  </a:lnTo>
                  <a:lnTo>
                    <a:pt x="3637" y="12856"/>
                  </a:lnTo>
                  <a:lnTo>
                    <a:pt x="3878" y="12801"/>
                  </a:lnTo>
                  <a:lnTo>
                    <a:pt x="4100" y="12726"/>
                  </a:lnTo>
                  <a:lnTo>
                    <a:pt x="4323" y="12615"/>
                  </a:lnTo>
                  <a:lnTo>
                    <a:pt x="4527" y="12504"/>
                  </a:lnTo>
                  <a:lnTo>
                    <a:pt x="4713" y="12374"/>
                  </a:lnTo>
                  <a:lnTo>
                    <a:pt x="4880" y="12225"/>
                  </a:lnTo>
                  <a:lnTo>
                    <a:pt x="5028" y="12059"/>
                  </a:lnTo>
                  <a:lnTo>
                    <a:pt x="5176" y="11873"/>
                  </a:lnTo>
                  <a:lnTo>
                    <a:pt x="5288" y="11688"/>
                  </a:lnTo>
                  <a:lnTo>
                    <a:pt x="5399" y="11465"/>
                  </a:lnTo>
                  <a:lnTo>
                    <a:pt x="5492" y="11242"/>
                  </a:lnTo>
                  <a:lnTo>
                    <a:pt x="5566" y="11001"/>
                  </a:lnTo>
                  <a:lnTo>
                    <a:pt x="5622" y="10741"/>
                  </a:lnTo>
                  <a:lnTo>
                    <a:pt x="5659" y="10463"/>
                  </a:lnTo>
                  <a:lnTo>
                    <a:pt x="5696" y="10166"/>
                  </a:lnTo>
                  <a:lnTo>
                    <a:pt x="5696" y="9870"/>
                  </a:lnTo>
                  <a:lnTo>
                    <a:pt x="5696" y="9554"/>
                  </a:lnTo>
                  <a:lnTo>
                    <a:pt x="5659" y="9257"/>
                  </a:lnTo>
                  <a:lnTo>
                    <a:pt x="5603" y="8979"/>
                  </a:lnTo>
                  <a:lnTo>
                    <a:pt x="5547" y="8701"/>
                  </a:lnTo>
                  <a:lnTo>
                    <a:pt x="5455" y="8460"/>
                  </a:lnTo>
                  <a:lnTo>
                    <a:pt x="5362" y="8219"/>
                  </a:lnTo>
                  <a:lnTo>
                    <a:pt x="5232" y="8014"/>
                  </a:lnTo>
                  <a:lnTo>
                    <a:pt x="5121" y="7792"/>
                  </a:lnTo>
                  <a:lnTo>
                    <a:pt x="4972" y="7606"/>
                  </a:lnTo>
                  <a:lnTo>
                    <a:pt x="4824" y="7421"/>
                  </a:lnTo>
                  <a:lnTo>
                    <a:pt x="4509" y="7068"/>
                  </a:lnTo>
                  <a:lnTo>
                    <a:pt x="4175" y="6753"/>
                  </a:lnTo>
                  <a:lnTo>
                    <a:pt x="3822" y="6456"/>
                  </a:lnTo>
                  <a:lnTo>
                    <a:pt x="3136" y="5881"/>
                  </a:lnTo>
                  <a:lnTo>
                    <a:pt x="2820" y="5584"/>
                  </a:lnTo>
                  <a:lnTo>
                    <a:pt x="2542" y="5287"/>
                  </a:lnTo>
                  <a:lnTo>
                    <a:pt x="2412" y="5121"/>
                  </a:lnTo>
                  <a:lnTo>
                    <a:pt x="2301" y="4954"/>
                  </a:lnTo>
                  <a:lnTo>
                    <a:pt x="2208" y="4787"/>
                  </a:lnTo>
                  <a:lnTo>
                    <a:pt x="2115" y="4601"/>
                  </a:lnTo>
                  <a:lnTo>
                    <a:pt x="2060" y="4416"/>
                  </a:lnTo>
                  <a:lnTo>
                    <a:pt x="2004" y="4212"/>
                  </a:lnTo>
                  <a:lnTo>
                    <a:pt x="1967" y="3989"/>
                  </a:lnTo>
                  <a:lnTo>
                    <a:pt x="1967" y="3766"/>
                  </a:lnTo>
                  <a:lnTo>
                    <a:pt x="1986" y="3470"/>
                  </a:lnTo>
                  <a:lnTo>
                    <a:pt x="2023" y="3210"/>
                  </a:lnTo>
                  <a:lnTo>
                    <a:pt x="2097" y="3006"/>
                  </a:lnTo>
                  <a:lnTo>
                    <a:pt x="2153" y="2913"/>
                  </a:lnTo>
                  <a:lnTo>
                    <a:pt x="2208" y="2839"/>
                  </a:lnTo>
                  <a:lnTo>
                    <a:pt x="2282" y="2765"/>
                  </a:lnTo>
                  <a:lnTo>
                    <a:pt x="2338" y="2709"/>
                  </a:lnTo>
                  <a:lnTo>
                    <a:pt x="2431" y="2672"/>
                  </a:lnTo>
                  <a:lnTo>
                    <a:pt x="2505" y="2635"/>
                  </a:lnTo>
                  <a:lnTo>
                    <a:pt x="2709" y="2579"/>
                  </a:lnTo>
                  <a:lnTo>
                    <a:pt x="2913" y="2561"/>
                  </a:lnTo>
                  <a:lnTo>
                    <a:pt x="3136" y="2579"/>
                  </a:lnTo>
                  <a:lnTo>
                    <a:pt x="3321" y="2635"/>
                  </a:lnTo>
                  <a:lnTo>
                    <a:pt x="3414" y="2672"/>
                  </a:lnTo>
                  <a:lnTo>
                    <a:pt x="3488" y="2709"/>
                  </a:lnTo>
                  <a:lnTo>
                    <a:pt x="3562" y="2765"/>
                  </a:lnTo>
                  <a:lnTo>
                    <a:pt x="3618" y="2839"/>
                  </a:lnTo>
                  <a:lnTo>
                    <a:pt x="3674" y="2913"/>
                  </a:lnTo>
                  <a:lnTo>
                    <a:pt x="3729" y="3006"/>
                  </a:lnTo>
                  <a:lnTo>
                    <a:pt x="3804" y="3210"/>
                  </a:lnTo>
                  <a:lnTo>
                    <a:pt x="3859" y="3470"/>
                  </a:lnTo>
                  <a:lnTo>
                    <a:pt x="3878" y="3766"/>
                  </a:lnTo>
                  <a:lnTo>
                    <a:pt x="3878" y="4267"/>
                  </a:lnTo>
                  <a:lnTo>
                    <a:pt x="5677" y="4267"/>
                  </a:lnTo>
                  <a:lnTo>
                    <a:pt x="5677" y="3878"/>
                  </a:lnTo>
                  <a:lnTo>
                    <a:pt x="5677" y="3581"/>
                  </a:lnTo>
                  <a:lnTo>
                    <a:pt x="5640" y="3303"/>
                  </a:lnTo>
                  <a:lnTo>
                    <a:pt x="5603" y="3024"/>
                  </a:lnTo>
                  <a:lnTo>
                    <a:pt x="5547" y="2765"/>
                  </a:lnTo>
                  <a:lnTo>
                    <a:pt x="5473" y="2523"/>
                  </a:lnTo>
                  <a:lnTo>
                    <a:pt x="5399" y="2301"/>
                  </a:lnTo>
                  <a:lnTo>
                    <a:pt x="5288" y="2078"/>
                  </a:lnTo>
                  <a:lnTo>
                    <a:pt x="5158" y="1893"/>
                  </a:lnTo>
                  <a:lnTo>
                    <a:pt x="5028" y="1707"/>
                  </a:lnTo>
                  <a:lnTo>
                    <a:pt x="4880" y="1540"/>
                  </a:lnTo>
                  <a:lnTo>
                    <a:pt x="4713" y="1392"/>
                  </a:lnTo>
                  <a:lnTo>
                    <a:pt x="4527" y="1262"/>
                  </a:lnTo>
                  <a:lnTo>
                    <a:pt x="4323" y="1151"/>
                  </a:lnTo>
                  <a:lnTo>
                    <a:pt x="4100" y="1058"/>
                  </a:lnTo>
                  <a:lnTo>
                    <a:pt x="3878" y="965"/>
                  </a:lnTo>
                  <a:lnTo>
                    <a:pt x="3637" y="909"/>
                  </a:lnTo>
                  <a:lnTo>
                    <a:pt x="3637" y="1"/>
                  </a:lnTo>
                  <a:close/>
                </a:path>
              </a:pathLst>
            </a:custGeom>
            <a:solidFill>
              <a:srgbClr val="000000">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6" name="Google Shape;1216;p34"/>
          <p:cNvCxnSpPr>
            <a:stCxn id="1184" idx="1"/>
            <a:endCxn id="1191" idx="2"/>
          </p:cNvCxnSpPr>
          <p:nvPr/>
        </p:nvCxnSpPr>
        <p:spPr>
          <a:xfrm>
            <a:off x="2059520" y="1270725"/>
            <a:ext cx="1624500" cy="927600"/>
          </a:xfrm>
          <a:prstGeom prst="bentConnector3">
            <a:avLst>
              <a:gd fmla="val 50004" name="adj1"/>
            </a:avLst>
          </a:prstGeom>
          <a:noFill/>
          <a:ln cap="flat" cmpd="sng" w="19050">
            <a:solidFill>
              <a:schemeClr val="dk1"/>
            </a:solidFill>
            <a:prstDash val="solid"/>
            <a:round/>
            <a:headEnd len="med" w="med" type="oval"/>
            <a:tailEnd len="med" w="med" type="none"/>
          </a:ln>
        </p:spPr>
      </p:cxnSp>
      <p:cxnSp>
        <p:nvCxnSpPr>
          <p:cNvPr id="1217" name="Google Shape;1217;p34"/>
          <p:cNvCxnSpPr>
            <a:stCxn id="1189" idx="1"/>
            <a:endCxn id="1191" idx="2"/>
          </p:cNvCxnSpPr>
          <p:nvPr/>
        </p:nvCxnSpPr>
        <p:spPr>
          <a:xfrm flipH="1" rot="10800000">
            <a:off x="2354850" y="2198299"/>
            <a:ext cx="1329300" cy="962700"/>
          </a:xfrm>
          <a:prstGeom prst="bentConnector3">
            <a:avLst>
              <a:gd fmla="val 50000" name="adj1"/>
            </a:avLst>
          </a:prstGeom>
          <a:noFill/>
          <a:ln cap="flat" cmpd="sng" w="19050">
            <a:solidFill>
              <a:schemeClr val="dk1"/>
            </a:solidFill>
            <a:prstDash val="solid"/>
            <a:round/>
            <a:headEnd len="med" w="med" type="oval"/>
            <a:tailEnd len="med" w="med" type="none"/>
          </a:ln>
        </p:spPr>
      </p:cxnSp>
      <p:cxnSp>
        <p:nvCxnSpPr>
          <p:cNvPr id="1218" name="Google Shape;1218;p34"/>
          <p:cNvCxnSpPr>
            <a:stCxn id="1182" idx="1"/>
            <a:endCxn id="1191" idx="6"/>
          </p:cNvCxnSpPr>
          <p:nvPr/>
        </p:nvCxnSpPr>
        <p:spPr>
          <a:xfrm flipH="1">
            <a:off x="5461900" y="1090950"/>
            <a:ext cx="1251300" cy="1107300"/>
          </a:xfrm>
          <a:prstGeom prst="bentConnector3">
            <a:avLst>
              <a:gd fmla="val 49998" name="adj1"/>
            </a:avLst>
          </a:prstGeom>
          <a:noFill/>
          <a:ln cap="flat" cmpd="sng" w="19050">
            <a:solidFill>
              <a:schemeClr val="dk1"/>
            </a:solidFill>
            <a:prstDash val="solid"/>
            <a:round/>
            <a:headEnd len="med" w="med" type="oval"/>
            <a:tailEnd len="med" w="med" type="none"/>
          </a:ln>
        </p:spPr>
      </p:cxnSp>
      <p:cxnSp>
        <p:nvCxnSpPr>
          <p:cNvPr id="1219" name="Google Shape;1219;p34"/>
          <p:cNvCxnSpPr>
            <a:stCxn id="1186" idx="1"/>
            <a:endCxn id="1191" idx="6"/>
          </p:cNvCxnSpPr>
          <p:nvPr/>
        </p:nvCxnSpPr>
        <p:spPr>
          <a:xfrm rot="10800000">
            <a:off x="5461900" y="2198350"/>
            <a:ext cx="1295100" cy="999300"/>
          </a:xfrm>
          <a:prstGeom prst="bentConnector3">
            <a:avLst>
              <a:gd fmla="val 49998" name="adj1"/>
            </a:avLst>
          </a:prstGeom>
          <a:noFill/>
          <a:ln cap="flat" cmpd="sng" w="19050">
            <a:solidFill>
              <a:schemeClr val="dk1"/>
            </a:solidFill>
            <a:prstDash val="solid"/>
            <a:round/>
            <a:headEnd len="med" w="med" type="oval"/>
            <a:tailEnd len="med" w="med" type="none"/>
          </a:ln>
        </p:spPr>
      </p:cxnSp>
      <p:grpSp>
        <p:nvGrpSpPr>
          <p:cNvPr id="1220" name="Google Shape;1220;p34"/>
          <p:cNvGrpSpPr/>
          <p:nvPr/>
        </p:nvGrpSpPr>
        <p:grpSpPr>
          <a:xfrm>
            <a:off x="3531750" y="3680450"/>
            <a:ext cx="2145300" cy="1100658"/>
            <a:chOff x="3517925" y="3718388"/>
            <a:chExt cx="2145300" cy="1063129"/>
          </a:xfrm>
        </p:grpSpPr>
        <p:sp>
          <p:nvSpPr>
            <p:cNvPr id="1221" name="Google Shape;1221;p34"/>
            <p:cNvSpPr txBox="1"/>
            <p:nvPr/>
          </p:nvSpPr>
          <p:spPr>
            <a:xfrm>
              <a:off x="3684150" y="3718388"/>
              <a:ext cx="1809000" cy="4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Transaction Management</a:t>
              </a:r>
              <a:endParaRPr b="1" sz="1600">
                <a:solidFill>
                  <a:schemeClr val="dk1"/>
                </a:solidFill>
                <a:latin typeface="Poppins"/>
                <a:ea typeface="Poppins"/>
                <a:cs typeface="Poppins"/>
                <a:sym typeface="Poppins"/>
              </a:endParaRPr>
            </a:p>
          </p:txBody>
        </p:sp>
        <p:sp>
          <p:nvSpPr>
            <p:cNvPr id="1222" name="Google Shape;1222;p34"/>
            <p:cNvSpPr txBox="1"/>
            <p:nvPr/>
          </p:nvSpPr>
          <p:spPr>
            <a:xfrm>
              <a:off x="3517925" y="4248717"/>
              <a:ext cx="2145300" cy="5328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300"/>
                </a:spcBef>
                <a:spcAft>
                  <a:spcPts val="0"/>
                </a:spcAft>
                <a:buNone/>
              </a:pPr>
              <a:r>
                <a:t/>
              </a:r>
              <a:endParaRPr sz="1100">
                <a:solidFill>
                  <a:srgbClr val="24292F"/>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None/>
              </a:pPr>
              <a:r>
                <a:rPr lang="en" sz="1200">
                  <a:solidFill>
                    <a:srgbClr val="24292F"/>
                  </a:solidFill>
                  <a:highlight>
                    <a:schemeClr val="lt1"/>
                  </a:highlight>
                  <a:latin typeface="Roboto"/>
                  <a:ea typeface="Roboto"/>
                  <a:cs typeface="Roboto"/>
                  <a:sym typeface="Roboto"/>
                </a:rPr>
                <a:t>Transaction and Move tracking of all the players.</a:t>
              </a:r>
              <a:endParaRPr sz="1200">
                <a:solidFill>
                  <a:srgbClr val="24292F"/>
                </a:solidFill>
                <a:highlight>
                  <a:schemeClr val="lt1"/>
                </a:highlight>
                <a:latin typeface="Roboto"/>
                <a:ea typeface="Roboto"/>
                <a:cs typeface="Roboto"/>
                <a:sym typeface="Roboto"/>
              </a:endParaRPr>
            </a:p>
            <a:p>
              <a:pPr indent="0" lvl="0" marL="0" rtl="0" algn="ctr">
                <a:spcBef>
                  <a:spcPts val="1200"/>
                </a:spcBef>
                <a:spcAft>
                  <a:spcPts val="0"/>
                </a:spcAft>
                <a:buNone/>
              </a:pPr>
              <a:r>
                <a:t/>
              </a:r>
              <a:endParaRPr sz="1200">
                <a:solidFill>
                  <a:schemeClr val="dk1"/>
                </a:solidFill>
                <a:latin typeface="Roboto"/>
                <a:ea typeface="Roboto"/>
                <a:cs typeface="Roboto"/>
                <a:sym typeface="Roboto"/>
              </a:endParaRPr>
            </a:p>
          </p:txBody>
        </p:sp>
      </p:grpSp>
      <p:cxnSp>
        <p:nvCxnSpPr>
          <p:cNvPr id="1223" name="Google Shape;1223;p34"/>
          <p:cNvCxnSpPr>
            <a:stCxn id="1221" idx="0"/>
          </p:cNvCxnSpPr>
          <p:nvPr/>
        </p:nvCxnSpPr>
        <p:spPr>
          <a:xfrm flipH="1" rot="5400000">
            <a:off x="4286275" y="3364250"/>
            <a:ext cx="631200" cy="1200"/>
          </a:xfrm>
          <a:prstGeom prst="bentConnector3">
            <a:avLst>
              <a:gd fmla="val 50000" name="adj1"/>
            </a:avLst>
          </a:prstGeom>
          <a:noFill/>
          <a:ln cap="flat" cmpd="sng" w="19050">
            <a:solidFill>
              <a:schemeClr val="dk1"/>
            </a:solidFill>
            <a:prstDash val="solid"/>
            <a:round/>
            <a:headEnd len="med" w="med" type="oval"/>
            <a:tailEnd len="med" w="med" type="none"/>
          </a:ln>
        </p:spPr>
      </p:cxnSp>
      <p:sp>
        <p:nvSpPr>
          <p:cNvPr id="1224" name="Google Shape;1224;p34"/>
          <p:cNvSpPr txBox="1"/>
          <p:nvPr/>
        </p:nvSpPr>
        <p:spPr>
          <a:xfrm flipH="1">
            <a:off x="287111" y="3466396"/>
            <a:ext cx="1883400" cy="80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Clr>
                <a:srgbClr val="000000"/>
              </a:buClr>
              <a:buSzPts val="1100"/>
              <a:buFont typeface="Arial"/>
              <a:buNone/>
            </a:pPr>
            <a:r>
              <a:rPr lang="en" sz="1200">
                <a:solidFill>
                  <a:schemeClr val="dk1"/>
                </a:solidFill>
                <a:latin typeface="Roboto"/>
                <a:ea typeface="Roboto"/>
                <a:cs typeface="Roboto"/>
                <a:sym typeface="Roboto"/>
              </a:rPr>
              <a:t>Players, Houses, Hotels, Places, Bank, Jail and Chance cards. </a:t>
            </a:r>
            <a:endParaRPr sz="1200">
              <a:solidFill>
                <a:schemeClr val="dk1"/>
              </a:solidFill>
              <a:latin typeface="Roboto"/>
              <a:ea typeface="Roboto"/>
              <a:cs typeface="Roboto"/>
              <a:sym typeface="Roboto"/>
            </a:endParaRPr>
          </a:p>
        </p:txBody>
      </p:sp>
      <p:sp>
        <p:nvSpPr>
          <p:cNvPr id="1225" name="Google Shape;1225;p34"/>
          <p:cNvSpPr txBox="1"/>
          <p:nvPr/>
        </p:nvSpPr>
        <p:spPr>
          <a:xfrm flipH="1">
            <a:off x="287111" y="1391021"/>
            <a:ext cx="1883400" cy="80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Clr>
                <a:srgbClr val="000000"/>
              </a:buClr>
              <a:buSzPts val="1100"/>
              <a:buFont typeface="Arial"/>
              <a:buNone/>
            </a:pPr>
            <a:r>
              <a:rPr lang="en" sz="1200">
                <a:solidFill>
                  <a:schemeClr val="dk1"/>
                </a:solidFill>
                <a:latin typeface="Roboto"/>
                <a:ea typeface="Roboto"/>
                <a:cs typeface="Roboto"/>
                <a:sym typeface="Roboto"/>
              </a:rPr>
              <a:t>Game board consisting of the property spaces and all the various cards.</a:t>
            </a:r>
            <a:endParaRPr sz="12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3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a:t>
            </a:r>
            <a:endParaRPr/>
          </a:p>
        </p:txBody>
      </p:sp>
      <p:pic>
        <p:nvPicPr>
          <p:cNvPr id="1231" name="Google Shape;1231;p35"/>
          <p:cNvPicPr preferRelativeResize="0"/>
          <p:nvPr/>
        </p:nvPicPr>
        <p:blipFill rotWithShape="1">
          <a:blip r:embed="rId3">
            <a:alphaModFix/>
          </a:blip>
          <a:srcRect b="7874" l="21526" r="22877" t="25445"/>
          <a:stretch/>
        </p:blipFill>
        <p:spPr>
          <a:xfrm>
            <a:off x="1244186" y="1042450"/>
            <a:ext cx="6655627" cy="3528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36"/>
          <p:cNvSpPr txBox="1"/>
          <p:nvPr>
            <p:ph type="title"/>
          </p:nvPr>
        </p:nvSpPr>
        <p:spPr>
          <a:xfrm>
            <a:off x="817475" y="181100"/>
            <a:ext cx="76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Board:</a:t>
            </a:r>
            <a:endParaRPr/>
          </a:p>
        </p:txBody>
      </p:sp>
      <p:grpSp>
        <p:nvGrpSpPr>
          <p:cNvPr id="1237" name="Google Shape;1237;p36"/>
          <p:cNvGrpSpPr/>
          <p:nvPr/>
        </p:nvGrpSpPr>
        <p:grpSpPr>
          <a:xfrm>
            <a:off x="817480" y="982388"/>
            <a:ext cx="7608622" cy="3746878"/>
            <a:chOff x="4411970" y="1801825"/>
            <a:chExt cx="734586" cy="409262"/>
          </a:xfrm>
        </p:grpSpPr>
        <p:sp>
          <p:nvSpPr>
            <p:cNvPr id="1238" name="Google Shape;1238;p3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0" name="Google Shape;1240;p36"/>
          <p:cNvPicPr preferRelativeResize="0"/>
          <p:nvPr/>
        </p:nvPicPr>
        <p:blipFill>
          <a:blip r:embed="rId3">
            <a:alphaModFix/>
          </a:blip>
          <a:stretch>
            <a:fillRect/>
          </a:stretch>
        </p:blipFill>
        <p:spPr>
          <a:xfrm>
            <a:off x="3582075" y="991950"/>
            <a:ext cx="4558400" cy="3011925"/>
          </a:xfrm>
          <a:prstGeom prst="rect">
            <a:avLst/>
          </a:prstGeom>
          <a:noFill/>
          <a:ln>
            <a:noFill/>
          </a:ln>
        </p:spPr>
      </p:pic>
      <p:sp>
        <p:nvSpPr>
          <p:cNvPr id="1241" name="Google Shape;1241;p36"/>
          <p:cNvSpPr txBox="1"/>
          <p:nvPr/>
        </p:nvSpPr>
        <p:spPr>
          <a:xfrm>
            <a:off x="1037875" y="991950"/>
            <a:ext cx="1488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It is the main part of the game where players move turn by turn and build up their houses and hotels at the places they visit.</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